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handoutMasterIdLst>
    <p:handoutMasterId r:id="rId57"/>
  </p:handoutMasterIdLst>
  <p:sldIdLst>
    <p:sldId id="347" r:id="rId3"/>
    <p:sldId id="257" r:id="rId4"/>
    <p:sldId id="258" r:id="rId5"/>
    <p:sldId id="342" r:id="rId6"/>
    <p:sldId id="260" r:id="rId7"/>
    <p:sldId id="312" r:id="rId8"/>
    <p:sldId id="307" r:id="rId9"/>
    <p:sldId id="308" r:id="rId10"/>
    <p:sldId id="315" r:id="rId11"/>
    <p:sldId id="318" r:id="rId12"/>
    <p:sldId id="311" r:id="rId13"/>
    <p:sldId id="322" r:id="rId14"/>
    <p:sldId id="313" r:id="rId15"/>
    <p:sldId id="341" r:id="rId16"/>
    <p:sldId id="316" r:id="rId17"/>
    <p:sldId id="319" r:id="rId18"/>
    <p:sldId id="317" r:id="rId19"/>
    <p:sldId id="310" r:id="rId20"/>
    <p:sldId id="309" r:id="rId21"/>
    <p:sldId id="343" r:id="rId22"/>
    <p:sldId id="298" r:id="rId23"/>
    <p:sldId id="321" r:id="rId24"/>
    <p:sldId id="323" r:id="rId25"/>
    <p:sldId id="324" r:id="rId26"/>
    <p:sldId id="325" r:id="rId27"/>
    <p:sldId id="344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339" r:id="rId36"/>
    <p:sldId id="336" r:id="rId37"/>
    <p:sldId id="340" r:id="rId38"/>
    <p:sldId id="348" r:id="rId39"/>
    <p:sldId id="271" r:id="rId40"/>
    <p:sldId id="333" r:id="rId41"/>
    <p:sldId id="337" r:id="rId42"/>
    <p:sldId id="300" r:id="rId43"/>
    <p:sldId id="299" r:id="rId44"/>
    <p:sldId id="353" r:id="rId45"/>
    <p:sldId id="346" r:id="rId46"/>
    <p:sldId id="354" r:id="rId47"/>
    <p:sldId id="352" r:id="rId48"/>
    <p:sldId id="351" r:id="rId49"/>
    <p:sldId id="358" r:id="rId50"/>
    <p:sldId id="357" r:id="rId51"/>
    <p:sldId id="359" r:id="rId52"/>
    <p:sldId id="356" r:id="rId53"/>
    <p:sldId id="304" r:id="rId54"/>
    <p:sldId id="305" r:id="rId55"/>
    <p:sldId id="30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70E"/>
    <a:srgbClr val="FFCCCC"/>
    <a:srgbClr val="7F7F7F"/>
    <a:srgbClr val="405475"/>
    <a:srgbClr val="454545"/>
    <a:srgbClr val="C2A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5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209740360"/>
        <c:axId val="209745848"/>
      </c:barChart>
      <c:catAx>
        <c:axId val="209740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9745848"/>
        <c:crosses val="autoZero"/>
        <c:auto val="1"/>
        <c:lblAlgn val="ctr"/>
        <c:lblOffset val="100"/>
        <c:noMultiLvlLbl val="0"/>
      </c:catAx>
      <c:valAx>
        <c:axId val="209745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97403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0C22-BA38-4C5A-ACEC-466AE7C73AEA}" type="datetimeFigureOut">
              <a:rPr lang="es-PE" smtClean="0"/>
              <a:t>19/11/2023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4BA4-CF37-470F-A6FE-64FFFE969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91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0"/>
          <p:cNvSpPr>
            <a:spLocks/>
          </p:cNvSpPr>
          <p:nvPr userDrawn="1"/>
        </p:nvSpPr>
        <p:spPr bwMode="auto">
          <a:xfrm>
            <a:off x="10810614" y="5468215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207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7"/>
          <a:stretch/>
        </p:blipFill>
        <p:spPr>
          <a:xfrm flipH="1">
            <a:off x="-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5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16609" r="-191" b="8977"/>
          <a:stretch/>
        </p:blipFill>
        <p:spPr>
          <a:xfrm>
            <a:off x="0" y="0"/>
            <a:ext cx="12267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8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96750" cy="69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24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2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8830"/>
          <a:stretch/>
        </p:blipFill>
        <p:spPr>
          <a:xfrm>
            <a:off x="0" y="0"/>
            <a:ext cx="12192000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35"/>
            <a:ext cx="12192000" cy="13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60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0" y="0"/>
            <a:ext cx="3575406" cy="6857999"/>
          </a:xfrm>
          <a:prstGeom prst="rect">
            <a:avLst/>
          </a:prstGeom>
          <a:solidFill>
            <a:srgbClr val="7C5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rgbClr val="7C5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35"/>
            <a:ext cx="12192000" cy="13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3651" r="-192" b="1539"/>
          <a:stretch/>
        </p:blipFill>
        <p:spPr>
          <a:xfrm>
            <a:off x="0" y="0"/>
            <a:ext cx="12192000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8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8608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7C5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32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1"/>
            <a:ext cx="12205063" cy="28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4186" y="0"/>
            <a:ext cx="12176997" cy="28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3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31750"/>
            <a:ext cx="12192000" cy="2206625"/>
            <a:chOff x="0" y="-31750"/>
            <a:chExt cx="12192000" cy="2206625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0" y="-31750"/>
              <a:ext cx="12192000" cy="1216025"/>
            </a:xfrm>
            <a:custGeom>
              <a:avLst/>
              <a:gdLst>
                <a:gd name="T0" fmla="*/ 3840 w 7680"/>
                <a:gd name="T1" fmla="*/ 67 h 766"/>
                <a:gd name="T2" fmla="*/ 7680 w 7680"/>
                <a:gd name="T3" fmla="*/ 766 h 766"/>
                <a:gd name="T4" fmla="*/ 7680 w 7680"/>
                <a:gd name="T5" fmla="*/ 0 h 766"/>
                <a:gd name="T6" fmla="*/ 0 w 7680"/>
                <a:gd name="T7" fmla="*/ 0 h 766"/>
                <a:gd name="T8" fmla="*/ 0 w 7680"/>
                <a:gd name="T9" fmla="*/ 766 h 766"/>
                <a:gd name="T10" fmla="*/ 3840 w 7680"/>
                <a:gd name="T11" fmla="*/ 6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0" h="766">
                  <a:moveTo>
                    <a:pt x="3840" y="67"/>
                  </a:moveTo>
                  <a:lnTo>
                    <a:pt x="7680" y="766"/>
                  </a:lnTo>
                  <a:lnTo>
                    <a:pt x="7680" y="0"/>
                  </a:lnTo>
                  <a:lnTo>
                    <a:pt x="0" y="0"/>
                  </a:lnTo>
                  <a:lnTo>
                    <a:pt x="0" y="766"/>
                  </a:lnTo>
                  <a:lnTo>
                    <a:pt x="3840" y="67"/>
                  </a:ln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086350" y="508000"/>
              <a:ext cx="885825" cy="1465263"/>
            </a:xfrm>
            <a:custGeom>
              <a:avLst/>
              <a:gdLst>
                <a:gd name="T0" fmla="*/ 77 w 279"/>
                <a:gd name="T1" fmla="*/ 413 h 457"/>
                <a:gd name="T2" fmla="*/ 3 w 279"/>
                <a:gd name="T3" fmla="*/ 193 h 457"/>
                <a:gd name="T4" fmla="*/ 95 w 279"/>
                <a:gd name="T5" fmla="*/ 2 h 457"/>
                <a:gd name="T6" fmla="*/ 111 w 279"/>
                <a:gd name="T7" fmla="*/ 1 h 457"/>
                <a:gd name="T8" fmla="*/ 146 w 279"/>
                <a:gd name="T9" fmla="*/ 15 h 457"/>
                <a:gd name="T10" fmla="*/ 196 w 279"/>
                <a:gd name="T11" fmla="*/ 8 h 457"/>
                <a:gd name="T12" fmla="*/ 198 w 279"/>
                <a:gd name="T13" fmla="*/ 14 h 457"/>
                <a:gd name="T14" fmla="*/ 192 w 279"/>
                <a:gd name="T15" fmla="*/ 29 h 457"/>
                <a:gd name="T16" fmla="*/ 243 w 279"/>
                <a:gd name="T17" fmla="*/ 34 h 457"/>
                <a:gd name="T18" fmla="*/ 241 w 279"/>
                <a:gd name="T19" fmla="*/ 36 h 457"/>
                <a:gd name="T20" fmla="*/ 225 w 279"/>
                <a:gd name="T21" fmla="*/ 39 h 457"/>
                <a:gd name="T22" fmla="*/ 232 w 279"/>
                <a:gd name="T23" fmla="*/ 43 h 457"/>
                <a:gd name="T24" fmla="*/ 269 w 279"/>
                <a:gd name="T25" fmla="*/ 48 h 457"/>
                <a:gd name="T26" fmla="*/ 258 w 279"/>
                <a:gd name="T27" fmla="*/ 53 h 457"/>
                <a:gd name="T28" fmla="*/ 248 w 279"/>
                <a:gd name="T29" fmla="*/ 69 h 457"/>
                <a:gd name="T30" fmla="*/ 279 w 279"/>
                <a:gd name="T31" fmla="*/ 82 h 457"/>
                <a:gd name="T32" fmla="*/ 268 w 279"/>
                <a:gd name="T33" fmla="*/ 91 h 457"/>
                <a:gd name="T34" fmla="*/ 260 w 279"/>
                <a:gd name="T35" fmla="*/ 101 h 457"/>
                <a:gd name="T36" fmla="*/ 273 w 279"/>
                <a:gd name="T37" fmla="*/ 115 h 457"/>
                <a:gd name="T38" fmla="*/ 271 w 279"/>
                <a:gd name="T39" fmla="*/ 116 h 457"/>
                <a:gd name="T40" fmla="*/ 254 w 279"/>
                <a:gd name="T41" fmla="*/ 111 h 457"/>
                <a:gd name="T42" fmla="*/ 254 w 279"/>
                <a:gd name="T43" fmla="*/ 116 h 457"/>
                <a:gd name="T44" fmla="*/ 275 w 279"/>
                <a:gd name="T45" fmla="*/ 156 h 457"/>
                <a:gd name="T46" fmla="*/ 269 w 279"/>
                <a:gd name="T47" fmla="*/ 152 h 457"/>
                <a:gd name="T48" fmla="*/ 253 w 279"/>
                <a:gd name="T49" fmla="*/ 137 h 457"/>
                <a:gd name="T50" fmla="*/ 256 w 279"/>
                <a:gd name="T51" fmla="*/ 184 h 457"/>
                <a:gd name="T52" fmla="*/ 248 w 279"/>
                <a:gd name="T53" fmla="*/ 225 h 457"/>
                <a:gd name="T54" fmla="*/ 253 w 279"/>
                <a:gd name="T55" fmla="*/ 257 h 457"/>
                <a:gd name="T56" fmla="*/ 274 w 279"/>
                <a:gd name="T57" fmla="*/ 297 h 457"/>
                <a:gd name="T58" fmla="*/ 265 w 279"/>
                <a:gd name="T59" fmla="*/ 319 h 457"/>
                <a:gd name="T60" fmla="*/ 248 w 279"/>
                <a:gd name="T61" fmla="*/ 334 h 457"/>
                <a:gd name="T62" fmla="*/ 244 w 279"/>
                <a:gd name="T63" fmla="*/ 348 h 457"/>
                <a:gd name="T64" fmla="*/ 237 w 279"/>
                <a:gd name="T65" fmla="*/ 364 h 457"/>
                <a:gd name="T66" fmla="*/ 232 w 279"/>
                <a:gd name="T67" fmla="*/ 379 h 457"/>
                <a:gd name="T68" fmla="*/ 230 w 279"/>
                <a:gd name="T69" fmla="*/ 405 h 457"/>
                <a:gd name="T70" fmla="*/ 213 w 279"/>
                <a:gd name="T71" fmla="*/ 427 h 457"/>
                <a:gd name="T72" fmla="*/ 148 w 279"/>
                <a:gd name="T73" fmla="*/ 418 h 457"/>
                <a:gd name="T74" fmla="*/ 129 w 279"/>
                <a:gd name="T75" fmla="*/ 418 h 457"/>
                <a:gd name="T76" fmla="*/ 125 w 279"/>
                <a:gd name="T77" fmla="*/ 451 h 457"/>
                <a:gd name="T78" fmla="*/ 124 w 279"/>
                <a:gd name="T7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9" h="457">
                  <a:moveTo>
                    <a:pt x="124" y="456"/>
                  </a:moveTo>
                  <a:cubicBezTo>
                    <a:pt x="107" y="443"/>
                    <a:pt x="91" y="429"/>
                    <a:pt x="77" y="413"/>
                  </a:cubicBezTo>
                  <a:cubicBezTo>
                    <a:pt x="44" y="376"/>
                    <a:pt x="22" y="334"/>
                    <a:pt x="10" y="286"/>
                  </a:cubicBezTo>
                  <a:cubicBezTo>
                    <a:pt x="3" y="256"/>
                    <a:pt x="0" y="225"/>
                    <a:pt x="3" y="193"/>
                  </a:cubicBezTo>
                  <a:cubicBezTo>
                    <a:pt x="7" y="143"/>
                    <a:pt x="23" y="96"/>
                    <a:pt x="51" y="54"/>
                  </a:cubicBezTo>
                  <a:cubicBezTo>
                    <a:pt x="64" y="35"/>
                    <a:pt x="79" y="18"/>
                    <a:pt x="95" y="2"/>
                  </a:cubicBezTo>
                  <a:cubicBezTo>
                    <a:pt x="97" y="1"/>
                    <a:pt x="98" y="0"/>
                    <a:pt x="100" y="0"/>
                  </a:cubicBezTo>
                  <a:cubicBezTo>
                    <a:pt x="104" y="1"/>
                    <a:pt x="107" y="0"/>
                    <a:pt x="111" y="1"/>
                  </a:cubicBezTo>
                  <a:cubicBezTo>
                    <a:pt x="122" y="3"/>
                    <a:pt x="133" y="7"/>
                    <a:pt x="142" y="13"/>
                  </a:cubicBezTo>
                  <a:cubicBezTo>
                    <a:pt x="143" y="14"/>
                    <a:pt x="145" y="15"/>
                    <a:pt x="146" y="15"/>
                  </a:cubicBezTo>
                  <a:cubicBezTo>
                    <a:pt x="158" y="16"/>
                    <a:pt x="169" y="16"/>
                    <a:pt x="181" y="14"/>
                  </a:cubicBezTo>
                  <a:cubicBezTo>
                    <a:pt x="186" y="13"/>
                    <a:pt x="192" y="12"/>
                    <a:pt x="196" y="8"/>
                  </a:cubicBezTo>
                  <a:cubicBezTo>
                    <a:pt x="197" y="6"/>
                    <a:pt x="198" y="7"/>
                    <a:pt x="198" y="9"/>
                  </a:cubicBezTo>
                  <a:cubicBezTo>
                    <a:pt x="198" y="10"/>
                    <a:pt x="198" y="12"/>
                    <a:pt x="198" y="14"/>
                  </a:cubicBezTo>
                  <a:cubicBezTo>
                    <a:pt x="195" y="22"/>
                    <a:pt x="193" y="23"/>
                    <a:pt x="185" y="27"/>
                  </a:cubicBezTo>
                  <a:cubicBezTo>
                    <a:pt x="187" y="30"/>
                    <a:pt x="189" y="29"/>
                    <a:pt x="192" y="29"/>
                  </a:cubicBezTo>
                  <a:cubicBezTo>
                    <a:pt x="206" y="29"/>
                    <a:pt x="221" y="31"/>
                    <a:pt x="235" y="32"/>
                  </a:cubicBezTo>
                  <a:cubicBezTo>
                    <a:pt x="238" y="33"/>
                    <a:pt x="240" y="33"/>
                    <a:pt x="243" y="34"/>
                  </a:cubicBezTo>
                  <a:cubicBezTo>
                    <a:pt x="244" y="34"/>
                    <a:pt x="245" y="34"/>
                    <a:pt x="245" y="35"/>
                  </a:cubicBezTo>
                  <a:cubicBezTo>
                    <a:pt x="244" y="36"/>
                    <a:pt x="243" y="36"/>
                    <a:pt x="241" y="36"/>
                  </a:cubicBezTo>
                  <a:cubicBezTo>
                    <a:pt x="236" y="37"/>
                    <a:pt x="231" y="38"/>
                    <a:pt x="226" y="39"/>
                  </a:cubicBezTo>
                  <a:cubicBezTo>
                    <a:pt x="226" y="39"/>
                    <a:pt x="225" y="39"/>
                    <a:pt x="225" y="39"/>
                  </a:cubicBezTo>
                  <a:cubicBezTo>
                    <a:pt x="221" y="40"/>
                    <a:pt x="218" y="41"/>
                    <a:pt x="214" y="43"/>
                  </a:cubicBezTo>
                  <a:cubicBezTo>
                    <a:pt x="220" y="43"/>
                    <a:pt x="226" y="43"/>
                    <a:pt x="232" y="43"/>
                  </a:cubicBezTo>
                  <a:cubicBezTo>
                    <a:pt x="243" y="43"/>
                    <a:pt x="254" y="44"/>
                    <a:pt x="264" y="46"/>
                  </a:cubicBezTo>
                  <a:cubicBezTo>
                    <a:pt x="266" y="46"/>
                    <a:pt x="269" y="46"/>
                    <a:pt x="269" y="48"/>
                  </a:cubicBezTo>
                  <a:cubicBezTo>
                    <a:pt x="269" y="50"/>
                    <a:pt x="266" y="50"/>
                    <a:pt x="265" y="50"/>
                  </a:cubicBezTo>
                  <a:cubicBezTo>
                    <a:pt x="262" y="51"/>
                    <a:pt x="260" y="52"/>
                    <a:pt x="258" y="53"/>
                  </a:cubicBezTo>
                  <a:cubicBezTo>
                    <a:pt x="255" y="55"/>
                    <a:pt x="252" y="57"/>
                    <a:pt x="250" y="60"/>
                  </a:cubicBezTo>
                  <a:cubicBezTo>
                    <a:pt x="248" y="63"/>
                    <a:pt x="247" y="66"/>
                    <a:pt x="248" y="69"/>
                  </a:cubicBezTo>
                  <a:cubicBezTo>
                    <a:pt x="251" y="77"/>
                    <a:pt x="263" y="84"/>
                    <a:pt x="274" y="82"/>
                  </a:cubicBezTo>
                  <a:cubicBezTo>
                    <a:pt x="276" y="82"/>
                    <a:pt x="278" y="80"/>
                    <a:pt x="279" y="82"/>
                  </a:cubicBezTo>
                  <a:cubicBezTo>
                    <a:pt x="279" y="84"/>
                    <a:pt x="277" y="84"/>
                    <a:pt x="276" y="86"/>
                  </a:cubicBezTo>
                  <a:cubicBezTo>
                    <a:pt x="274" y="88"/>
                    <a:pt x="271" y="89"/>
                    <a:pt x="268" y="91"/>
                  </a:cubicBezTo>
                  <a:cubicBezTo>
                    <a:pt x="264" y="94"/>
                    <a:pt x="258" y="96"/>
                    <a:pt x="253" y="97"/>
                  </a:cubicBezTo>
                  <a:cubicBezTo>
                    <a:pt x="255" y="98"/>
                    <a:pt x="257" y="99"/>
                    <a:pt x="260" y="101"/>
                  </a:cubicBezTo>
                  <a:cubicBezTo>
                    <a:pt x="264" y="104"/>
                    <a:pt x="268" y="108"/>
                    <a:pt x="271" y="113"/>
                  </a:cubicBezTo>
                  <a:cubicBezTo>
                    <a:pt x="272" y="113"/>
                    <a:pt x="272" y="114"/>
                    <a:pt x="273" y="115"/>
                  </a:cubicBezTo>
                  <a:cubicBezTo>
                    <a:pt x="273" y="115"/>
                    <a:pt x="273" y="116"/>
                    <a:pt x="273" y="117"/>
                  </a:cubicBezTo>
                  <a:cubicBezTo>
                    <a:pt x="272" y="117"/>
                    <a:pt x="271" y="117"/>
                    <a:pt x="271" y="116"/>
                  </a:cubicBezTo>
                  <a:cubicBezTo>
                    <a:pt x="269" y="115"/>
                    <a:pt x="267" y="114"/>
                    <a:pt x="265" y="113"/>
                  </a:cubicBezTo>
                  <a:cubicBezTo>
                    <a:pt x="261" y="112"/>
                    <a:pt x="258" y="111"/>
                    <a:pt x="254" y="111"/>
                  </a:cubicBezTo>
                  <a:cubicBezTo>
                    <a:pt x="252" y="111"/>
                    <a:pt x="252" y="112"/>
                    <a:pt x="253" y="113"/>
                  </a:cubicBezTo>
                  <a:cubicBezTo>
                    <a:pt x="253" y="114"/>
                    <a:pt x="254" y="115"/>
                    <a:pt x="254" y="116"/>
                  </a:cubicBezTo>
                  <a:cubicBezTo>
                    <a:pt x="260" y="128"/>
                    <a:pt x="267" y="140"/>
                    <a:pt x="274" y="152"/>
                  </a:cubicBezTo>
                  <a:cubicBezTo>
                    <a:pt x="275" y="153"/>
                    <a:pt x="277" y="155"/>
                    <a:pt x="275" y="156"/>
                  </a:cubicBezTo>
                  <a:cubicBezTo>
                    <a:pt x="274" y="157"/>
                    <a:pt x="273" y="155"/>
                    <a:pt x="272" y="154"/>
                  </a:cubicBezTo>
                  <a:cubicBezTo>
                    <a:pt x="271" y="153"/>
                    <a:pt x="270" y="153"/>
                    <a:pt x="269" y="152"/>
                  </a:cubicBezTo>
                  <a:cubicBezTo>
                    <a:pt x="263" y="146"/>
                    <a:pt x="256" y="139"/>
                    <a:pt x="252" y="131"/>
                  </a:cubicBezTo>
                  <a:cubicBezTo>
                    <a:pt x="252" y="132"/>
                    <a:pt x="253" y="135"/>
                    <a:pt x="253" y="137"/>
                  </a:cubicBezTo>
                  <a:cubicBezTo>
                    <a:pt x="255" y="148"/>
                    <a:pt x="255" y="159"/>
                    <a:pt x="257" y="170"/>
                  </a:cubicBezTo>
                  <a:cubicBezTo>
                    <a:pt x="257" y="175"/>
                    <a:pt x="257" y="179"/>
                    <a:pt x="256" y="184"/>
                  </a:cubicBezTo>
                  <a:cubicBezTo>
                    <a:pt x="255" y="194"/>
                    <a:pt x="252" y="204"/>
                    <a:pt x="250" y="214"/>
                  </a:cubicBezTo>
                  <a:cubicBezTo>
                    <a:pt x="249" y="217"/>
                    <a:pt x="248" y="221"/>
                    <a:pt x="248" y="225"/>
                  </a:cubicBezTo>
                  <a:cubicBezTo>
                    <a:pt x="248" y="226"/>
                    <a:pt x="247" y="226"/>
                    <a:pt x="248" y="228"/>
                  </a:cubicBezTo>
                  <a:cubicBezTo>
                    <a:pt x="249" y="237"/>
                    <a:pt x="249" y="247"/>
                    <a:pt x="253" y="257"/>
                  </a:cubicBezTo>
                  <a:cubicBezTo>
                    <a:pt x="257" y="265"/>
                    <a:pt x="261" y="273"/>
                    <a:pt x="266" y="281"/>
                  </a:cubicBezTo>
                  <a:cubicBezTo>
                    <a:pt x="269" y="286"/>
                    <a:pt x="272" y="292"/>
                    <a:pt x="274" y="297"/>
                  </a:cubicBezTo>
                  <a:cubicBezTo>
                    <a:pt x="275" y="301"/>
                    <a:pt x="276" y="305"/>
                    <a:pt x="274" y="309"/>
                  </a:cubicBezTo>
                  <a:cubicBezTo>
                    <a:pt x="273" y="314"/>
                    <a:pt x="269" y="317"/>
                    <a:pt x="265" y="319"/>
                  </a:cubicBezTo>
                  <a:cubicBezTo>
                    <a:pt x="261" y="321"/>
                    <a:pt x="258" y="322"/>
                    <a:pt x="254" y="323"/>
                  </a:cubicBezTo>
                  <a:cubicBezTo>
                    <a:pt x="249" y="325"/>
                    <a:pt x="247" y="329"/>
                    <a:pt x="248" y="334"/>
                  </a:cubicBezTo>
                  <a:cubicBezTo>
                    <a:pt x="248" y="337"/>
                    <a:pt x="249" y="340"/>
                    <a:pt x="248" y="343"/>
                  </a:cubicBezTo>
                  <a:cubicBezTo>
                    <a:pt x="247" y="345"/>
                    <a:pt x="246" y="347"/>
                    <a:pt x="244" y="348"/>
                  </a:cubicBezTo>
                  <a:cubicBezTo>
                    <a:pt x="242" y="350"/>
                    <a:pt x="240" y="352"/>
                    <a:pt x="238" y="354"/>
                  </a:cubicBezTo>
                  <a:cubicBezTo>
                    <a:pt x="236" y="357"/>
                    <a:pt x="236" y="360"/>
                    <a:pt x="237" y="364"/>
                  </a:cubicBezTo>
                  <a:cubicBezTo>
                    <a:pt x="237" y="367"/>
                    <a:pt x="238" y="370"/>
                    <a:pt x="237" y="373"/>
                  </a:cubicBezTo>
                  <a:cubicBezTo>
                    <a:pt x="236" y="375"/>
                    <a:pt x="234" y="378"/>
                    <a:pt x="232" y="379"/>
                  </a:cubicBezTo>
                  <a:cubicBezTo>
                    <a:pt x="229" y="382"/>
                    <a:pt x="228" y="386"/>
                    <a:pt x="229" y="390"/>
                  </a:cubicBezTo>
                  <a:cubicBezTo>
                    <a:pt x="230" y="395"/>
                    <a:pt x="232" y="400"/>
                    <a:pt x="230" y="405"/>
                  </a:cubicBezTo>
                  <a:cubicBezTo>
                    <a:pt x="229" y="409"/>
                    <a:pt x="228" y="413"/>
                    <a:pt x="226" y="416"/>
                  </a:cubicBezTo>
                  <a:cubicBezTo>
                    <a:pt x="223" y="421"/>
                    <a:pt x="219" y="425"/>
                    <a:pt x="213" y="427"/>
                  </a:cubicBezTo>
                  <a:cubicBezTo>
                    <a:pt x="204" y="430"/>
                    <a:pt x="196" y="432"/>
                    <a:pt x="186" y="429"/>
                  </a:cubicBezTo>
                  <a:cubicBezTo>
                    <a:pt x="173" y="426"/>
                    <a:pt x="161" y="421"/>
                    <a:pt x="148" y="418"/>
                  </a:cubicBezTo>
                  <a:cubicBezTo>
                    <a:pt x="144" y="417"/>
                    <a:pt x="140" y="415"/>
                    <a:pt x="136" y="414"/>
                  </a:cubicBezTo>
                  <a:cubicBezTo>
                    <a:pt x="132" y="414"/>
                    <a:pt x="131" y="414"/>
                    <a:pt x="129" y="418"/>
                  </a:cubicBezTo>
                  <a:cubicBezTo>
                    <a:pt x="127" y="426"/>
                    <a:pt x="125" y="434"/>
                    <a:pt x="124" y="442"/>
                  </a:cubicBezTo>
                  <a:cubicBezTo>
                    <a:pt x="123" y="445"/>
                    <a:pt x="124" y="448"/>
                    <a:pt x="125" y="451"/>
                  </a:cubicBezTo>
                  <a:cubicBezTo>
                    <a:pt x="125" y="452"/>
                    <a:pt x="126" y="453"/>
                    <a:pt x="125" y="455"/>
                  </a:cubicBezTo>
                  <a:cubicBezTo>
                    <a:pt x="125" y="456"/>
                    <a:pt x="125" y="457"/>
                    <a:pt x="124" y="456"/>
                  </a:cubicBezTo>
                  <a:close/>
                </a:path>
              </a:pathLst>
            </a:custGeom>
            <a:solidFill>
              <a:srgbClr val="F3D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096000" y="455613"/>
              <a:ext cx="869950" cy="1508125"/>
            </a:xfrm>
            <a:custGeom>
              <a:avLst/>
              <a:gdLst>
                <a:gd name="T0" fmla="*/ 153 w 274"/>
                <a:gd name="T1" fmla="*/ 2 h 470"/>
                <a:gd name="T2" fmla="*/ 154 w 274"/>
                <a:gd name="T3" fmla="*/ 2 h 470"/>
                <a:gd name="T4" fmla="*/ 167 w 274"/>
                <a:gd name="T5" fmla="*/ 6 h 470"/>
                <a:gd name="T6" fmla="*/ 191 w 274"/>
                <a:gd name="T7" fmla="*/ 28 h 470"/>
                <a:gd name="T8" fmla="*/ 221 w 274"/>
                <a:gd name="T9" fmla="*/ 65 h 470"/>
                <a:gd name="T10" fmla="*/ 249 w 274"/>
                <a:gd name="T11" fmla="*/ 114 h 470"/>
                <a:gd name="T12" fmla="*/ 261 w 274"/>
                <a:gd name="T13" fmla="*/ 148 h 470"/>
                <a:gd name="T14" fmla="*/ 272 w 274"/>
                <a:gd name="T15" fmla="*/ 200 h 470"/>
                <a:gd name="T16" fmla="*/ 273 w 274"/>
                <a:gd name="T17" fmla="*/ 245 h 470"/>
                <a:gd name="T18" fmla="*/ 269 w 274"/>
                <a:gd name="T19" fmla="*/ 282 h 470"/>
                <a:gd name="T20" fmla="*/ 259 w 274"/>
                <a:gd name="T21" fmla="*/ 324 h 470"/>
                <a:gd name="T22" fmla="*/ 237 w 274"/>
                <a:gd name="T23" fmla="*/ 375 h 470"/>
                <a:gd name="T24" fmla="*/ 213 w 274"/>
                <a:gd name="T25" fmla="*/ 412 h 470"/>
                <a:gd name="T26" fmla="*/ 193 w 274"/>
                <a:gd name="T27" fmla="*/ 435 h 470"/>
                <a:gd name="T28" fmla="*/ 155 w 274"/>
                <a:gd name="T29" fmla="*/ 469 h 470"/>
                <a:gd name="T30" fmla="*/ 154 w 274"/>
                <a:gd name="T31" fmla="*/ 470 h 470"/>
                <a:gd name="T32" fmla="*/ 153 w 274"/>
                <a:gd name="T33" fmla="*/ 460 h 470"/>
                <a:gd name="T34" fmla="*/ 151 w 274"/>
                <a:gd name="T35" fmla="*/ 444 h 470"/>
                <a:gd name="T36" fmla="*/ 150 w 274"/>
                <a:gd name="T37" fmla="*/ 441 h 470"/>
                <a:gd name="T38" fmla="*/ 144 w 274"/>
                <a:gd name="T39" fmla="*/ 436 h 470"/>
                <a:gd name="T40" fmla="*/ 119 w 274"/>
                <a:gd name="T41" fmla="*/ 441 h 470"/>
                <a:gd name="T42" fmla="*/ 74 w 274"/>
                <a:gd name="T43" fmla="*/ 448 h 470"/>
                <a:gd name="T44" fmla="*/ 41 w 274"/>
                <a:gd name="T45" fmla="*/ 431 h 470"/>
                <a:gd name="T46" fmla="*/ 38 w 274"/>
                <a:gd name="T47" fmla="*/ 423 h 470"/>
                <a:gd name="T48" fmla="*/ 38 w 274"/>
                <a:gd name="T49" fmla="*/ 411 h 470"/>
                <a:gd name="T50" fmla="*/ 33 w 274"/>
                <a:gd name="T51" fmla="*/ 398 h 470"/>
                <a:gd name="T52" fmla="*/ 25 w 274"/>
                <a:gd name="T53" fmla="*/ 388 h 470"/>
                <a:gd name="T54" fmla="*/ 27 w 274"/>
                <a:gd name="T55" fmla="*/ 374 h 470"/>
                <a:gd name="T56" fmla="*/ 28 w 274"/>
                <a:gd name="T57" fmla="*/ 368 h 470"/>
                <a:gd name="T58" fmla="*/ 24 w 274"/>
                <a:gd name="T59" fmla="*/ 362 h 470"/>
                <a:gd name="T60" fmla="*/ 26 w 274"/>
                <a:gd name="T61" fmla="*/ 348 h 470"/>
                <a:gd name="T62" fmla="*/ 25 w 274"/>
                <a:gd name="T63" fmla="*/ 341 h 470"/>
                <a:gd name="T64" fmla="*/ 16 w 274"/>
                <a:gd name="T65" fmla="*/ 335 h 470"/>
                <a:gd name="T66" fmla="*/ 6 w 274"/>
                <a:gd name="T67" fmla="*/ 330 h 470"/>
                <a:gd name="T68" fmla="*/ 2 w 274"/>
                <a:gd name="T69" fmla="*/ 322 h 470"/>
                <a:gd name="T70" fmla="*/ 4 w 274"/>
                <a:gd name="T71" fmla="*/ 309 h 470"/>
                <a:gd name="T72" fmla="*/ 16 w 274"/>
                <a:gd name="T73" fmla="*/ 290 h 470"/>
                <a:gd name="T74" fmla="*/ 25 w 274"/>
                <a:gd name="T75" fmla="*/ 274 h 470"/>
                <a:gd name="T76" fmla="*/ 34 w 274"/>
                <a:gd name="T77" fmla="*/ 239 h 470"/>
                <a:gd name="T78" fmla="*/ 34 w 274"/>
                <a:gd name="T79" fmla="*/ 236 h 470"/>
                <a:gd name="T80" fmla="*/ 33 w 274"/>
                <a:gd name="T81" fmla="*/ 220 h 470"/>
                <a:gd name="T82" fmla="*/ 27 w 274"/>
                <a:gd name="T83" fmla="*/ 199 h 470"/>
                <a:gd name="T84" fmla="*/ 24 w 274"/>
                <a:gd name="T85" fmla="*/ 183 h 470"/>
                <a:gd name="T86" fmla="*/ 23 w 274"/>
                <a:gd name="T87" fmla="*/ 181 h 470"/>
                <a:gd name="T88" fmla="*/ 23 w 274"/>
                <a:gd name="T89" fmla="*/ 173 h 470"/>
                <a:gd name="T90" fmla="*/ 25 w 274"/>
                <a:gd name="T91" fmla="*/ 147 h 470"/>
                <a:gd name="T92" fmla="*/ 35 w 274"/>
                <a:gd name="T93" fmla="*/ 117 h 470"/>
                <a:gd name="T94" fmla="*/ 52 w 274"/>
                <a:gd name="T95" fmla="*/ 89 h 470"/>
                <a:gd name="T96" fmla="*/ 64 w 274"/>
                <a:gd name="T97" fmla="*/ 75 h 470"/>
                <a:gd name="T98" fmla="*/ 69 w 274"/>
                <a:gd name="T99" fmla="*/ 69 h 470"/>
                <a:gd name="T100" fmla="*/ 56 w 274"/>
                <a:gd name="T101" fmla="*/ 71 h 470"/>
                <a:gd name="T102" fmla="*/ 27 w 274"/>
                <a:gd name="T103" fmla="*/ 80 h 470"/>
                <a:gd name="T104" fmla="*/ 25 w 274"/>
                <a:gd name="T105" fmla="*/ 75 h 470"/>
                <a:gd name="T106" fmla="*/ 30 w 274"/>
                <a:gd name="T107" fmla="*/ 68 h 470"/>
                <a:gd name="T108" fmla="*/ 85 w 274"/>
                <a:gd name="T109" fmla="*/ 30 h 470"/>
                <a:gd name="T110" fmla="*/ 130 w 274"/>
                <a:gd name="T111" fmla="*/ 8 h 470"/>
                <a:gd name="T112" fmla="*/ 149 w 274"/>
                <a:gd name="T113" fmla="*/ 2 h 470"/>
                <a:gd name="T114" fmla="*/ 153 w 274"/>
                <a:gd name="T115" fmla="*/ 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470">
                  <a:moveTo>
                    <a:pt x="153" y="2"/>
                  </a:moveTo>
                  <a:cubicBezTo>
                    <a:pt x="153" y="2"/>
                    <a:pt x="154" y="2"/>
                    <a:pt x="154" y="2"/>
                  </a:cubicBezTo>
                  <a:cubicBezTo>
                    <a:pt x="159" y="0"/>
                    <a:pt x="163" y="3"/>
                    <a:pt x="167" y="6"/>
                  </a:cubicBezTo>
                  <a:cubicBezTo>
                    <a:pt x="175" y="13"/>
                    <a:pt x="183" y="20"/>
                    <a:pt x="191" y="28"/>
                  </a:cubicBezTo>
                  <a:cubicBezTo>
                    <a:pt x="202" y="40"/>
                    <a:pt x="212" y="52"/>
                    <a:pt x="221" y="65"/>
                  </a:cubicBezTo>
                  <a:cubicBezTo>
                    <a:pt x="232" y="81"/>
                    <a:pt x="241" y="97"/>
                    <a:pt x="249" y="114"/>
                  </a:cubicBezTo>
                  <a:cubicBezTo>
                    <a:pt x="254" y="125"/>
                    <a:pt x="258" y="137"/>
                    <a:pt x="261" y="148"/>
                  </a:cubicBezTo>
                  <a:cubicBezTo>
                    <a:pt x="266" y="165"/>
                    <a:pt x="270" y="182"/>
                    <a:pt x="272" y="200"/>
                  </a:cubicBezTo>
                  <a:cubicBezTo>
                    <a:pt x="274" y="215"/>
                    <a:pt x="274" y="230"/>
                    <a:pt x="273" y="245"/>
                  </a:cubicBezTo>
                  <a:cubicBezTo>
                    <a:pt x="273" y="258"/>
                    <a:pt x="271" y="270"/>
                    <a:pt x="269" y="282"/>
                  </a:cubicBezTo>
                  <a:cubicBezTo>
                    <a:pt x="267" y="296"/>
                    <a:pt x="264" y="310"/>
                    <a:pt x="259" y="324"/>
                  </a:cubicBezTo>
                  <a:cubicBezTo>
                    <a:pt x="254" y="342"/>
                    <a:pt x="246" y="359"/>
                    <a:pt x="237" y="375"/>
                  </a:cubicBezTo>
                  <a:cubicBezTo>
                    <a:pt x="230" y="388"/>
                    <a:pt x="222" y="400"/>
                    <a:pt x="213" y="412"/>
                  </a:cubicBezTo>
                  <a:cubicBezTo>
                    <a:pt x="207" y="420"/>
                    <a:pt x="200" y="427"/>
                    <a:pt x="193" y="435"/>
                  </a:cubicBezTo>
                  <a:cubicBezTo>
                    <a:pt x="182" y="448"/>
                    <a:pt x="169" y="458"/>
                    <a:pt x="155" y="469"/>
                  </a:cubicBezTo>
                  <a:cubicBezTo>
                    <a:pt x="155" y="469"/>
                    <a:pt x="154" y="470"/>
                    <a:pt x="154" y="470"/>
                  </a:cubicBezTo>
                  <a:cubicBezTo>
                    <a:pt x="152" y="467"/>
                    <a:pt x="153" y="463"/>
                    <a:pt x="153" y="460"/>
                  </a:cubicBezTo>
                  <a:cubicBezTo>
                    <a:pt x="154" y="455"/>
                    <a:pt x="152" y="449"/>
                    <a:pt x="151" y="444"/>
                  </a:cubicBezTo>
                  <a:cubicBezTo>
                    <a:pt x="151" y="443"/>
                    <a:pt x="150" y="442"/>
                    <a:pt x="150" y="441"/>
                  </a:cubicBezTo>
                  <a:cubicBezTo>
                    <a:pt x="149" y="436"/>
                    <a:pt x="148" y="436"/>
                    <a:pt x="144" y="436"/>
                  </a:cubicBezTo>
                  <a:cubicBezTo>
                    <a:pt x="135" y="437"/>
                    <a:pt x="127" y="439"/>
                    <a:pt x="119" y="441"/>
                  </a:cubicBezTo>
                  <a:cubicBezTo>
                    <a:pt x="104" y="443"/>
                    <a:pt x="89" y="447"/>
                    <a:pt x="74" y="448"/>
                  </a:cubicBezTo>
                  <a:cubicBezTo>
                    <a:pt x="61" y="449"/>
                    <a:pt x="47" y="443"/>
                    <a:pt x="41" y="431"/>
                  </a:cubicBezTo>
                  <a:cubicBezTo>
                    <a:pt x="40" y="429"/>
                    <a:pt x="39" y="425"/>
                    <a:pt x="38" y="423"/>
                  </a:cubicBezTo>
                  <a:cubicBezTo>
                    <a:pt x="37" y="419"/>
                    <a:pt x="38" y="415"/>
                    <a:pt x="38" y="411"/>
                  </a:cubicBezTo>
                  <a:cubicBezTo>
                    <a:pt x="39" y="406"/>
                    <a:pt x="38" y="401"/>
                    <a:pt x="33" y="398"/>
                  </a:cubicBezTo>
                  <a:cubicBezTo>
                    <a:pt x="30" y="395"/>
                    <a:pt x="26" y="393"/>
                    <a:pt x="25" y="388"/>
                  </a:cubicBezTo>
                  <a:cubicBezTo>
                    <a:pt x="23" y="383"/>
                    <a:pt x="26" y="379"/>
                    <a:pt x="27" y="374"/>
                  </a:cubicBezTo>
                  <a:cubicBezTo>
                    <a:pt x="30" y="373"/>
                    <a:pt x="30" y="371"/>
                    <a:pt x="28" y="368"/>
                  </a:cubicBezTo>
                  <a:cubicBezTo>
                    <a:pt x="26" y="366"/>
                    <a:pt x="25" y="364"/>
                    <a:pt x="24" y="362"/>
                  </a:cubicBezTo>
                  <a:cubicBezTo>
                    <a:pt x="22" y="357"/>
                    <a:pt x="24" y="353"/>
                    <a:pt x="26" y="348"/>
                  </a:cubicBezTo>
                  <a:cubicBezTo>
                    <a:pt x="27" y="345"/>
                    <a:pt x="27" y="343"/>
                    <a:pt x="25" y="341"/>
                  </a:cubicBezTo>
                  <a:cubicBezTo>
                    <a:pt x="22" y="338"/>
                    <a:pt x="19" y="336"/>
                    <a:pt x="16" y="335"/>
                  </a:cubicBezTo>
                  <a:cubicBezTo>
                    <a:pt x="12" y="334"/>
                    <a:pt x="9" y="332"/>
                    <a:pt x="6" y="330"/>
                  </a:cubicBezTo>
                  <a:cubicBezTo>
                    <a:pt x="4" y="328"/>
                    <a:pt x="2" y="325"/>
                    <a:pt x="2" y="322"/>
                  </a:cubicBezTo>
                  <a:cubicBezTo>
                    <a:pt x="0" y="317"/>
                    <a:pt x="2" y="313"/>
                    <a:pt x="4" y="309"/>
                  </a:cubicBezTo>
                  <a:cubicBezTo>
                    <a:pt x="7" y="302"/>
                    <a:pt x="11" y="296"/>
                    <a:pt x="16" y="290"/>
                  </a:cubicBezTo>
                  <a:cubicBezTo>
                    <a:pt x="19" y="285"/>
                    <a:pt x="22" y="279"/>
                    <a:pt x="25" y="274"/>
                  </a:cubicBezTo>
                  <a:cubicBezTo>
                    <a:pt x="31" y="263"/>
                    <a:pt x="33" y="251"/>
                    <a:pt x="34" y="239"/>
                  </a:cubicBezTo>
                  <a:cubicBezTo>
                    <a:pt x="34" y="238"/>
                    <a:pt x="34" y="237"/>
                    <a:pt x="34" y="236"/>
                  </a:cubicBezTo>
                  <a:cubicBezTo>
                    <a:pt x="35" y="231"/>
                    <a:pt x="34" y="226"/>
                    <a:pt x="33" y="220"/>
                  </a:cubicBezTo>
                  <a:cubicBezTo>
                    <a:pt x="31" y="213"/>
                    <a:pt x="28" y="207"/>
                    <a:pt x="27" y="199"/>
                  </a:cubicBezTo>
                  <a:cubicBezTo>
                    <a:pt x="25" y="194"/>
                    <a:pt x="24" y="188"/>
                    <a:pt x="24" y="183"/>
                  </a:cubicBezTo>
                  <a:cubicBezTo>
                    <a:pt x="24" y="182"/>
                    <a:pt x="24" y="181"/>
                    <a:pt x="23" y="181"/>
                  </a:cubicBezTo>
                  <a:cubicBezTo>
                    <a:pt x="22" y="178"/>
                    <a:pt x="23" y="175"/>
                    <a:pt x="23" y="173"/>
                  </a:cubicBezTo>
                  <a:cubicBezTo>
                    <a:pt x="23" y="164"/>
                    <a:pt x="23" y="156"/>
                    <a:pt x="25" y="147"/>
                  </a:cubicBezTo>
                  <a:cubicBezTo>
                    <a:pt x="27" y="137"/>
                    <a:pt x="30" y="127"/>
                    <a:pt x="35" y="117"/>
                  </a:cubicBezTo>
                  <a:cubicBezTo>
                    <a:pt x="39" y="107"/>
                    <a:pt x="45" y="97"/>
                    <a:pt x="52" y="89"/>
                  </a:cubicBezTo>
                  <a:cubicBezTo>
                    <a:pt x="56" y="84"/>
                    <a:pt x="60" y="80"/>
                    <a:pt x="64" y="75"/>
                  </a:cubicBezTo>
                  <a:cubicBezTo>
                    <a:pt x="65" y="73"/>
                    <a:pt x="68" y="72"/>
                    <a:pt x="69" y="69"/>
                  </a:cubicBezTo>
                  <a:cubicBezTo>
                    <a:pt x="64" y="69"/>
                    <a:pt x="60" y="70"/>
                    <a:pt x="56" y="71"/>
                  </a:cubicBezTo>
                  <a:cubicBezTo>
                    <a:pt x="46" y="74"/>
                    <a:pt x="37" y="77"/>
                    <a:pt x="27" y="80"/>
                  </a:cubicBezTo>
                  <a:cubicBezTo>
                    <a:pt x="24" y="80"/>
                    <a:pt x="23" y="78"/>
                    <a:pt x="25" y="75"/>
                  </a:cubicBezTo>
                  <a:cubicBezTo>
                    <a:pt x="26" y="73"/>
                    <a:pt x="28" y="70"/>
                    <a:pt x="30" y="68"/>
                  </a:cubicBezTo>
                  <a:cubicBezTo>
                    <a:pt x="48" y="54"/>
                    <a:pt x="65" y="41"/>
                    <a:pt x="85" y="30"/>
                  </a:cubicBezTo>
                  <a:cubicBezTo>
                    <a:pt x="99" y="22"/>
                    <a:pt x="115" y="14"/>
                    <a:pt x="130" y="8"/>
                  </a:cubicBezTo>
                  <a:cubicBezTo>
                    <a:pt x="137" y="6"/>
                    <a:pt x="143" y="5"/>
                    <a:pt x="149" y="2"/>
                  </a:cubicBezTo>
                  <a:cubicBezTo>
                    <a:pt x="150" y="2"/>
                    <a:pt x="152" y="2"/>
                    <a:pt x="153" y="2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5403850" y="273050"/>
              <a:ext cx="1184275" cy="1901825"/>
            </a:xfrm>
            <a:custGeom>
              <a:avLst/>
              <a:gdLst>
                <a:gd name="T0" fmla="*/ 372 w 373"/>
                <a:gd name="T1" fmla="*/ 527 h 593"/>
                <a:gd name="T2" fmla="*/ 251 w 373"/>
                <a:gd name="T3" fmla="*/ 587 h 593"/>
                <a:gd name="T4" fmla="*/ 76 w 373"/>
                <a:gd name="T5" fmla="*/ 566 h 593"/>
                <a:gd name="T6" fmla="*/ 24 w 373"/>
                <a:gd name="T7" fmla="*/ 529 h 593"/>
                <a:gd name="T8" fmla="*/ 23 w 373"/>
                <a:gd name="T9" fmla="*/ 517 h 593"/>
                <a:gd name="T10" fmla="*/ 28 w 373"/>
                <a:gd name="T11" fmla="*/ 497 h 593"/>
                <a:gd name="T12" fmla="*/ 61 w 373"/>
                <a:gd name="T13" fmla="*/ 500 h 593"/>
                <a:gd name="T14" fmla="*/ 111 w 373"/>
                <a:gd name="T15" fmla="*/ 506 h 593"/>
                <a:gd name="T16" fmla="*/ 129 w 373"/>
                <a:gd name="T17" fmla="*/ 478 h 593"/>
                <a:gd name="T18" fmla="*/ 131 w 373"/>
                <a:gd name="T19" fmla="*/ 458 h 593"/>
                <a:gd name="T20" fmla="*/ 136 w 373"/>
                <a:gd name="T21" fmla="*/ 436 h 593"/>
                <a:gd name="T22" fmla="*/ 143 w 373"/>
                <a:gd name="T23" fmla="*/ 427 h 593"/>
                <a:gd name="T24" fmla="*/ 147 w 373"/>
                <a:gd name="T25" fmla="*/ 407 h 593"/>
                <a:gd name="T26" fmla="*/ 163 w 373"/>
                <a:gd name="T27" fmla="*/ 398 h 593"/>
                <a:gd name="T28" fmla="*/ 173 w 373"/>
                <a:gd name="T29" fmla="*/ 382 h 593"/>
                <a:gd name="T30" fmla="*/ 158 w 373"/>
                <a:gd name="T31" fmla="*/ 341 h 593"/>
                <a:gd name="T32" fmla="*/ 147 w 373"/>
                <a:gd name="T33" fmla="*/ 304 h 593"/>
                <a:gd name="T34" fmla="*/ 148 w 373"/>
                <a:gd name="T35" fmla="*/ 301 h 593"/>
                <a:gd name="T36" fmla="*/ 155 w 373"/>
                <a:gd name="T37" fmla="*/ 260 h 593"/>
                <a:gd name="T38" fmla="*/ 156 w 373"/>
                <a:gd name="T39" fmla="*/ 250 h 593"/>
                <a:gd name="T40" fmla="*/ 152 w 373"/>
                <a:gd name="T41" fmla="*/ 209 h 593"/>
                <a:gd name="T42" fmla="*/ 174 w 373"/>
                <a:gd name="T43" fmla="*/ 233 h 593"/>
                <a:gd name="T44" fmla="*/ 176 w 373"/>
                <a:gd name="T45" fmla="*/ 229 h 593"/>
                <a:gd name="T46" fmla="*/ 159 w 373"/>
                <a:gd name="T47" fmla="*/ 190 h 593"/>
                <a:gd name="T48" fmla="*/ 165 w 373"/>
                <a:gd name="T49" fmla="*/ 186 h 593"/>
                <a:gd name="T50" fmla="*/ 159 w 373"/>
                <a:gd name="T51" fmla="*/ 174 h 593"/>
                <a:gd name="T52" fmla="*/ 177 w 373"/>
                <a:gd name="T53" fmla="*/ 162 h 593"/>
                <a:gd name="T54" fmla="*/ 177 w 373"/>
                <a:gd name="T55" fmla="*/ 162 h 593"/>
                <a:gd name="T56" fmla="*/ 178 w 373"/>
                <a:gd name="T57" fmla="*/ 155 h 593"/>
                <a:gd name="T58" fmla="*/ 147 w 373"/>
                <a:gd name="T59" fmla="*/ 142 h 593"/>
                <a:gd name="T60" fmla="*/ 166 w 373"/>
                <a:gd name="T61" fmla="*/ 128 h 593"/>
                <a:gd name="T62" fmla="*/ 169 w 373"/>
                <a:gd name="T63" fmla="*/ 121 h 593"/>
                <a:gd name="T64" fmla="*/ 136 w 373"/>
                <a:gd name="T65" fmla="*/ 115 h 593"/>
                <a:gd name="T66" fmla="*/ 142 w 373"/>
                <a:gd name="T67" fmla="*/ 115 h 593"/>
                <a:gd name="T68" fmla="*/ 124 w 373"/>
                <a:gd name="T69" fmla="*/ 112 h 593"/>
                <a:gd name="T70" fmla="*/ 145 w 373"/>
                <a:gd name="T71" fmla="*/ 108 h 593"/>
                <a:gd name="T72" fmla="*/ 94 w 373"/>
                <a:gd name="T73" fmla="*/ 103 h 593"/>
                <a:gd name="T74" fmla="*/ 92 w 373"/>
                <a:gd name="T75" fmla="*/ 100 h 593"/>
                <a:gd name="T76" fmla="*/ 97 w 373"/>
                <a:gd name="T77" fmla="*/ 80 h 593"/>
                <a:gd name="T78" fmla="*/ 45 w 373"/>
                <a:gd name="T79" fmla="*/ 89 h 593"/>
                <a:gd name="T80" fmla="*/ 3 w 373"/>
                <a:gd name="T81" fmla="*/ 74 h 593"/>
                <a:gd name="T82" fmla="*/ 8 w 373"/>
                <a:gd name="T83" fmla="*/ 71 h 593"/>
                <a:gd name="T84" fmla="*/ 171 w 373"/>
                <a:gd name="T85" fmla="*/ 3 h 593"/>
                <a:gd name="T86" fmla="*/ 371 w 373"/>
                <a:gd name="T87" fmla="*/ 59 h 593"/>
                <a:gd name="T88" fmla="*/ 295 w 373"/>
                <a:gd name="T89" fmla="*/ 93 h 593"/>
                <a:gd name="T90" fmla="*/ 243 w 373"/>
                <a:gd name="T91" fmla="*/ 132 h 593"/>
                <a:gd name="T92" fmla="*/ 244 w 373"/>
                <a:gd name="T93" fmla="*/ 140 h 593"/>
                <a:gd name="T94" fmla="*/ 253 w 373"/>
                <a:gd name="T95" fmla="*/ 140 h 593"/>
                <a:gd name="T96" fmla="*/ 282 w 373"/>
                <a:gd name="T97" fmla="*/ 132 h 593"/>
                <a:gd name="T98" fmla="*/ 243 w 373"/>
                <a:gd name="T99" fmla="*/ 207 h 593"/>
                <a:gd name="T100" fmla="*/ 242 w 373"/>
                <a:gd name="T101" fmla="*/ 237 h 593"/>
                <a:gd name="T102" fmla="*/ 251 w 373"/>
                <a:gd name="T103" fmla="*/ 280 h 593"/>
                <a:gd name="T104" fmla="*/ 234 w 373"/>
                <a:gd name="T105" fmla="*/ 348 h 593"/>
                <a:gd name="T106" fmla="*/ 220 w 373"/>
                <a:gd name="T107" fmla="*/ 379 h 593"/>
                <a:gd name="T108" fmla="*/ 241 w 373"/>
                <a:gd name="T109" fmla="*/ 401 h 593"/>
                <a:gd name="T110" fmla="*/ 242 w 373"/>
                <a:gd name="T111" fmla="*/ 419 h 593"/>
                <a:gd name="T112" fmla="*/ 246 w 373"/>
                <a:gd name="T113" fmla="*/ 433 h 593"/>
                <a:gd name="T114" fmla="*/ 251 w 373"/>
                <a:gd name="T115" fmla="*/ 460 h 593"/>
                <a:gd name="T116" fmla="*/ 257 w 373"/>
                <a:gd name="T117" fmla="*/ 468 h 593"/>
                <a:gd name="T118" fmla="*/ 260 w 373"/>
                <a:gd name="T119" fmla="*/ 491 h 593"/>
                <a:gd name="T120" fmla="*/ 300 w 373"/>
                <a:gd name="T121" fmla="*/ 510 h 593"/>
                <a:gd name="T122" fmla="*/ 364 w 373"/>
                <a:gd name="T123" fmla="*/ 498 h 593"/>
                <a:gd name="T124" fmla="*/ 371 w 373"/>
                <a:gd name="T125" fmla="*/ 51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593">
                  <a:moveTo>
                    <a:pt x="371" y="517"/>
                  </a:moveTo>
                  <a:cubicBezTo>
                    <a:pt x="372" y="520"/>
                    <a:pt x="372" y="523"/>
                    <a:pt x="372" y="527"/>
                  </a:cubicBezTo>
                  <a:cubicBezTo>
                    <a:pt x="373" y="532"/>
                    <a:pt x="370" y="536"/>
                    <a:pt x="366" y="539"/>
                  </a:cubicBezTo>
                  <a:cubicBezTo>
                    <a:pt x="331" y="563"/>
                    <a:pt x="293" y="579"/>
                    <a:pt x="251" y="587"/>
                  </a:cubicBezTo>
                  <a:cubicBezTo>
                    <a:pt x="223" y="592"/>
                    <a:pt x="194" y="593"/>
                    <a:pt x="166" y="590"/>
                  </a:cubicBezTo>
                  <a:cubicBezTo>
                    <a:pt x="135" y="587"/>
                    <a:pt x="105" y="579"/>
                    <a:pt x="76" y="566"/>
                  </a:cubicBezTo>
                  <a:cubicBezTo>
                    <a:pt x="60" y="558"/>
                    <a:pt x="44" y="549"/>
                    <a:pt x="29" y="540"/>
                  </a:cubicBezTo>
                  <a:cubicBezTo>
                    <a:pt x="25" y="537"/>
                    <a:pt x="24" y="533"/>
                    <a:pt x="24" y="529"/>
                  </a:cubicBezTo>
                  <a:cubicBezTo>
                    <a:pt x="26" y="529"/>
                    <a:pt x="25" y="528"/>
                    <a:pt x="25" y="527"/>
                  </a:cubicBezTo>
                  <a:cubicBezTo>
                    <a:pt x="24" y="523"/>
                    <a:pt x="23" y="520"/>
                    <a:pt x="23" y="517"/>
                  </a:cubicBezTo>
                  <a:cubicBezTo>
                    <a:pt x="23" y="516"/>
                    <a:pt x="23" y="515"/>
                    <a:pt x="24" y="515"/>
                  </a:cubicBezTo>
                  <a:cubicBezTo>
                    <a:pt x="25" y="509"/>
                    <a:pt x="26" y="503"/>
                    <a:pt x="28" y="497"/>
                  </a:cubicBezTo>
                  <a:cubicBezTo>
                    <a:pt x="30" y="492"/>
                    <a:pt x="31" y="491"/>
                    <a:pt x="36" y="492"/>
                  </a:cubicBezTo>
                  <a:cubicBezTo>
                    <a:pt x="44" y="494"/>
                    <a:pt x="53" y="497"/>
                    <a:pt x="61" y="500"/>
                  </a:cubicBezTo>
                  <a:cubicBezTo>
                    <a:pt x="69" y="502"/>
                    <a:pt x="78" y="505"/>
                    <a:pt x="86" y="507"/>
                  </a:cubicBezTo>
                  <a:cubicBezTo>
                    <a:pt x="94" y="509"/>
                    <a:pt x="103" y="509"/>
                    <a:pt x="111" y="506"/>
                  </a:cubicBezTo>
                  <a:cubicBezTo>
                    <a:pt x="122" y="501"/>
                    <a:pt x="127" y="493"/>
                    <a:pt x="129" y="482"/>
                  </a:cubicBezTo>
                  <a:cubicBezTo>
                    <a:pt x="129" y="481"/>
                    <a:pt x="130" y="480"/>
                    <a:pt x="129" y="478"/>
                  </a:cubicBezTo>
                  <a:cubicBezTo>
                    <a:pt x="131" y="473"/>
                    <a:pt x="129" y="468"/>
                    <a:pt x="128" y="463"/>
                  </a:cubicBezTo>
                  <a:cubicBezTo>
                    <a:pt x="129" y="461"/>
                    <a:pt x="130" y="459"/>
                    <a:pt x="131" y="458"/>
                  </a:cubicBezTo>
                  <a:cubicBezTo>
                    <a:pt x="135" y="455"/>
                    <a:pt x="136" y="451"/>
                    <a:pt x="136" y="446"/>
                  </a:cubicBezTo>
                  <a:cubicBezTo>
                    <a:pt x="137" y="443"/>
                    <a:pt x="136" y="439"/>
                    <a:pt x="136" y="436"/>
                  </a:cubicBezTo>
                  <a:cubicBezTo>
                    <a:pt x="136" y="433"/>
                    <a:pt x="138" y="431"/>
                    <a:pt x="140" y="429"/>
                  </a:cubicBezTo>
                  <a:cubicBezTo>
                    <a:pt x="141" y="429"/>
                    <a:pt x="142" y="428"/>
                    <a:pt x="143" y="427"/>
                  </a:cubicBezTo>
                  <a:cubicBezTo>
                    <a:pt x="146" y="425"/>
                    <a:pt x="147" y="421"/>
                    <a:pt x="147" y="416"/>
                  </a:cubicBezTo>
                  <a:cubicBezTo>
                    <a:pt x="148" y="413"/>
                    <a:pt x="147" y="410"/>
                    <a:pt x="147" y="407"/>
                  </a:cubicBezTo>
                  <a:cubicBezTo>
                    <a:pt x="150" y="403"/>
                    <a:pt x="153" y="401"/>
                    <a:pt x="158" y="400"/>
                  </a:cubicBezTo>
                  <a:cubicBezTo>
                    <a:pt x="160" y="399"/>
                    <a:pt x="162" y="398"/>
                    <a:pt x="163" y="398"/>
                  </a:cubicBezTo>
                  <a:cubicBezTo>
                    <a:pt x="170" y="395"/>
                    <a:pt x="173" y="390"/>
                    <a:pt x="174" y="383"/>
                  </a:cubicBezTo>
                  <a:cubicBezTo>
                    <a:pt x="174" y="383"/>
                    <a:pt x="174" y="382"/>
                    <a:pt x="173" y="382"/>
                  </a:cubicBezTo>
                  <a:cubicBezTo>
                    <a:pt x="176" y="376"/>
                    <a:pt x="173" y="371"/>
                    <a:pt x="171" y="366"/>
                  </a:cubicBezTo>
                  <a:cubicBezTo>
                    <a:pt x="167" y="357"/>
                    <a:pt x="162" y="349"/>
                    <a:pt x="158" y="341"/>
                  </a:cubicBezTo>
                  <a:cubicBezTo>
                    <a:pt x="153" y="332"/>
                    <a:pt x="149" y="322"/>
                    <a:pt x="148" y="311"/>
                  </a:cubicBezTo>
                  <a:cubicBezTo>
                    <a:pt x="148" y="308"/>
                    <a:pt x="147" y="306"/>
                    <a:pt x="147" y="304"/>
                  </a:cubicBezTo>
                  <a:cubicBezTo>
                    <a:pt x="147" y="302"/>
                    <a:pt x="146" y="300"/>
                    <a:pt x="147" y="298"/>
                  </a:cubicBezTo>
                  <a:cubicBezTo>
                    <a:pt x="148" y="299"/>
                    <a:pt x="147" y="300"/>
                    <a:pt x="148" y="301"/>
                  </a:cubicBezTo>
                  <a:cubicBezTo>
                    <a:pt x="147" y="294"/>
                    <a:pt x="150" y="287"/>
                    <a:pt x="152" y="280"/>
                  </a:cubicBezTo>
                  <a:cubicBezTo>
                    <a:pt x="153" y="274"/>
                    <a:pt x="155" y="267"/>
                    <a:pt x="155" y="260"/>
                  </a:cubicBezTo>
                  <a:cubicBezTo>
                    <a:pt x="156" y="259"/>
                    <a:pt x="156" y="258"/>
                    <a:pt x="155" y="257"/>
                  </a:cubicBezTo>
                  <a:cubicBezTo>
                    <a:pt x="155" y="254"/>
                    <a:pt x="156" y="252"/>
                    <a:pt x="156" y="250"/>
                  </a:cubicBezTo>
                  <a:cubicBezTo>
                    <a:pt x="155" y="239"/>
                    <a:pt x="154" y="228"/>
                    <a:pt x="153" y="218"/>
                  </a:cubicBezTo>
                  <a:cubicBezTo>
                    <a:pt x="153" y="215"/>
                    <a:pt x="153" y="212"/>
                    <a:pt x="152" y="209"/>
                  </a:cubicBezTo>
                  <a:cubicBezTo>
                    <a:pt x="153" y="209"/>
                    <a:pt x="154" y="210"/>
                    <a:pt x="154" y="210"/>
                  </a:cubicBezTo>
                  <a:cubicBezTo>
                    <a:pt x="159" y="219"/>
                    <a:pt x="166" y="227"/>
                    <a:pt x="174" y="233"/>
                  </a:cubicBezTo>
                  <a:cubicBezTo>
                    <a:pt x="173" y="231"/>
                    <a:pt x="169" y="229"/>
                    <a:pt x="170" y="225"/>
                  </a:cubicBezTo>
                  <a:cubicBezTo>
                    <a:pt x="172" y="225"/>
                    <a:pt x="173" y="228"/>
                    <a:pt x="176" y="229"/>
                  </a:cubicBezTo>
                  <a:cubicBezTo>
                    <a:pt x="168" y="216"/>
                    <a:pt x="160" y="203"/>
                    <a:pt x="154" y="190"/>
                  </a:cubicBezTo>
                  <a:cubicBezTo>
                    <a:pt x="155" y="188"/>
                    <a:pt x="157" y="189"/>
                    <a:pt x="159" y="190"/>
                  </a:cubicBezTo>
                  <a:cubicBezTo>
                    <a:pt x="164" y="190"/>
                    <a:pt x="168" y="192"/>
                    <a:pt x="171" y="195"/>
                  </a:cubicBezTo>
                  <a:cubicBezTo>
                    <a:pt x="169" y="192"/>
                    <a:pt x="166" y="190"/>
                    <a:pt x="165" y="186"/>
                  </a:cubicBezTo>
                  <a:cubicBezTo>
                    <a:pt x="168" y="186"/>
                    <a:pt x="170" y="188"/>
                    <a:pt x="173" y="190"/>
                  </a:cubicBezTo>
                  <a:cubicBezTo>
                    <a:pt x="169" y="183"/>
                    <a:pt x="164" y="179"/>
                    <a:pt x="159" y="174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7" y="169"/>
                    <a:pt x="173" y="166"/>
                    <a:pt x="177" y="162"/>
                  </a:cubicBezTo>
                  <a:cubicBezTo>
                    <a:pt x="178" y="162"/>
                    <a:pt x="177" y="162"/>
                    <a:pt x="177" y="162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4" y="163"/>
                    <a:pt x="171" y="165"/>
                    <a:pt x="168" y="163"/>
                  </a:cubicBezTo>
                  <a:cubicBezTo>
                    <a:pt x="172" y="161"/>
                    <a:pt x="175" y="158"/>
                    <a:pt x="178" y="155"/>
                  </a:cubicBezTo>
                  <a:cubicBezTo>
                    <a:pt x="175" y="156"/>
                    <a:pt x="171" y="156"/>
                    <a:pt x="167" y="156"/>
                  </a:cubicBezTo>
                  <a:cubicBezTo>
                    <a:pt x="159" y="156"/>
                    <a:pt x="150" y="149"/>
                    <a:pt x="147" y="142"/>
                  </a:cubicBezTo>
                  <a:cubicBezTo>
                    <a:pt x="147" y="140"/>
                    <a:pt x="149" y="138"/>
                    <a:pt x="150" y="137"/>
                  </a:cubicBezTo>
                  <a:cubicBezTo>
                    <a:pt x="155" y="132"/>
                    <a:pt x="161" y="129"/>
                    <a:pt x="166" y="128"/>
                  </a:cubicBezTo>
                  <a:cubicBezTo>
                    <a:pt x="164" y="127"/>
                    <a:pt x="160" y="127"/>
                    <a:pt x="157" y="126"/>
                  </a:cubicBezTo>
                  <a:cubicBezTo>
                    <a:pt x="161" y="123"/>
                    <a:pt x="164" y="122"/>
                    <a:pt x="169" y="121"/>
                  </a:cubicBezTo>
                  <a:cubicBezTo>
                    <a:pt x="157" y="118"/>
                    <a:pt x="144" y="117"/>
                    <a:pt x="132" y="117"/>
                  </a:cubicBezTo>
                  <a:cubicBezTo>
                    <a:pt x="133" y="115"/>
                    <a:pt x="135" y="115"/>
                    <a:pt x="136" y="115"/>
                  </a:cubicBezTo>
                  <a:cubicBezTo>
                    <a:pt x="137" y="115"/>
                    <a:pt x="138" y="115"/>
                    <a:pt x="138" y="115"/>
                  </a:cubicBezTo>
                  <a:cubicBezTo>
                    <a:pt x="139" y="115"/>
                    <a:pt x="141" y="115"/>
                    <a:pt x="142" y="115"/>
                  </a:cubicBezTo>
                  <a:cubicBezTo>
                    <a:pt x="137" y="115"/>
                    <a:pt x="133" y="114"/>
                    <a:pt x="128" y="113"/>
                  </a:cubicBezTo>
                  <a:cubicBezTo>
                    <a:pt x="127" y="113"/>
                    <a:pt x="125" y="113"/>
                    <a:pt x="124" y="112"/>
                  </a:cubicBezTo>
                  <a:cubicBezTo>
                    <a:pt x="130" y="110"/>
                    <a:pt x="136" y="109"/>
                    <a:pt x="141" y="108"/>
                  </a:cubicBezTo>
                  <a:cubicBezTo>
                    <a:pt x="142" y="108"/>
                    <a:pt x="143" y="108"/>
                    <a:pt x="145" y="108"/>
                  </a:cubicBezTo>
                  <a:cubicBezTo>
                    <a:pt x="133" y="106"/>
                    <a:pt x="122" y="105"/>
                    <a:pt x="111" y="104"/>
                  </a:cubicBezTo>
                  <a:cubicBezTo>
                    <a:pt x="105" y="104"/>
                    <a:pt x="100" y="104"/>
                    <a:pt x="94" y="103"/>
                  </a:cubicBezTo>
                  <a:cubicBezTo>
                    <a:pt x="93" y="103"/>
                    <a:pt x="92" y="103"/>
                    <a:pt x="91" y="103"/>
                  </a:cubicBezTo>
                  <a:cubicBezTo>
                    <a:pt x="91" y="102"/>
                    <a:pt x="92" y="101"/>
                    <a:pt x="92" y="100"/>
                  </a:cubicBezTo>
                  <a:cubicBezTo>
                    <a:pt x="95" y="97"/>
                    <a:pt x="96" y="92"/>
                    <a:pt x="97" y="87"/>
                  </a:cubicBezTo>
                  <a:cubicBezTo>
                    <a:pt x="97" y="85"/>
                    <a:pt x="98" y="83"/>
                    <a:pt x="97" y="80"/>
                  </a:cubicBezTo>
                  <a:cubicBezTo>
                    <a:pt x="91" y="88"/>
                    <a:pt x="82" y="88"/>
                    <a:pt x="74" y="89"/>
                  </a:cubicBezTo>
                  <a:cubicBezTo>
                    <a:pt x="65" y="90"/>
                    <a:pt x="55" y="90"/>
                    <a:pt x="45" y="89"/>
                  </a:cubicBezTo>
                  <a:cubicBezTo>
                    <a:pt x="43" y="89"/>
                    <a:pt x="42" y="87"/>
                    <a:pt x="40" y="86"/>
                  </a:cubicBezTo>
                  <a:cubicBezTo>
                    <a:pt x="29" y="79"/>
                    <a:pt x="16" y="75"/>
                    <a:pt x="3" y="74"/>
                  </a:cubicBezTo>
                  <a:cubicBezTo>
                    <a:pt x="2" y="74"/>
                    <a:pt x="1" y="74"/>
                    <a:pt x="0" y="73"/>
                  </a:cubicBezTo>
                  <a:cubicBezTo>
                    <a:pt x="3" y="74"/>
                    <a:pt x="5" y="73"/>
                    <a:pt x="8" y="71"/>
                  </a:cubicBezTo>
                  <a:cubicBezTo>
                    <a:pt x="35" y="48"/>
                    <a:pt x="66" y="30"/>
                    <a:pt x="100" y="18"/>
                  </a:cubicBezTo>
                  <a:cubicBezTo>
                    <a:pt x="123" y="10"/>
                    <a:pt x="147" y="5"/>
                    <a:pt x="171" y="3"/>
                  </a:cubicBezTo>
                  <a:cubicBezTo>
                    <a:pt x="209" y="0"/>
                    <a:pt x="246" y="4"/>
                    <a:pt x="283" y="15"/>
                  </a:cubicBezTo>
                  <a:cubicBezTo>
                    <a:pt x="315" y="24"/>
                    <a:pt x="344" y="39"/>
                    <a:pt x="371" y="59"/>
                  </a:cubicBezTo>
                  <a:cubicBezTo>
                    <a:pt x="369" y="61"/>
                    <a:pt x="366" y="61"/>
                    <a:pt x="363" y="61"/>
                  </a:cubicBezTo>
                  <a:cubicBezTo>
                    <a:pt x="339" y="68"/>
                    <a:pt x="316" y="79"/>
                    <a:pt x="295" y="93"/>
                  </a:cubicBezTo>
                  <a:cubicBezTo>
                    <a:pt x="279" y="103"/>
                    <a:pt x="264" y="114"/>
                    <a:pt x="249" y="126"/>
                  </a:cubicBezTo>
                  <a:cubicBezTo>
                    <a:pt x="247" y="128"/>
                    <a:pt x="245" y="130"/>
                    <a:pt x="243" y="132"/>
                  </a:cubicBezTo>
                  <a:cubicBezTo>
                    <a:pt x="242" y="136"/>
                    <a:pt x="242" y="136"/>
                    <a:pt x="245" y="136"/>
                  </a:cubicBezTo>
                  <a:cubicBezTo>
                    <a:pt x="246" y="137"/>
                    <a:pt x="245" y="138"/>
                    <a:pt x="244" y="140"/>
                  </a:cubicBezTo>
                  <a:cubicBezTo>
                    <a:pt x="243" y="141"/>
                    <a:pt x="244" y="142"/>
                    <a:pt x="246" y="142"/>
                  </a:cubicBezTo>
                  <a:cubicBezTo>
                    <a:pt x="248" y="141"/>
                    <a:pt x="250" y="140"/>
                    <a:pt x="253" y="140"/>
                  </a:cubicBezTo>
                  <a:cubicBezTo>
                    <a:pt x="261" y="137"/>
                    <a:pt x="269" y="134"/>
                    <a:pt x="278" y="132"/>
                  </a:cubicBezTo>
                  <a:cubicBezTo>
                    <a:pt x="279" y="132"/>
                    <a:pt x="281" y="131"/>
                    <a:pt x="282" y="132"/>
                  </a:cubicBezTo>
                  <a:cubicBezTo>
                    <a:pt x="283" y="133"/>
                    <a:pt x="282" y="134"/>
                    <a:pt x="281" y="134"/>
                  </a:cubicBezTo>
                  <a:cubicBezTo>
                    <a:pt x="262" y="155"/>
                    <a:pt x="248" y="179"/>
                    <a:pt x="243" y="207"/>
                  </a:cubicBezTo>
                  <a:cubicBezTo>
                    <a:pt x="242" y="215"/>
                    <a:pt x="242" y="222"/>
                    <a:pt x="242" y="229"/>
                  </a:cubicBezTo>
                  <a:cubicBezTo>
                    <a:pt x="242" y="232"/>
                    <a:pt x="241" y="234"/>
                    <a:pt x="242" y="237"/>
                  </a:cubicBezTo>
                  <a:cubicBezTo>
                    <a:pt x="243" y="243"/>
                    <a:pt x="243" y="249"/>
                    <a:pt x="244" y="254"/>
                  </a:cubicBezTo>
                  <a:cubicBezTo>
                    <a:pt x="246" y="263"/>
                    <a:pt x="249" y="272"/>
                    <a:pt x="251" y="280"/>
                  </a:cubicBezTo>
                  <a:cubicBezTo>
                    <a:pt x="252" y="285"/>
                    <a:pt x="253" y="289"/>
                    <a:pt x="253" y="293"/>
                  </a:cubicBezTo>
                  <a:cubicBezTo>
                    <a:pt x="254" y="314"/>
                    <a:pt x="246" y="332"/>
                    <a:pt x="234" y="348"/>
                  </a:cubicBezTo>
                  <a:cubicBezTo>
                    <a:pt x="229" y="354"/>
                    <a:pt x="226" y="360"/>
                    <a:pt x="222" y="367"/>
                  </a:cubicBezTo>
                  <a:cubicBezTo>
                    <a:pt x="220" y="371"/>
                    <a:pt x="219" y="375"/>
                    <a:pt x="220" y="379"/>
                  </a:cubicBezTo>
                  <a:cubicBezTo>
                    <a:pt x="221" y="387"/>
                    <a:pt x="224" y="393"/>
                    <a:pt x="232" y="396"/>
                  </a:cubicBezTo>
                  <a:cubicBezTo>
                    <a:pt x="235" y="397"/>
                    <a:pt x="238" y="399"/>
                    <a:pt x="241" y="401"/>
                  </a:cubicBezTo>
                  <a:cubicBezTo>
                    <a:pt x="243" y="402"/>
                    <a:pt x="245" y="403"/>
                    <a:pt x="244" y="405"/>
                  </a:cubicBezTo>
                  <a:cubicBezTo>
                    <a:pt x="243" y="410"/>
                    <a:pt x="241" y="414"/>
                    <a:pt x="242" y="419"/>
                  </a:cubicBezTo>
                  <a:cubicBezTo>
                    <a:pt x="242" y="424"/>
                    <a:pt x="245" y="427"/>
                    <a:pt x="246" y="431"/>
                  </a:cubicBezTo>
                  <a:cubicBezTo>
                    <a:pt x="246" y="432"/>
                    <a:pt x="246" y="433"/>
                    <a:pt x="246" y="433"/>
                  </a:cubicBezTo>
                  <a:cubicBezTo>
                    <a:pt x="244" y="437"/>
                    <a:pt x="243" y="441"/>
                    <a:pt x="244" y="445"/>
                  </a:cubicBezTo>
                  <a:cubicBezTo>
                    <a:pt x="244" y="451"/>
                    <a:pt x="246" y="456"/>
                    <a:pt x="251" y="460"/>
                  </a:cubicBezTo>
                  <a:cubicBezTo>
                    <a:pt x="253" y="462"/>
                    <a:pt x="256" y="463"/>
                    <a:pt x="257" y="467"/>
                  </a:cubicBezTo>
                  <a:cubicBezTo>
                    <a:pt x="257" y="467"/>
                    <a:pt x="257" y="467"/>
                    <a:pt x="257" y="468"/>
                  </a:cubicBezTo>
                  <a:cubicBezTo>
                    <a:pt x="257" y="472"/>
                    <a:pt x="257" y="476"/>
                    <a:pt x="257" y="480"/>
                  </a:cubicBezTo>
                  <a:cubicBezTo>
                    <a:pt x="258" y="484"/>
                    <a:pt x="258" y="487"/>
                    <a:pt x="260" y="491"/>
                  </a:cubicBezTo>
                  <a:cubicBezTo>
                    <a:pt x="262" y="499"/>
                    <a:pt x="267" y="504"/>
                    <a:pt x="274" y="507"/>
                  </a:cubicBezTo>
                  <a:cubicBezTo>
                    <a:pt x="283" y="511"/>
                    <a:pt x="291" y="511"/>
                    <a:pt x="300" y="510"/>
                  </a:cubicBezTo>
                  <a:cubicBezTo>
                    <a:pt x="319" y="506"/>
                    <a:pt x="337" y="502"/>
                    <a:pt x="355" y="499"/>
                  </a:cubicBezTo>
                  <a:cubicBezTo>
                    <a:pt x="358" y="499"/>
                    <a:pt x="361" y="498"/>
                    <a:pt x="364" y="498"/>
                  </a:cubicBezTo>
                  <a:cubicBezTo>
                    <a:pt x="366" y="498"/>
                    <a:pt x="368" y="498"/>
                    <a:pt x="369" y="500"/>
                  </a:cubicBezTo>
                  <a:cubicBezTo>
                    <a:pt x="370" y="506"/>
                    <a:pt x="372" y="511"/>
                    <a:pt x="371" y="517"/>
                  </a:cubicBezTo>
                  <a:close/>
                </a:path>
              </a:pathLst>
            </a:custGeom>
            <a:solidFill>
              <a:srgbClr val="B79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480050" y="1806575"/>
              <a:ext cx="336550" cy="122238"/>
            </a:xfrm>
            <a:custGeom>
              <a:avLst/>
              <a:gdLst>
                <a:gd name="T0" fmla="*/ 105 w 106"/>
                <a:gd name="T1" fmla="*/ 0 h 38"/>
                <a:gd name="T2" fmla="*/ 106 w 106"/>
                <a:gd name="T3" fmla="*/ 6 h 38"/>
                <a:gd name="T4" fmla="*/ 76 w 106"/>
                <a:gd name="T5" fmla="*/ 31 h 38"/>
                <a:gd name="T6" fmla="*/ 51 w 106"/>
                <a:gd name="T7" fmla="*/ 27 h 38"/>
                <a:gd name="T8" fmla="*/ 11 w 106"/>
                <a:gd name="T9" fmla="*/ 15 h 38"/>
                <a:gd name="T10" fmla="*/ 5 w 106"/>
                <a:gd name="T11" fmla="*/ 19 h 38"/>
                <a:gd name="T12" fmla="*/ 0 w 106"/>
                <a:gd name="T13" fmla="*/ 38 h 38"/>
                <a:gd name="T14" fmla="*/ 0 w 106"/>
                <a:gd name="T15" fmla="*/ 37 h 38"/>
                <a:gd name="T16" fmla="*/ 5 w 106"/>
                <a:gd name="T17" fmla="*/ 10 h 38"/>
                <a:gd name="T18" fmla="*/ 9 w 106"/>
                <a:gd name="T19" fmla="*/ 8 h 38"/>
                <a:gd name="T20" fmla="*/ 34 w 106"/>
                <a:gd name="T21" fmla="*/ 15 h 38"/>
                <a:gd name="T22" fmla="*/ 66 w 106"/>
                <a:gd name="T23" fmla="*/ 24 h 38"/>
                <a:gd name="T24" fmla="*/ 105 w 10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8">
                  <a:moveTo>
                    <a:pt x="105" y="0"/>
                  </a:moveTo>
                  <a:cubicBezTo>
                    <a:pt x="106" y="2"/>
                    <a:pt x="106" y="4"/>
                    <a:pt x="106" y="6"/>
                  </a:cubicBezTo>
                  <a:cubicBezTo>
                    <a:pt x="102" y="21"/>
                    <a:pt x="92" y="30"/>
                    <a:pt x="76" y="31"/>
                  </a:cubicBezTo>
                  <a:cubicBezTo>
                    <a:pt x="67" y="32"/>
                    <a:pt x="59" y="29"/>
                    <a:pt x="51" y="27"/>
                  </a:cubicBezTo>
                  <a:cubicBezTo>
                    <a:pt x="38" y="23"/>
                    <a:pt x="25" y="18"/>
                    <a:pt x="11" y="15"/>
                  </a:cubicBezTo>
                  <a:cubicBezTo>
                    <a:pt x="6" y="14"/>
                    <a:pt x="6" y="14"/>
                    <a:pt x="5" y="19"/>
                  </a:cubicBezTo>
                  <a:cubicBezTo>
                    <a:pt x="3" y="25"/>
                    <a:pt x="1" y="32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27"/>
                    <a:pt x="3" y="19"/>
                    <a:pt x="5" y="10"/>
                  </a:cubicBezTo>
                  <a:cubicBezTo>
                    <a:pt x="6" y="8"/>
                    <a:pt x="7" y="8"/>
                    <a:pt x="9" y="8"/>
                  </a:cubicBezTo>
                  <a:cubicBezTo>
                    <a:pt x="18" y="9"/>
                    <a:pt x="26" y="12"/>
                    <a:pt x="34" y="15"/>
                  </a:cubicBezTo>
                  <a:cubicBezTo>
                    <a:pt x="44" y="18"/>
                    <a:pt x="55" y="22"/>
                    <a:pt x="66" y="24"/>
                  </a:cubicBezTo>
                  <a:cubicBezTo>
                    <a:pt x="80" y="27"/>
                    <a:pt x="101" y="22"/>
                    <a:pt x="105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5867400" y="1498600"/>
              <a:ext cx="92075" cy="82550"/>
            </a:xfrm>
            <a:custGeom>
              <a:avLst/>
              <a:gdLst>
                <a:gd name="T0" fmla="*/ 27 w 29"/>
                <a:gd name="T1" fmla="*/ 0 h 26"/>
                <a:gd name="T2" fmla="*/ 28 w 29"/>
                <a:gd name="T3" fmla="*/ 3 h 26"/>
                <a:gd name="T4" fmla="*/ 19 w 29"/>
                <a:gd name="T5" fmla="*/ 16 h 26"/>
                <a:gd name="T6" fmla="*/ 11 w 29"/>
                <a:gd name="T7" fmla="*/ 19 h 26"/>
                <a:gd name="T8" fmla="*/ 2 w 29"/>
                <a:gd name="T9" fmla="*/ 25 h 26"/>
                <a:gd name="T10" fmla="*/ 1 w 29"/>
                <a:gd name="T11" fmla="*/ 25 h 26"/>
                <a:gd name="T12" fmla="*/ 7 w 29"/>
                <a:gd name="T13" fmla="*/ 14 h 26"/>
                <a:gd name="T14" fmla="*/ 18 w 29"/>
                <a:gd name="T15" fmla="*/ 10 h 26"/>
                <a:gd name="T16" fmla="*/ 27 w 2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27" y="0"/>
                  </a:moveTo>
                  <a:cubicBezTo>
                    <a:pt x="29" y="0"/>
                    <a:pt x="28" y="2"/>
                    <a:pt x="28" y="3"/>
                  </a:cubicBezTo>
                  <a:cubicBezTo>
                    <a:pt x="27" y="9"/>
                    <a:pt x="24" y="14"/>
                    <a:pt x="19" y="16"/>
                  </a:cubicBezTo>
                  <a:cubicBezTo>
                    <a:pt x="16" y="17"/>
                    <a:pt x="13" y="18"/>
                    <a:pt x="11" y="19"/>
                  </a:cubicBezTo>
                  <a:cubicBezTo>
                    <a:pt x="7" y="20"/>
                    <a:pt x="4" y="22"/>
                    <a:pt x="2" y="25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9"/>
                    <a:pt x="2" y="16"/>
                    <a:pt x="7" y="14"/>
                  </a:cubicBezTo>
                  <a:cubicBezTo>
                    <a:pt x="11" y="12"/>
                    <a:pt x="14" y="11"/>
                    <a:pt x="18" y="10"/>
                  </a:cubicBezTo>
                  <a:cubicBezTo>
                    <a:pt x="22" y="8"/>
                    <a:pt x="26" y="5"/>
                    <a:pt x="2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883275" y="917575"/>
              <a:ext cx="79375" cy="112713"/>
            </a:xfrm>
            <a:custGeom>
              <a:avLst/>
              <a:gdLst>
                <a:gd name="T0" fmla="*/ 19 w 25"/>
                <a:gd name="T1" fmla="*/ 24 h 35"/>
                <a:gd name="T2" fmla="*/ 25 w 25"/>
                <a:gd name="T3" fmla="*/ 35 h 35"/>
                <a:gd name="T4" fmla="*/ 1 w 25"/>
                <a:gd name="T5" fmla="*/ 8 h 35"/>
                <a:gd name="T6" fmla="*/ 1 w 25"/>
                <a:gd name="T7" fmla="*/ 0 h 35"/>
                <a:gd name="T8" fmla="*/ 5 w 25"/>
                <a:gd name="T9" fmla="*/ 7 h 35"/>
                <a:gd name="T10" fmla="*/ 16 w 25"/>
                <a:gd name="T11" fmla="*/ 20 h 35"/>
                <a:gd name="T12" fmla="*/ 19 w 25"/>
                <a:gd name="T1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5">
                  <a:moveTo>
                    <a:pt x="19" y="24"/>
                  </a:moveTo>
                  <a:cubicBezTo>
                    <a:pt x="21" y="27"/>
                    <a:pt x="23" y="31"/>
                    <a:pt x="25" y="35"/>
                  </a:cubicBezTo>
                  <a:cubicBezTo>
                    <a:pt x="19" y="32"/>
                    <a:pt x="9" y="21"/>
                    <a:pt x="1" y="8"/>
                  </a:cubicBezTo>
                  <a:cubicBezTo>
                    <a:pt x="1" y="6"/>
                    <a:pt x="0" y="3"/>
                    <a:pt x="1" y="0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8" y="12"/>
                    <a:pt x="12" y="16"/>
                    <a:pt x="16" y="20"/>
                  </a:cubicBezTo>
                  <a:cubicBezTo>
                    <a:pt x="17" y="22"/>
                    <a:pt x="18" y="23"/>
                    <a:pt x="19" y="24"/>
                  </a:cubicBezTo>
                  <a:close/>
                </a:path>
              </a:pathLst>
            </a:custGeom>
            <a:solidFill>
              <a:srgbClr val="1D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883275" y="788988"/>
              <a:ext cx="88900" cy="42863"/>
            </a:xfrm>
            <a:custGeom>
              <a:avLst/>
              <a:gdLst>
                <a:gd name="T0" fmla="*/ 17 w 28"/>
                <a:gd name="T1" fmla="*/ 2 h 13"/>
                <a:gd name="T2" fmla="*/ 28 w 28"/>
                <a:gd name="T3" fmla="*/ 0 h 13"/>
                <a:gd name="T4" fmla="*/ 8 w 28"/>
                <a:gd name="T5" fmla="*/ 13 h 13"/>
                <a:gd name="T6" fmla="*/ 0 w 28"/>
                <a:gd name="T7" fmla="*/ 9 h 13"/>
                <a:gd name="T8" fmla="*/ 17 w 2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17" y="2"/>
                  </a:moveTo>
                  <a:cubicBezTo>
                    <a:pt x="20" y="2"/>
                    <a:pt x="24" y="2"/>
                    <a:pt x="28" y="0"/>
                  </a:cubicBezTo>
                  <a:cubicBezTo>
                    <a:pt x="22" y="6"/>
                    <a:pt x="15" y="10"/>
                    <a:pt x="8" y="13"/>
                  </a:cubicBezTo>
                  <a:cubicBezTo>
                    <a:pt x="6" y="12"/>
                    <a:pt x="3" y="10"/>
                    <a:pt x="0" y="9"/>
                  </a:cubicBezTo>
                  <a:cubicBezTo>
                    <a:pt x="6" y="7"/>
                    <a:pt x="12" y="5"/>
                    <a:pt x="17" y="2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883275" y="860425"/>
              <a:ext cx="66675" cy="41275"/>
            </a:xfrm>
            <a:custGeom>
              <a:avLst/>
              <a:gdLst>
                <a:gd name="T0" fmla="*/ 14 w 21"/>
                <a:gd name="T1" fmla="*/ 3 h 13"/>
                <a:gd name="T2" fmla="*/ 21 w 21"/>
                <a:gd name="T3" fmla="*/ 13 h 13"/>
                <a:gd name="T4" fmla="*/ 3 w 21"/>
                <a:gd name="T5" fmla="*/ 7 h 13"/>
                <a:gd name="T6" fmla="*/ 0 w 21"/>
                <a:gd name="T7" fmla="*/ 1 h 13"/>
                <a:gd name="T8" fmla="*/ 1 w 21"/>
                <a:gd name="T9" fmla="*/ 0 h 13"/>
                <a:gd name="T10" fmla="*/ 1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3"/>
                  </a:moveTo>
                  <a:cubicBezTo>
                    <a:pt x="16" y="6"/>
                    <a:pt x="20" y="9"/>
                    <a:pt x="21" y="13"/>
                  </a:cubicBezTo>
                  <a:cubicBezTo>
                    <a:pt x="16" y="9"/>
                    <a:pt x="9" y="7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" y="0"/>
                    <a:pt x="10" y="0"/>
                    <a:pt x="14" y="3"/>
                  </a:cubicBezTo>
                  <a:close/>
                </a:path>
              </a:pathLst>
            </a:custGeom>
            <a:solidFill>
              <a:srgbClr val="1D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867400" y="677863"/>
              <a:ext cx="76200" cy="50800"/>
            </a:xfrm>
            <a:custGeom>
              <a:avLst/>
              <a:gdLst>
                <a:gd name="T0" fmla="*/ 11 w 24"/>
                <a:gd name="T1" fmla="*/ 0 h 16"/>
                <a:gd name="T2" fmla="*/ 24 w 24"/>
                <a:gd name="T3" fmla="*/ 2 h 16"/>
                <a:gd name="T4" fmla="*/ 1 w 24"/>
                <a:gd name="T5" fmla="*/ 16 h 16"/>
                <a:gd name="T6" fmla="*/ 4 w 24"/>
                <a:gd name="T7" fmla="*/ 5 h 16"/>
                <a:gd name="T8" fmla="*/ 11 w 2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1" y="0"/>
                  </a:moveTo>
                  <a:cubicBezTo>
                    <a:pt x="15" y="0"/>
                    <a:pt x="19" y="1"/>
                    <a:pt x="24" y="2"/>
                  </a:cubicBezTo>
                  <a:cubicBezTo>
                    <a:pt x="14" y="4"/>
                    <a:pt x="6" y="7"/>
                    <a:pt x="1" y="16"/>
                  </a:cubicBezTo>
                  <a:cubicBezTo>
                    <a:pt x="0" y="12"/>
                    <a:pt x="1" y="9"/>
                    <a:pt x="4" y="5"/>
                  </a:cubicBezTo>
                  <a:cubicBezTo>
                    <a:pt x="6" y="3"/>
                    <a:pt x="8" y="1"/>
                    <a:pt x="11" y="0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759450" y="631825"/>
              <a:ext cx="98425" cy="19050"/>
            </a:xfrm>
            <a:custGeom>
              <a:avLst/>
              <a:gdLst>
                <a:gd name="T0" fmla="*/ 12 w 31"/>
                <a:gd name="T1" fmla="*/ 0 h 6"/>
                <a:gd name="T2" fmla="*/ 31 w 31"/>
                <a:gd name="T3" fmla="*/ 3 h 6"/>
                <a:gd name="T4" fmla="*/ 20 w 31"/>
                <a:gd name="T5" fmla="*/ 5 h 6"/>
                <a:gd name="T6" fmla="*/ 5 w 31"/>
                <a:gd name="T7" fmla="*/ 5 h 6"/>
                <a:gd name="T8" fmla="*/ 0 w 31"/>
                <a:gd name="T9" fmla="*/ 3 h 6"/>
                <a:gd name="T10" fmla="*/ 12 w 3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12" y="0"/>
                  </a:moveTo>
                  <a:cubicBezTo>
                    <a:pt x="19" y="1"/>
                    <a:pt x="25" y="2"/>
                    <a:pt x="31" y="3"/>
                  </a:cubicBezTo>
                  <a:cubicBezTo>
                    <a:pt x="27" y="4"/>
                    <a:pt x="24" y="3"/>
                    <a:pt x="20" y="5"/>
                  </a:cubicBezTo>
                  <a:cubicBezTo>
                    <a:pt x="15" y="5"/>
                    <a:pt x="10" y="5"/>
                    <a:pt x="5" y="5"/>
                  </a:cubicBezTo>
                  <a:cubicBezTo>
                    <a:pt x="3" y="6"/>
                    <a:pt x="1" y="5"/>
                    <a:pt x="0" y="3"/>
                  </a:cubicBezTo>
                  <a:cubicBezTo>
                    <a:pt x="4" y="2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1E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829300" y="1608138"/>
              <a:ext cx="44450" cy="63500"/>
            </a:xfrm>
            <a:custGeom>
              <a:avLst/>
              <a:gdLst>
                <a:gd name="T0" fmla="*/ 13 w 14"/>
                <a:gd name="T1" fmla="*/ 0 h 20"/>
                <a:gd name="T2" fmla="*/ 11 w 14"/>
                <a:gd name="T3" fmla="*/ 10 h 20"/>
                <a:gd name="T4" fmla="*/ 2 w 14"/>
                <a:gd name="T5" fmla="*/ 20 h 20"/>
                <a:gd name="T6" fmla="*/ 5 w 14"/>
                <a:gd name="T7" fmla="*/ 9 h 20"/>
                <a:gd name="T8" fmla="*/ 13 w 1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3" y="0"/>
                  </a:moveTo>
                  <a:cubicBezTo>
                    <a:pt x="14" y="4"/>
                    <a:pt x="13" y="8"/>
                    <a:pt x="11" y="10"/>
                  </a:cubicBezTo>
                  <a:cubicBezTo>
                    <a:pt x="7" y="14"/>
                    <a:pt x="4" y="16"/>
                    <a:pt x="2" y="20"/>
                  </a:cubicBezTo>
                  <a:cubicBezTo>
                    <a:pt x="0" y="16"/>
                    <a:pt x="2" y="12"/>
                    <a:pt x="5" y="9"/>
                  </a:cubicBezTo>
                  <a:cubicBezTo>
                    <a:pt x="8" y="6"/>
                    <a:pt x="11" y="4"/>
                    <a:pt x="13" y="0"/>
                  </a:cubicBezTo>
                  <a:close/>
                </a:path>
              </a:pathLst>
            </a:custGeom>
            <a:solidFill>
              <a:srgbClr val="1D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664200" y="552450"/>
              <a:ext cx="50800" cy="53975"/>
            </a:xfrm>
            <a:custGeom>
              <a:avLst/>
              <a:gdLst>
                <a:gd name="T0" fmla="*/ 15 w 16"/>
                <a:gd name="T1" fmla="*/ 0 h 17"/>
                <a:gd name="T2" fmla="*/ 11 w 16"/>
                <a:gd name="T3" fmla="*/ 14 h 17"/>
                <a:gd name="T4" fmla="*/ 9 w 16"/>
                <a:gd name="T5" fmla="*/ 16 h 17"/>
                <a:gd name="T6" fmla="*/ 0 w 16"/>
                <a:gd name="T7" fmla="*/ 13 h 17"/>
                <a:gd name="T8" fmla="*/ 15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0"/>
                  </a:moveTo>
                  <a:cubicBezTo>
                    <a:pt x="16" y="6"/>
                    <a:pt x="14" y="10"/>
                    <a:pt x="11" y="14"/>
                  </a:cubicBezTo>
                  <a:cubicBezTo>
                    <a:pt x="10" y="14"/>
                    <a:pt x="10" y="15"/>
                    <a:pt x="9" y="16"/>
                  </a:cubicBezTo>
                  <a:cubicBezTo>
                    <a:pt x="6" y="17"/>
                    <a:pt x="3" y="15"/>
                    <a:pt x="0" y="13"/>
                  </a:cubicBezTo>
                  <a:cubicBezTo>
                    <a:pt x="7" y="11"/>
                    <a:pt x="12" y="7"/>
                    <a:pt x="15" y="0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870575" y="1096963"/>
              <a:ext cx="28575" cy="141288"/>
            </a:xfrm>
            <a:custGeom>
              <a:avLst/>
              <a:gdLst>
                <a:gd name="T0" fmla="*/ 8 w 9"/>
                <a:gd name="T1" fmla="*/ 0 h 44"/>
                <a:gd name="T2" fmla="*/ 7 w 9"/>
                <a:gd name="T3" fmla="*/ 15 h 44"/>
                <a:gd name="T4" fmla="*/ 1 w 9"/>
                <a:gd name="T5" fmla="*/ 40 h 44"/>
                <a:gd name="T6" fmla="*/ 1 w 9"/>
                <a:gd name="T7" fmla="*/ 44 h 44"/>
                <a:gd name="T8" fmla="*/ 0 w 9"/>
                <a:gd name="T9" fmla="*/ 41 h 44"/>
                <a:gd name="T10" fmla="*/ 5 w 9"/>
                <a:gd name="T11" fmla="*/ 16 h 44"/>
                <a:gd name="T12" fmla="*/ 8 w 9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4">
                  <a:moveTo>
                    <a:pt x="8" y="0"/>
                  </a:moveTo>
                  <a:cubicBezTo>
                    <a:pt x="9" y="5"/>
                    <a:pt x="8" y="10"/>
                    <a:pt x="7" y="15"/>
                  </a:cubicBezTo>
                  <a:cubicBezTo>
                    <a:pt x="6" y="23"/>
                    <a:pt x="3" y="31"/>
                    <a:pt x="1" y="40"/>
                  </a:cubicBezTo>
                  <a:cubicBezTo>
                    <a:pt x="1" y="41"/>
                    <a:pt x="1" y="42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32"/>
                    <a:pt x="3" y="24"/>
                    <a:pt x="5" y="16"/>
                  </a:cubicBezTo>
                  <a:cubicBezTo>
                    <a:pt x="7" y="11"/>
                    <a:pt x="8" y="5"/>
                    <a:pt x="8" y="0"/>
                  </a:cubicBezTo>
                  <a:close/>
                </a:path>
              </a:pathLst>
            </a:custGeom>
            <a:solidFill>
              <a:srgbClr val="28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810250" y="1703388"/>
              <a:ext cx="28575" cy="55563"/>
            </a:xfrm>
            <a:custGeom>
              <a:avLst/>
              <a:gdLst>
                <a:gd name="T0" fmla="*/ 8 w 9"/>
                <a:gd name="T1" fmla="*/ 0 h 17"/>
                <a:gd name="T2" fmla="*/ 8 w 9"/>
                <a:gd name="T3" fmla="*/ 7 h 17"/>
                <a:gd name="T4" fmla="*/ 0 w 9"/>
                <a:gd name="T5" fmla="*/ 17 h 17"/>
                <a:gd name="T6" fmla="*/ 4 w 9"/>
                <a:gd name="T7" fmla="*/ 5 h 17"/>
                <a:gd name="T8" fmla="*/ 8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8" y="0"/>
                  </a:moveTo>
                  <a:cubicBezTo>
                    <a:pt x="9" y="2"/>
                    <a:pt x="9" y="5"/>
                    <a:pt x="8" y="7"/>
                  </a:cubicBezTo>
                  <a:cubicBezTo>
                    <a:pt x="6" y="11"/>
                    <a:pt x="3" y="14"/>
                    <a:pt x="0" y="17"/>
                  </a:cubicBezTo>
                  <a:cubicBezTo>
                    <a:pt x="0" y="12"/>
                    <a:pt x="1" y="9"/>
                    <a:pt x="4" y="5"/>
                  </a:cubicBezTo>
                  <a:cubicBezTo>
                    <a:pt x="6" y="4"/>
                    <a:pt x="7" y="2"/>
                    <a:pt x="8" y="0"/>
                  </a:cubicBezTo>
                  <a:close/>
                </a:path>
              </a:pathLst>
            </a:custGeom>
            <a:solidFill>
              <a:srgbClr val="1F1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216650" y="1812925"/>
              <a:ext cx="368300" cy="119063"/>
            </a:xfrm>
            <a:custGeom>
              <a:avLst/>
              <a:gdLst>
                <a:gd name="T0" fmla="*/ 115 w 116"/>
                <a:gd name="T1" fmla="*/ 37 h 37"/>
                <a:gd name="T2" fmla="*/ 112 w 116"/>
                <a:gd name="T3" fmla="*/ 23 h 37"/>
                <a:gd name="T4" fmla="*/ 107 w 116"/>
                <a:gd name="T5" fmla="*/ 19 h 37"/>
                <a:gd name="T6" fmla="*/ 84 w 116"/>
                <a:gd name="T7" fmla="*/ 23 h 37"/>
                <a:gd name="T8" fmla="*/ 39 w 116"/>
                <a:gd name="T9" fmla="*/ 31 h 37"/>
                <a:gd name="T10" fmla="*/ 4 w 116"/>
                <a:gd name="T11" fmla="*/ 16 h 37"/>
                <a:gd name="T12" fmla="*/ 1 w 116"/>
                <a:gd name="T13" fmla="*/ 0 h 37"/>
                <a:gd name="T14" fmla="*/ 3 w 116"/>
                <a:gd name="T15" fmla="*/ 5 h 37"/>
                <a:gd name="T16" fmla="*/ 24 w 116"/>
                <a:gd name="T17" fmla="*/ 23 h 37"/>
                <a:gd name="T18" fmla="*/ 48 w 116"/>
                <a:gd name="T19" fmla="*/ 23 h 37"/>
                <a:gd name="T20" fmla="*/ 93 w 116"/>
                <a:gd name="T21" fmla="*/ 14 h 37"/>
                <a:gd name="T22" fmla="*/ 109 w 116"/>
                <a:gd name="T23" fmla="*/ 12 h 37"/>
                <a:gd name="T24" fmla="*/ 112 w 116"/>
                <a:gd name="T25" fmla="*/ 14 h 37"/>
                <a:gd name="T26" fmla="*/ 116 w 116"/>
                <a:gd name="T27" fmla="*/ 36 h 37"/>
                <a:gd name="T28" fmla="*/ 115 w 11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37">
                  <a:moveTo>
                    <a:pt x="115" y="37"/>
                  </a:moveTo>
                  <a:cubicBezTo>
                    <a:pt x="114" y="32"/>
                    <a:pt x="113" y="27"/>
                    <a:pt x="112" y="23"/>
                  </a:cubicBezTo>
                  <a:cubicBezTo>
                    <a:pt x="112" y="19"/>
                    <a:pt x="110" y="19"/>
                    <a:pt x="107" y="19"/>
                  </a:cubicBezTo>
                  <a:cubicBezTo>
                    <a:pt x="99" y="20"/>
                    <a:pt x="92" y="21"/>
                    <a:pt x="84" y="23"/>
                  </a:cubicBezTo>
                  <a:cubicBezTo>
                    <a:pt x="69" y="26"/>
                    <a:pt x="54" y="29"/>
                    <a:pt x="39" y="31"/>
                  </a:cubicBezTo>
                  <a:cubicBezTo>
                    <a:pt x="28" y="33"/>
                    <a:pt x="11" y="28"/>
                    <a:pt x="4" y="16"/>
                  </a:cubicBezTo>
                  <a:cubicBezTo>
                    <a:pt x="2" y="11"/>
                    <a:pt x="0" y="5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ubicBezTo>
                    <a:pt x="6" y="15"/>
                    <a:pt x="14" y="20"/>
                    <a:pt x="24" y="23"/>
                  </a:cubicBezTo>
                  <a:cubicBezTo>
                    <a:pt x="32" y="25"/>
                    <a:pt x="40" y="25"/>
                    <a:pt x="48" y="23"/>
                  </a:cubicBezTo>
                  <a:cubicBezTo>
                    <a:pt x="63" y="20"/>
                    <a:pt x="78" y="17"/>
                    <a:pt x="93" y="14"/>
                  </a:cubicBezTo>
                  <a:cubicBezTo>
                    <a:pt x="98" y="13"/>
                    <a:pt x="103" y="12"/>
                    <a:pt x="109" y="12"/>
                  </a:cubicBezTo>
                  <a:cubicBezTo>
                    <a:pt x="110" y="12"/>
                    <a:pt x="112" y="13"/>
                    <a:pt x="112" y="14"/>
                  </a:cubicBezTo>
                  <a:cubicBezTo>
                    <a:pt x="114" y="21"/>
                    <a:pt x="116" y="28"/>
                    <a:pt x="116" y="36"/>
                  </a:cubicBezTo>
                  <a:cubicBezTo>
                    <a:pt x="116" y="36"/>
                    <a:pt x="116" y="37"/>
                    <a:pt x="115" y="37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172200" y="674688"/>
              <a:ext cx="149225" cy="57150"/>
            </a:xfrm>
            <a:custGeom>
              <a:avLst/>
              <a:gdLst>
                <a:gd name="T0" fmla="*/ 40 w 47"/>
                <a:gd name="T1" fmla="*/ 7 h 18"/>
                <a:gd name="T2" fmla="*/ 17 w 47"/>
                <a:gd name="T3" fmla="*/ 14 h 18"/>
                <a:gd name="T4" fmla="*/ 4 w 47"/>
                <a:gd name="T5" fmla="*/ 18 h 18"/>
                <a:gd name="T6" fmla="*/ 1 w 47"/>
                <a:gd name="T7" fmla="*/ 17 h 18"/>
                <a:gd name="T8" fmla="*/ 1 w 47"/>
                <a:gd name="T9" fmla="*/ 14 h 18"/>
                <a:gd name="T10" fmla="*/ 3 w 47"/>
                <a:gd name="T11" fmla="*/ 11 h 18"/>
                <a:gd name="T12" fmla="*/ 36 w 47"/>
                <a:gd name="T13" fmla="*/ 1 h 18"/>
                <a:gd name="T14" fmla="*/ 45 w 47"/>
                <a:gd name="T15" fmla="*/ 0 h 18"/>
                <a:gd name="T16" fmla="*/ 47 w 47"/>
                <a:gd name="T17" fmla="*/ 1 h 18"/>
                <a:gd name="T18" fmla="*/ 46 w 47"/>
                <a:gd name="T19" fmla="*/ 2 h 18"/>
                <a:gd name="T20" fmla="*/ 40 w 4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8">
                  <a:moveTo>
                    <a:pt x="40" y="7"/>
                  </a:moveTo>
                  <a:cubicBezTo>
                    <a:pt x="32" y="9"/>
                    <a:pt x="25" y="11"/>
                    <a:pt x="17" y="14"/>
                  </a:cubicBezTo>
                  <a:cubicBezTo>
                    <a:pt x="13" y="15"/>
                    <a:pt x="8" y="16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1" y="15"/>
                    <a:pt x="1" y="14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14" y="8"/>
                    <a:pt x="25" y="4"/>
                    <a:pt x="36" y="1"/>
                  </a:cubicBezTo>
                  <a:cubicBezTo>
                    <a:pt x="39" y="0"/>
                    <a:pt x="42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2"/>
                    <a:pt x="46" y="2"/>
                    <a:pt x="46" y="2"/>
                  </a:cubicBezTo>
                  <a:cubicBezTo>
                    <a:pt x="44" y="4"/>
                    <a:pt x="43" y="6"/>
                    <a:pt x="40" y="7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6099175" y="1489075"/>
              <a:ext cx="85725" cy="82550"/>
            </a:xfrm>
            <a:custGeom>
              <a:avLst/>
              <a:gdLst>
                <a:gd name="T0" fmla="*/ 25 w 27"/>
                <a:gd name="T1" fmla="*/ 26 h 26"/>
                <a:gd name="T2" fmla="*/ 16 w 27"/>
                <a:gd name="T3" fmla="*/ 20 h 26"/>
                <a:gd name="T4" fmla="*/ 7 w 27"/>
                <a:gd name="T5" fmla="*/ 15 h 26"/>
                <a:gd name="T6" fmla="*/ 1 w 27"/>
                <a:gd name="T7" fmla="*/ 0 h 26"/>
                <a:gd name="T8" fmla="*/ 15 w 27"/>
                <a:gd name="T9" fmla="*/ 12 h 26"/>
                <a:gd name="T10" fmla="*/ 25 w 27"/>
                <a:gd name="T11" fmla="*/ 19 h 26"/>
                <a:gd name="T12" fmla="*/ 25 w 2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25" y="26"/>
                  </a:moveTo>
                  <a:cubicBezTo>
                    <a:pt x="23" y="23"/>
                    <a:pt x="20" y="21"/>
                    <a:pt x="16" y="20"/>
                  </a:cubicBezTo>
                  <a:cubicBezTo>
                    <a:pt x="13" y="18"/>
                    <a:pt x="10" y="17"/>
                    <a:pt x="7" y="15"/>
                  </a:cubicBezTo>
                  <a:cubicBezTo>
                    <a:pt x="2" y="12"/>
                    <a:pt x="0" y="5"/>
                    <a:pt x="1" y="0"/>
                  </a:cubicBezTo>
                  <a:cubicBezTo>
                    <a:pt x="4" y="7"/>
                    <a:pt x="9" y="10"/>
                    <a:pt x="15" y="12"/>
                  </a:cubicBezTo>
                  <a:cubicBezTo>
                    <a:pt x="19" y="14"/>
                    <a:pt x="22" y="16"/>
                    <a:pt x="25" y="19"/>
                  </a:cubicBezTo>
                  <a:cubicBezTo>
                    <a:pt x="27" y="21"/>
                    <a:pt x="27" y="24"/>
                    <a:pt x="25" y="26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175375" y="1700213"/>
              <a:ext cx="47625" cy="74613"/>
            </a:xfrm>
            <a:custGeom>
              <a:avLst/>
              <a:gdLst>
                <a:gd name="T0" fmla="*/ 14 w 15"/>
                <a:gd name="T1" fmla="*/ 23 h 23"/>
                <a:gd name="T2" fmla="*/ 7 w 15"/>
                <a:gd name="T3" fmla="*/ 15 h 23"/>
                <a:gd name="T4" fmla="*/ 1 w 15"/>
                <a:gd name="T5" fmla="*/ 4 h 23"/>
                <a:gd name="T6" fmla="*/ 1 w 15"/>
                <a:gd name="T7" fmla="*/ 0 h 23"/>
                <a:gd name="T8" fmla="*/ 9 w 15"/>
                <a:gd name="T9" fmla="*/ 9 h 23"/>
                <a:gd name="T10" fmla="*/ 14 w 15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3">
                  <a:moveTo>
                    <a:pt x="14" y="23"/>
                  </a:moveTo>
                  <a:cubicBezTo>
                    <a:pt x="13" y="19"/>
                    <a:pt x="10" y="17"/>
                    <a:pt x="7" y="15"/>
                  </a:cubicBezTo>
                  <a:cubicBezTo>
                    <a:pt x="3" y="12"/>
                    <a:pt x="1" y="9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4"/>
                    <a:pt x="6" y="7"/>
                    <a:pt x="9" y="9"/>
                  </a:cubicBezTo>
                  <a:cubicBezTo>
                    <a:pt x="14" y="13"/>
                    <a:pt x="15" y="18"/>
                    <a:pt x="14" y="23"/>
                  </a:cubicBezTo>
                  <a:close/>
                </a:path>
              </a:pathLst>
            </a:custGeom>
            <a:solidFill>
              <a:srgbClr val="1F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172200" y="1033463"/>
              <a:ext cx="38100" cy="179388"/>
            </a:xfrm>
            <a:custGeom>
              <a:avLst/>
              <a:gdLst>
                <a:gd name="T0" fmla="*/ 11 w 12"/>
                <a:gd name="T1" fmla="*/ 56 h 56"/>
                <a:gd name="T2" fmla="*/ 6 w 12"/>
                <a:gd name="T3" fmla="*/ 37 h 56"/>
                <a:gd name="T4" fmla="*/ 0 w 12"/>
                <a:gd name="T5" fmla="*/ 0 h 56"/>
                <a:gd name="T6" fmla="*/ 2 w 12"/>
                <a:gd name="T7" fmla="*/ 10 h 56"/>
                <a:gd name="T8" fmla="*/ 9 w 12"/>
                <a:gd name="T9" fmla="*/ 40 h 56"/>
                <a:gd name="T10" fmla="*/ 12 w 12"/>
                <a:gd name="T11" fmla="*/ 54 h 56"/>
                <a:gd name="T12" fmla="*/ 11 w 1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6">
                  <a:moveTo>
                    <a:pt x="11" y="56"/>
                  </a:moveTo>
                  <a:cubicBezTo>
                    <a:pt x="10" y="50"/>
                    <a:pt x="8" y="43"/>
                    <a:pt x="6" y="37"/>
                  </a:cubicBezTo>
                  <a:cubicBezTo>
                    <a:pt x="3" y="25"/>
                    <a:pt x="0" y="13"/>
                    <a:pt x="0" y="0"/>
                  </a:cubicBezTo>
                  <a:cubicBezTo>
                    <a:pt x="1" y="3"/>
                    <a:pt x="1" y="7"/>
                    <a:pt x="2" y="10"/>
                  </a:cubicBezTo>
                  <a:cubicBezTo>
                    <a:pt x="3" y="20"/>
                    <a:pt x="7" y="30"/>
                    <a:pt x="9" y="40"/>
                  </a:cubicBezTo>
                  <a:cubicBezTo>
                    <a:pt x="11" y="44"/>
                    <a:pt x="11" y="49"/>
                    <a:pt x="12" y="54"/>
                  </a:cubicBezTo>
                  <a:cubicBezTo>
                    <a:pt x="12" y="55"/>
                    <a:pt x="12" y="55"/>
                    <a:pt x="11" y="56"/>
                  </a:cubicBezTo>
                  <a:close/>
                </a:path>
              </a:pathLst>
            </a:custGeom>
            <a:solidFill>
              <a:srgbClr val="2F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169025" y="1617663"/>
              <a:ext cx="25400" cy="38100"/>
            </a:xfrm>
            <a:custGeom>
              <a:avLst/>
              <a:gdLst>
                <a:gd name="T0" fmla="*/ 5 w 8"/>
                <a:gd name="T1" fmla="*/ 12 h 12"/>
                <a:gd name="T2" fmla="*/ 1 w 8"/>
                <a:gd name="T3" fmla="*/ 0 h 12"/>
                <a:gd name="T4" fmla="*/ 5 w 8"/>
                <a:gd name="T5" fmla="*/ 5 h 12"/>
                <a:gd name="T6" fmla="*/ 6 w 8"/>
                <a:gd name="T7" fmla="*/ 7 h 12"/>
                <a:gd name="T8" fmla="*/ 5 w 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12"/>
                  </a:moveTo>
                  <a:cubicBezTo>
                    <a:pt x="3" y="9"/>
                    <a:pt x="0" y="5"/>
                    <a:pt x="1" y="0"/>
                  </a:cubicBezTo>
                  <a:cubicBezTo>
                    <a:pt x="3" y="1"/>
                    <a:pt x="3" y="4"/>
                    <a:pt x="5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8" y="10"/>
                    <a:pt x="8" y="11"/>
                    <a:pt x="5" y="12"/>
                  </a:cubicBezTo>
                  <a:close/>
                </a:path>
              </a:pathLst>
            </a:custGeom>
            <a:solidFill>
              <a:srgbClr val="211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246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31750"/>
            <a:ext cx="12192000" cy="2206625"/>
            <a:chOff x="0" y="-31750"/>
            <a:chExt cx="12192000" cy="2206625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0" y="-31750"/>
              <a:ext cx="12192000" cy="1216025"/>
            </a:xfrm>
            <a:custGeom>
              <a:avLst/>
              <a:gdLst>
                <a:gd name="T0" fmla="*/ 3840 w 7680"/>
                <a:gd name="T1" fmla="*/ 67 h 766"/>
                <a:gd name="T2" fmla="*/ 7680 w 7680"/>
                <a:gd name="T3" fmla="*/ 766 h 766"/>
                <a:gd name="T4" fmla="*/ 7680 w 7680"/>
                <a:gd name="T5" fmla="*/ 0 h 766"/>
                <a:gd name="T6" fmla="*/ 0 w 7680"/>
                <a:gd name="T7" fmla="*/ 0 h 766"/>
                <a:gd name="T8" fmla="*/ 0 w 7680"/>
                <a:gd name="T9" fmla="*/ 766 h 766"/>
                <a:gd name="T10" fmla="*/ 3840 w 7680"/>
                <a:gd name="T11" fmla="*/ 6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0" h="766">
                  <a:moveTo>
                    <a:pt x="3840" y="67"/>
                  </a:moveTo>
                  <a:lnTo>
                    <a:pt x="7680" y="766"/>
                  </a:lnTo>
                  <a:lnTo>
                    <a:pt x="7680" y="0"/>
                  </a:lnTo>
                  <a:lnTo>
                    <a:pt x="0" y="0"/>
                  </a:lnTo>
                  <a:lnTo>
                    <a:pt x="0" y="766"/>
                  </a:lnTo>
                  <a:lnTo>
                    <a:pt x="3840" y="67"/>
                  </a:ln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086350" y="508000"/>
              <a:ext cx="885825" cy="1465263"/>
            </a:xfrm>
            <a:custGeom>
              <a:avLst/>
              <a:gdLst>
                <a:gd name="T0" fmla="*/ 77 w 279"/>
                <a:gd name="T1" fmla="*/ 413 h 457"/>
                <a:gd name="T2" fmla="*/ 3 w 279"/>
                <a:gd name="T3" fmla="*/ 193 h 457"/>
                <a:gd name="T4" fmla="*/ 95 w 279"/>
                <a:gd name="T5" fmla="*/ 2 h 457"/>
                <a:gd name="T6" fmla="*/ 111 w 279"/>
                <a:gd name="T7" fmla="*/ 1 h 457"/>
                <a:gd name="T8" fmla="*/ 146 w 279"/>
                <a:gd name="T9" fmla="*/ 15 h 457"/>
                <a:gd name="T10" fmla="*/ 196 w 279"/>
                <a:gd name="T11" fmla="*/ 8 h 457"/>
                <a:gd name="T12" fmla="*/ 198 w 279"/>
                <a:gd name="T13" fmla="*/ 14 h 457"/>
                <a:gd name="T14" fmla="*/ 192 w 279"/>
                <a:gd name="T15" fmla="*/ 29 h 457"/>
                <a:gd name="T16" fmla="*/ 243 w 279"/>
                <a:gd name="T17" fmla="*/ 34 h 457"/>
                <a:gd name="T18" fmla="*/ 241 w 279"/>
                <a:gd name="T19" fmla="*/ 36 h 457"/>
                <a:gd name="T20" fmla="*/ 225 w 279"/>
                <a:gd name="T21" fmla="*/ 39 h 457"/>
                <a:gd name="T22" fmla="*/ 232 w 279"/>
                <a:gd name="T23" fmla="*/ 43 h 457"/>
                <a:gd name="T24" fmla="*/ 269 w 279"/>
                <a:gd name="T25" fmla="*/ 48 h 457"/>
                <a:gd name="T26" fmla="*/ 258 w 279"/>
                <a:gd name="T27" fmla="*/ 53 h 457"/>
                <a:gd name="T28" fmla="*/ 248 w 279"/>
                <a:gd name="T29" fmla="*/ 69 h 457"/>
                <a:gd name="T30" fmla="*/ 279 w 279"/>
                <a:gd name="T31" fmla="*/ 82 h 457"/>
                <a:gd name="T32" fmla="*/ 268 w 279"/>
                <a:gd name="T33" fmla="*/ 91 h 457"/>
                <a:gd name="T34" fmla="*/ 260 w 279"/>
                <a:gd name="T35" fmla="*/ 101 h 457"/>
                <a:gd name="T36" fmla="*/ 273 w 279"/>
                <a:gd name="T37" fmla="*/ 115 h 457"/>
                <a:gd name="T38" fmla="*/ 271 w 279"/>
                <a:gd name="T39" fmla="*/ 116 h 457"/>
                <a:gd name="T40" fmla="*/ 254 w 279"/>
                <a:gd name="T41" fmla="*/ 111 h 457"/>
                <a:gd name="T42" fmla="*/ 254 w 279"/>
                <a:gd name="T43" fmla="*/ 116 h 457"/>
                <a:gd name="T44" fmla="*/ 275 w 279"/>
                <a:gd name="T45" fmla="*/ 156 h 457"/>
                <a:gd name="T46" fmla="*/ 269 w 279"/>
                <a:gd name="T47" fmla="*/ 152 h 457"/>
                <a:gd name="T48" fmla="*/ 253 w 279"/>
                <a:gd name="T49" fmla="*/ 137 h 457"/>
                <a:gd name="T50" fmla="*/ 256 w 279"/>
                <a:gd name="T51" fmla="*/ 184 h 457"/>
                <a:gd name="T52" fmla="*/ 248 w 279"/>
                <a:gd name="T53" fmla="*/ 225 h 457"/>
                <a:gd name="T54" fmla="*/ 253 w 279"/>
                <a:gd name="T55" fmla="*/ 257 h 457"/>
                <a:gd name="T56" fmla="*/ 274 w 279"/>
                <a:gd name="T57" fmla="*/ 297 h 457"/>
                <a:gd name="T58" fmla="*/ 265 w 279"/>
                <a:gd name="T59" fmla="*/ 319 h 457"/>
                <a:gd name="T60" fmla="*/ 248 w 279"/>
                <a:gd name="T61" fmla="*/ 334 h 457"/>
                <a:gd name="T62" fmla="*/ 244 w 279"/>
                <a:gd name="T63" fmla="*/ 348 h 457"/>
                <a:gd name="T64" fmla="*/ 237 w 279"/>
                <a:gd name="T65" fmla="*/ 364 h 457"/>
                <a:gd name="T66" fmla="*/ 232 w 279"/>
                <a:gd name="T67" fmla="*/ 379 h 457"/>
                <a:gd name="T68" fmla="*/ 230 w 279"/>
                <a:gd name="T69" fmla="*/ 405 h 457"/>
                <a:gd name="T70" fmla="*/ 213 w 279"/>
                <a:gd name="T71" fmla="*/ 427 h 457"/>
                <a:gd name="T72" fmla="*/ 148 w 279"/>
                <a:gd name="T73" fmla="*/ 418 h 457"/>
                <a:gd name="T74" fmla="*/ 129 w 279"/>
                <a:gd name="T75" fmla="*/ 418 h 457"/>
                <a:gd name="T76" fmla="*/ 125 w 279"/>
                <a:gd name="T77" fmla="*/ 451 h 457"/>
                <a:gd name="T78" fmla="*/ 124 w 279"/>
                <a:gd name="T7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9" h="457">
                  <a:moveTo>
                    <a:pt x="124" y="456"/>
                  </a:moveTo>
                  <a:cubicBezTo>
                    <a:pt x="107" y="443"/>
                    <a:pt x="91" y="429"/>
                    <a:pt x="77" y="413"/>
                  </a:cubicBezTo>
                  <a:cubicBezTo>
                    <a:pt x="44" y="376"/>
                    <a:pt x="22" y="334"/>
                    <a:pt x="10" y="286"/>
                  </a:cubicBezTo>
                  <a:cubicBezTo>
                    <a:pt x="3" y="256"/>
                    <a:pt x="0" y="225"/>
                    <a:pt x="3" y="193"/>
                  </a:cubicBezTo>
                  <a:cubicBezTo>
                    <a:pt x="7" y="143"/>
                    <a:pt x="23" y="96"/>
                    <a:pt x="51" y="54"/>
                  </a:cubicBezTo>
                  <a:cubicBezTo>
                    <a:pt x="64" y="35"/>
                    <a:pt x="79" y="18"/>
                    <a:pt x="95" y="2"/>
                  </a:cubicBezTo>
                  <a:cubicBezTo>
                    <a:pt x="97" y="1"/>
                    <a:pt x="98" y="0"/>
                    <a:pt x="100" y="0"/>
                  </a:cubicBezTo>
                  <a:cubicBezTo>
                    <a:pt x="104" y="1"/>
                    <a:pt x="107" y="0"/>
                    <a:pt x="111" y="1"/>
                  </a:cubicBezTo>
                  <a:cubicBezTo>
                    <a:pt x="122" y="3"/>
                    <a:pt x="133" y="7"/>
                    <a:pt x="142" y="13"/>
                  </a:cubicBezTo>
                  <a:cubicBezTo>
                    <a:pt x="143" y="14"/>
                    <a:pt x="145" y="15"/>
                    <a:pt x="146" y="15"/>
                  </a:cubicBezTo>
                  <a:cubicBezTo>
                    <a:pt x="158" y="16"/>
                    <a:pt x="169" y="16"/>
                    <a:pt x="181" y="14"/>
                  </a:cubicBezTo>
                  <a:cubicBezTo>
                    <a:pt x="186" y="13"/>
                    <a:pt x="192" y="12"/>
                    <a:pt x="196" y="8"/>
                  </a:cubicBezTo>
                  <a:cubicBezTo>
                    <a:pt x="197" y="6"/>
                    <a:pt x="198" y="7"/>
                    <a:pt x="198" y="9"/>
                  </a:cubicBezTo>
                  <a:cubicBezTo>
                    <a:pt x="198" y="10"/>
                    <a:pt x="198" y="12"/>
                    <a:pt x="198" y="14"/>
                  </a:cubicBezTo>
                  <a:cubicBezTo>
                    <a:pt x="195" y="22"/>
                    <a:pt x="193" y="23"/>
                    <a:pt x="185" y="27"/>
                  </a:cubicBezTo>
                  <a:cubicBezTo>
                    <a:pt x="187" y="30"/>
                    <a:pt x="189" y="29"/>
                    <a:pt x="192" y="29"/>
                  </a:cubicBezTo>
                  <a:cubicBezTo>
                    <a:pt x="206" y="29"/>
                    <a:pt x="221" y="31"/>
                    <a:pt x="235" y="32"/>
                  </a:cubicBezTo>
                  <a:cubicBezTo>
                    <a:pt x="238" y="33"/>
                    <a:pt x="240" y="33"/>
                    <a:pt x="243" y="34"/>
                  </a:cubicBezTo>
                  <a:cubicBezTo>
                    <a:pt x="244" y="34"/>
                    <a:pt x="245" y="34"/>
                    <a:pt x="245" y="35"/>
                  </a:cubicBezTo>
                  <a:cubicBezTo>
                    <a:pt x="244" y="36"/>
                    <a:pt x="243" y="36"/>
                    <a:pt x="241" y="36"/>
                  </a:cubicBezTo>
                  <a:cubicBezTo>
                    <a:pt x="236" y="37"/>
                    <a:pt x="231" y="38"/>
                    <a:pt x="226" y="39"/>
                  </a:cubicBezTo>
                  <a:cubicBezTo>
                    <a:pt x="226" y="39"/>
                    <a:pt x="225" y="39"/>
                    <a:pt x="225" y="39"/>
                  </a:cubicBezTo>
                  <a:cubicBezTo>
                    <a:pt x="221" y="40"/>
                    <a:pt x="218" y="41"/>
                    <a:pt x="214" y="43"/>
                  </a:cubicBezTo>
                  <a:cubicBezTo>
                    <a:pt x="220" y="43"/>
                    <a:pt x="226" y="43"/>
                    <a:pt x="232" y="43"/>
                  </a:cubicBezTo>
                  <a:cubicBezTo>
                    <a:pt x="243" y="43"/>
                    <a:pt x="254" y="44"/>
                    <a:pt x="264" y="46"/>
                  </a:cubicBezTo>
                  <a:cubicBezTo>
                    <a:pt x="266" y="46"/>
                    <a:pt x="269" y="46"/>
                    <a:pt x="269" y="48"/>
                  </a:cubicBezTo>
                  <a:cubicBezTo>
                    <a:pt x="269" y="50"/>
                    <a:pt x="266" y="50"/>
                    <a:pt x="265" y="50"/>
                  </a:cubicBezTo>
                  <a:cubicBezTo>
                    <a:pt x="262" y="51"/>
                    <a:pt x="260" y="52"/>
                    <a:pt x="258" y="53"/>
                  </a:cubicBezTo>
                  <a:cubicBezTo>
                    <a:pt x="255" y="55"/>
                    <a:pt x="252" y="57"/>
                    <a:pt x="250" y="60"/>
                  </a:cubicBezTo>
                  <a:cubicBezTo>
                    <a:pt x="248" y="63"/>
                    <a:pt x="247" y="66"/>
                    <a:pt x="248" y="69"/>
                  </a:cubicBezTo>
                  <a:cubicBezTo>
                    <a:pt x="251" y="77"/>
                    <a:pt x="263" y="84"/>
                    <a:pt x="274" y="82"/>
                  </a:cubicBezTo>
                  <a:cubicBezTo>
                    <a:pt x="276" y="82"/>
                    <a:pt x="278" y="80"/>
                    <a:pt x="279" y="82"/>
                  </a:cubicBezTo>
                  <a:cubicBezTo>
                    <a:pt x="279" y="84"/>
                    <a:pt x="277" y="84"/>
                    <a:pt x="276" y="86"/>
                  </a:cubicBezTo>
                  <a:cubicBezTo>
                    <a:pt x="274" y="88"/>
                    <a:pt x="271" y="89"/>
                    <a:pt x="268" y="91"/>
                  </a:cubicBezTo>
                  <a:cubicBezTo>
                    <a:pt x="264" y="94"/>
                    <a:pt x="258" y="96"/>
                    <a:pt x="253" y="97"/>
                  </a:cubicBezTo>
                  <a:cubicBezTo>
                    <a:pt x="255" y="98"/>
                    <a:pt x="257" y="99"/>
                    <a:pt x="260" y="101"/>
                  </a:cubicBezTo>
                  <a:cubicBezTo>
                    <a:pt x="264" y="104"/>
                    <a:pt x="268" y="108"/>
                    <a:pt x="271" y="113"/>
                  </a:cubicBezTo>
                  <a:cubicBezTo>
                    <a:pt x="272" y="113"/>
                    <a:pt x="272" y="114"/>
                    <a:pt x="273" y="115"/>
                  </a:cubicBezTo>
                  <a:cubicBezTo>
                    <a:pt x="273" y="115"/>
                    <a:pt x="273" y="116"/>
                    <a:pt x="273" y="117"/>
                  </a:cubicBezTo>
                  <a:cubicBezTo>
                    <a:pt x="272" y="117"/>
                    <a:pt x="271" y="117"/>
                    <a:pt x="271" y="116"/>
                  </a:cubicBezTo>
                  <a:cubicBezTo>
                    <a:pt x="269" y="115"/>
                    <a:pt x="267" y="114"/>
                    <a:pt x="265" y="113"/>
                  </a:cubicBezTo>
                  <a:cubicBezTo>
                    <a:pt x="261" y="112"/>
                    <a:pt x="258" y="111"/>
                    <a:pt x="254" y="111"/>
                  </a:cubicBezTo>
                  <a:cubicBezTo>
                    <a:pt x="252" y="111"/>
                    <a:pt x="252" y="112"/>
                    <a:pt x="253" y="113"/>
                  </a:cubicBezTo>
                  <a:cubicBezTo>
                    <a:pt x="253" y="114"/>
                    <a:pt x="254" y="115"/>
                    <a:pt x="254" y="116"/>
                  </a:cubicBezTo>
                  <a:cubicBezTo>
                    <a:pt x="260" y="128"/>
                    <a:pt x="267" y="140"/>
                    <a:pt x="274" y="152"/>
                  </a:cubicBezTo>
                  <a:cubicBezTo>
                    <a:pt x="275" y="153"/>
                    <a:pt x="277" y="155"/>
                    <a:pt x="275" y="156"/>
                  </a:cubicBezTo>
                  <a:cubicBezTo>
                    <a:pt x="274" y="157"/>
                    <a:pt x="273" y="155"/>
                    <a:pt x="272" y="154"/>
                  </a:cubicBezTo>
                  <a:cubicBezTo>
                    <a:pt x="271" y="153"/>
                    <a:pt x="270" y="153"/>
                    <a:pt x="269" y="152"/>
                  </a:cubicBezTo>
                  <a:cubicBezTo>
                    <a:pt x="263" y="146"/>
                    <a:pt x="256" y="139"/>
                    <a:pt x="252" y="131"/>
                  </a:cubicBezTo>
                  <a:cubicBezTo>
                    <a:pt x="252" y="132"/>
                    <a:pt x="253" y="135"/>
                    <a:pt x="253" y="137"/>
                  </a:cubicBezTo>
                  <a:cubicBezTo>
                    <a:pt x="255" y="148"/>
                    <a:pt x="255" y="159"/>
                    <a:pt x="257" y="170"/>
                  </a:cubicBezTo>
                  <a:cubicBezTo>
                    <a:pt x="257" y="175"/>
                    <a:pt x="257" y="179"/>
                    <a:pt x="256" y="184"/>
                  </a:cubicBezTo>
                  <a:cubicBezTo>
                    <a:pt x="255" y="194"/>
                    <a:pt x="252" y="204"/>
                    <a:pt x="250" y="214"/>
                  </a:cubicBezTo>
                  <a:cubicBezTo>
                    <a:pt x="249" y="217"/>
                    <a:pt x="248" y="221"/>
                    <a:pt x="248" y="225"/>
                  </a:cubicBezTo>
                  <a:cubicBezTo>
                    <a:pt x="248" y="226"/>
                    <a:pt x="247" y="226"/>
                    <a:pt x="248" y="228"/>
                  </a:cubicBezTo>
                  <a:cubicBezTo>
                    <a:pt x="249" y="237"/>
                    <a:pt x="249" y="247"/>
                    <a:pt x="253" y="257"/>
                  </a:cubicBezTo>
                  <a:cubicBezTo>
                    <a:pt x="257" y="265"/>
                    <a:pt x="261" y="273"/>
                    <a:pt x="266" y="281"/>
                  </a:cubicBezTo>
                  <a:cubicBezTo>
                    <a:pt x="269" y="286"/>
                    <a:pt x="272" y="292"/>
                    <a:pt x="274" y="297"/>
                  </a:cubicBezTo>
                  <a:cubicBezTo>
                    <a:pt x="275" y="301"/>
                    <a:pt x="276" y="305"/>
                    <a:pt x="274" y="309"/>
                  </a:cubicBezTo>
                  <a:cubicBezTo>
                    <a:pt x="273" y="314"/>
                    <a:pt x="269" y="317"/>
                    <a:pt x="265" y="319"/>
                  </a:cubicBezTo>
                  <a:cubicBezTo>
                    <a:pt x="261" y="321"/>
                    <a:pt x="258" y="322"/>
                    <a:pt x="254" y="323"/>
                  </a:cubicBezTo>
                  <a:cubicBezTo>
                    <a:pt x="249" y="325"/>
                    <a:pt x="247" y="329"/>
                    <a:pt x="248" y="334"/>
                  </a:cubicBezTo>
                  <a:cubicBezTo>
                    <a:pt x="248" y="337"/>
                    <a:pt x="249" y="340"/>
                    <a:pt x="248" y="343"/>
                  </a:cubicBezTo>
                  <a:cubicBezTo>
                    <a:pt x="247" y="345"/>
                    <a:pt x="246" y="347"/>
                    <a:pt x="244" y="348"/>
                  </a:cubicBezTo>
                  <a:cubicBezTo>
                    <a:pt x="242" y="350"/>
                    <a:pt x="240" y="352"/>
                    <a:pt x="238" y="354"/>
                  </a:cubicBezTo>
                  <a:cubicBezTo>
                    <a:pt x="236" y="357"/>
                    <a:pt x="236" y="360"/>
                    <a:pt x="237" y="364"/>
                  </a:cubicBezTo>
                  <a:cubicBezTo>
                    <a:pt x="237" y="367"/>
                    <a:pt x="238" y="370"/>
                    <a:pt x="237" y="373"/>
                  </a:cubicBezTo>
                  <a:cubicBezTo>
                    <a:pt x="236" y="375"/>
                    <a:pt x="234" y="378"/>
                    <a:pt x="232" y="379"/>
                  </a:cubicBezTo>
                  <a:cubicBezTo>
                    <a:pt x="229" y="382"/>
                    <a:pt x="228" y="386"/>
                    <a:pt x="229" y="390"/>
                  </a:cubicBezTo>
                  <a:cubicBezTo>
                    <a:pt x="230" y="395"/>
                    <a:pt x="232" y="400"/>
                    <a:pt x="230" y="405"/>
                  </a:cubicBezTo>
                  <a:cubicBezTo>
                    <a:pt x="229" y="409"/>
                    <a:pt x="228" y="413"/>
                    <a:pt x="226" y="416"/>
                  </a:cubicBezTo>
                  <a:cubicBezTo>
                    <a:pt x="223" y="421"/>
                    <a:pt x="219" y="425"/>
                    <a:pt x="213" y="427"/>
                  </a:cubicBezTo>
                  <a:cubicBezTo>
                    <a:pt x="204" y="430"/>
                    <a:pt x="196" y="432"/>
                    <a:pt x="186" y="429"/>
                  </a:cubicBezTo>
                  <a:cubicBezTo>
                    <a:pt x="173" y="426"/>
                    <a:pt x="161" y="421"/>
                    <a:pt x="148" y="418"/>
                  </a:cubicBezTo>
                  <a:cubicBezTo>
                    <a:pt x="144" y="417"/>
                    <a:pt x="140" y="415"/>
                    <a:pt x="136" y="414"/>
                  </a:cubicBezTo>
                  <a:cubicBezTo>
                    <a:pt x="132" y="414"/>
                    <a:pt x="131" y="414"/>
                    <a:pt x="129" y="418"/>
                  </a:cubicBezTo>
                  <a:cubicBezTo>
                    <a:pt x="127" y="426"/>
                    <a:pt x="125" y="434"/>
                    <a:pt x="124" y="442"/>
                  </a:cubicBezTo>
                  <a:cubicBezTo>
                    <a:pt x="123" y="445"/>
                    <a:pt x="124" y="448"/>
                    <a:pt x="125" y="451"/>
                  </a:cubicBezTo>
                  <a:cubicBezTo>
                    <a:pt x="125" y="452"/>
                    <a:pt x="126" y="453"/>
                    <a:pt x="125" y="455"/>
                  </a:cubicBezTo>
                  <a:cubicBezTo>
                    <a:pt x="125" y="456"/>
                    <a:pt x="125" y="457"/>
                    <a:pt x="124" y="456"/>
                  </a:cubicBezTo>
                  <a:close/>
                </a:path>
              </a:pathLst>
            </a:custGeom>
            <a:solidFill>
              <a:srgbClr val="F3D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096000" y="455613"/>
              <a:ext cx="869950" cy="1508125"/>
            </a:xfrm>
            <a:custGeom>
              <a:avLst/>
              <a:gdLst>
                <a:gd name="T0" fmla="*/ 153 w 274"/>
                <a:gd name="T1" fmla="*/ 2 h 470"/>
                <a:gd name="T2" fmla="*/ 154 w 274"/>
                <a:gd name="T3" fmla="*/ 2 h 470"/>
                <a:gd name="T4" fmla="*/ 167 w 274"/>
                <a:gd name="T5" fmla="*/ 6 h 470"/>
                <a:gd name="T6" fmla="*/ 191 w 274"/>
                <a:gd name="T7" fmla="*/ 28 h 470"/>
                <a:gd name="T8" fmla="*/ 221 w 274"/>
                <a:gd name="T9" fmla="*/ 65 h 470"/>
                <a:gd name="T10" fmla="*/ 249 w 274"/>
                <a:gd name="T11" fmla="*/ 114 h 470"/>
                <a:gd name="T12" fmla="*/ 261 w 274"/>
                <a:gd name="T13" fmla="*/ 148 h 470"/>
                <a:gd name="T14" fmla="*/ 272 w 274"/>
                <a:gd name="T15" fmla="*/ 200 h 470"/>
                <a:gd name="T16" fmla="*/ 273 w 274"/>
                <a:gd name="T17" fmla="*/ 245 h 470"/>
                <a:gd name="T18" fmla="*/ 269 w 274"/>
                <a:gd name="T19" fmla="*/ 282 h 470"/>
                <a:gd name="T20" fmla="*/ 259 w 274"/>
                <a:gd name="T21" fmla="*/ 324 h 470"/>
                <a:gd name="T22" fmla="*/ 237 w 274"/>
                <a:gd name="T23" fmla="*/ 375 h 470"/>
                <a:gd name="T24" fmla="*/ 213 w 274"/>
                <a:gd name="T25" fmla="*/ 412 h 470"/>
                <a:gd name="T26" fmla="*/ 193 w 274"/>
                <a:gd name="T27" fmla="*/ 435 h 470"/>
                <a:gd name="T28" fmla="*/ 155 w 274"/>
                <a:gd name="T29" fmla="*/ 469 h 470"/>
                <a:gd name="T30" fmla="*/ 154 w 274"/>
                <a:gd name="T31" fmla="*/ 470 h 470"/>
                <a:gd name="T32" fmla="*/ 153 w 274"/>
                <a:gd name="T33" fmla="*/ 460 h 470"/>
                <a:gd name="T34" fmla="*/ 151 w 274"/>
                <a:gd name="T35" fmla="*/ 444 h 470"/>
                <a:gd name="T36" fmla="*/ 150 w 274"/>
                <a:gd name="T37" fmla="*/ 441 h 470"/>
                <a:gd name="T38" fmla="*/ 144 w 274"/>
                <a:gd name="T39" fmla="*/ 436 h 470"/>
                <a:gd name="T40" fmla="*/ 119 w 274"/>
                <a:gd name="T41" fmla="*/ 441 h 470"/>
                <a:gd name="T42" fmla="*/ 74 w 274"/>
                <a:gd name="T43" fmla="*/ 448 h 470"/>
                <a:gd name="T44" fmla="*/ 41 w 274"/>
                <a:gd name="T45" fmla="*/ 431 h 470"/>
                <a:gd name="T46" fmla="*/ 38 w 274"/>
                <a:gd name="T47" fmla="*/ 423 h 470"/>
                <a:gd name="T48" fmla="*/ 38 w 274"/>
                <a:gd name="T49" fmla="*/ 411 h 470"/>
                <a:gd name="T50" fmla="*/ 33 w 274"/>
                <a:gd name="T51" fmla="*/ 398 h 470"/>
                <a:gd name="T52" fmla="*/ 25 w 274"/>
                <a:gd name="T53" fmla="*/ 388 h 470"/>
                <a:gd name="T54" fmla="*/ 27 w 274"/>
                <a:gd name="T55" fmla="*/ 374 h 470"/>
                <a:gd name="T56" fmla="*/ 28 w 274"/>
                <a:gd name="T57" fmla="*/ 368 h 470"/>
                <a:gd name="T58" fmla="*/ 24 w 274"/>
                <a:gd name="T59" fmla="*/ 362 h 470"/>
                <a:gd name="T60" fmla="*/ 26 w 274"/>
                <a:gd name="T61" fmla="*/ 348 h 470"/>
                <a:gd name="T62" fmla="*/ 25 w 274"/>
                <a:gd name="T63" fmla="*/ 341 h 470"/>
                <a:gd name="T64" fmla="*/ 16 w 274"/>
                <a:gd name="T65" fmla="*/ 335 h 470"/>
                <a:gd name="T66" fmla="*/ 6 w 274"/>
                <a:gd name="T67" fmla="*/ 330 h 470"/>
                <a:gd name="T68" fmla="*/ 2 w 274"/>
                <a:gd name="T69" fmla="*/ 322 h 470"/>
                <a:gd name="T70" fmla="*/ 4 w 274"/>
                <a:gd name="T71" fmla="*/ 309 h 470"/>
                <a:gd name="T72" fmla="*/ 16 w 274"/>
                <a:gd name="T73" fmla="*/ 290 h 470"/>
                <a:gd name="T74" fmla="*/ 25 w 274"/>
                <a:gd name="T75" fmla="*/ 274 h 470"/>
                <a:gd name="T76" fmla="*/ 34 w 274"/>
                <a:gd name="T77" fmla="*/ 239 h 470"/>
                <a:gd name="T78" fmla="*/ 34 w 274"/>
                <a:gd name="T79" fmla="*/ 236 h 470"/>
                <a:gd name="T80" fmla="*/ 33 w 274"/>
                <a:gd name="T81" fmla="*/ 220 h 470"/>
                <a:gd name="T82" fmla="*/ 27 w 274"/>
                <a:gd name="T83" fmla="*/ 199 h 470"/>
                <a:gd name="T84" fmla="*/ 24 w 274"/>
                <a:gd name="T85" fmla="*/ 183 h 470"/>
                <a:gd name="T86" fmla="*/ 23 w 274"/>
                <a:gd name="T87" fmla="*/ 181 h 470"/>
                <a:gd name="T88" fmla="*/ 23 w 274"/>
                <a:gd name="T89" fmla="*/ 173 h 470"/>
                <a:gd name="T90" fmla="*/ 25 w 274"/>
                <a:gd name="T91" fmla="*/ 147 h 470"/>
                <a:gd name="T92" fmla="*/ 35 w 274"/>
                <a:gd name="T93" fmla="*/ 117 h 470"/>
                <a:gd name="T94" fmla="*/ 52 w 274"/>
                <a:gd name="T95" fmla="*/ 89 h 470"/>
                <a:gd name="T96" fmla="*/ 64 w 274"/>
                <a:gd name="T97" fmla="*/ 75 h 470"/>
                <a:gd name="T98" fmla="*/ 69 w 274"/>
                <a:gd name="T99" fmla="*/ 69 h 470"/>
                <a:gd name="T100" fmla="*/ 56 w 274"/>
                <a:gd name="T101" fmla="*/ 71 h 470"/>
                <a:gd name="T102" fmla="*/ 27 w 274"/>
                <a:gd name="T103" fmla="*/ 80 h 470"/>
                <a:gd name="T104" fmla="*/ 25 w 274"/>
                <a:gd name="T105" fmla="*/ 75 h 470"/>
                <a:gd name="T106" fmla="*/ 30 w 274"/>
                <a:gd name="T107" fmla="*/ 68 h 470"/>
                <a:gd name="T108" fmla="*/ 85 w 274"/>
                <a:gd name="T109" fmla="*/ 30 h 470"/>
                <a:gd name="T110" fmla="*/ 130 w 274"/>
                <a:gd name="T111" fmla="*/ 8 h 470"/>
                <a:gd name="T112" fmla="*/ 149 w 274"/>
                <a:gd name="T113" fmla="*/ 2 h 470"/>
                <a:gd name="T114" fmla="*/ 153 w 274"/>
                <a:gd name="T115" fmla="*/ 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470">
                  <a:moveTo>
                    <a:pt x="153" y="2"/>
                  </a:moveTo>
                  <a:cubicBezTo>
                    <a:pt x="153" y="2"/>
                    <a:pt x="154" y="2"/>
                    <a:pt x="154" y="2"/>
                  </a:cubicBezTo>
                  <a:cubicBezTo>
                    <a:pt x="159" y="0"/>
                    <a:pt x="163" y="3"/>
                    <a:pt x="167" y="6"/>
                  </a:cubicBezTo>
                  <a:cubicBezTo>
                    <a:pt x="175" y="13"/>
                    <a:pt x="183" y="20"/>
                    <a:pt x="191" y="28"/>
                  </a:cubicBezTo>
                  <a:cubicBezTo>
                    <a:pt x="202" y="40"/>
                    <a:pt x="212" y="52"/>
                    <a:pt x="221" y="65"/>
                  </a:cubicBezTo>
                  <a:cubicBezTo>
                    <a:pt x="232" y="81"/>
                    <a:pt x="241" y="97"/>
                    <a:pt x="249" y="114"/>
                  </a:cubicBezTo>
                  <a:cubicBezTo>
                    <a:pt x="254" y="125"/>
                    <a:pt x="258" y="137"/>
                    <a:pt x="261" y="148"/>
                  </a:cubicBezTo>
                  <a:cubicBezTo>
                    <a:pt x="266" y="165"/>
                    <a:pt x="270" y="182"/>
                    <a:pt x="272" y="200"/>
                  </a:cubicBezTo>
                  <a:cubicBezTo>
                    <a:pt x="274" y="215"/>
                    <a:pt x="274" y="230"/>
                    <a:pt x="273" y="245"/>
                  </a:cubicBezTo>
                  <a:cubicBezTo>
                    <a:pt x="273" y="258"/>
                    <a:pt x="271" y="270"/>
                    <a:pt x="269" y="282"/>
                  </a:cubicBezTo>
                  <a:cubicBezTo>
                    <a:pt x="267" y="296"/>
                    <a:pt x="264" y="310"/>
                    <a:pt x="259" y="324"/>
                  </a:cubicBezTo>
                  <a:cubicBezTo>
                    <a:pt x="254" y="342"/>
                    <a:pt x="246" y="359"/>
                    <a:pt x="237" y="375"/>
                  </a:cubicBezTo>
                  <a:cubicBezTo>
                    <a:pt x="230" y="388"/>
                    <a:pt x="222" y="400"/>
                    <a:pt x="213" y="412"/>
                  </a:cubicBezTo>
                  <a:cubicBezTo>
                    <a:pt x="207" y="420"/>
                    <a:pt x="200" y="427"/>
                    <a:pt x="193" y="435"/>
                  </a:cubicBezTo>
                  <a:cubicBezTo>
                    <a:pt x="182" y="448"/>
                    <a:pt x="169" y="458"/>
                    <a:pt x="155" y="469"/>
                  </a:cubicBezTo>
                  <a:cubicBezTo>
                    <a:pt x="155" y="469"/>
                    <a:pt x="154" y="470"/>
                    <a:pt x="154" y="470"/>
                  </a:cubicBezTo>
                  <a:cubicBezTo>
                    <a:pt x="152" y="467"/>
                    <a:pt x="153" y="463"/>
                    <a:pt x="153" y="460"/>
                  </a:cubicBezTo>
                  <a:cubicBezTo>
                    <a:pt x="154" y="455"/>
                    <a:pt x="152" y="449"/>
                    <a:pt x="151" y="444"/>
                  </a:cubicBezTo>
                  <a:cubicBezTo>
                    <a:pt x="151" y="443"/>
                    <a:pt x="150" y="442"/>
                    <a:pt x="150" y="441"/>
                  </a:cubicBezTo>
                  <a:cubicBezTo>
                    <a:pt x="149" y="436"/>
                    <a:pt x="148" y="436"/>
                    <a:pt x="144" y="436"/>
                  </a:cubicBezTo>
                  <a:cubicBezTo>
                    <a:pt x="135" y="437"/>
                    <a:pt x="127" y="439"/>
                    <a:pt x="119" y="441"/>
                  </a:cubicBezTo>
                  <a:cubicBezTo>
                    <a:pt x="104" y="443"/>
                    <a:pt x="89" y="447"/>
                    <a:pt x="74" y="448"/>
                  </a:cubicBezTo>
                  <a:cubicBezTo>
                    <a:pt x="61" y="449"/>
                    <a:pt x="47" y="443"/>
                    <a:pt x="41" y="431"/>
                  </a:cubicBezTo>
                  <a:cubicBezTo>
                    <a:pt x="40" y="429"/>
                    <a:pt x="39" y="425"/>
                    <a:pt x="38" y="423"/>
                  </a:cubicBezTo>
                  <a:cubicBezTo>
                    <a:pt x="37" y="419"/>
                    <a:pt x="38" y="415"/>
                    <a:pt x="38" y="411"/>
                  </a:cubicBezTo>
                  <a:cubicBezTo>
                    <a:pt x="39" y="406"/>
                    <a:pt x="38" y="401"/>
                    <a:pt x="33" y="398"/>
                  </a:cubicBezTo>
                  <a:cubicBezTo>
                    <a:pt x="30" y="395"/>
                    <a:pt x="26" y="393"/>
                    <a:pt x="25" y="388"/>
                  </a:cubicBezTo>
                  <a:cubicBezTo>
                    <a:pt x="23" y="383"/>
                    <a:pt x="26" y="379"/>
                    <a:pt x="27" y="374"/>
                  </a:cubicBezTo>
                  <a:cubicBezTo>
                    <a:pt x="30" y="373"/>
                    <a:pt x="30" y="371"/>
                    <a:pt x="28" y="368"/>
                  </a:cubicBezTo>
                  <a:cubicBezTo>
                    <a:pt x="26" y="366"/>
                    <a:pt x="25" y="364"/>
                    <a:pt x="24" y="362"/>
                  </a:cubicBezTo>
                  <a:cubicBezTo>
                    <a:pt x="22" y="357"/>
                    <a:pt x="24" y="353"/>
                    <a:pt x="26" y="348"/>
                  </a:cubicBezTo>
                  <a:cubicBezTo>
                    <a:pt x="27" y="345"/>
                    <a:pt x="27" y="343"/>
                    <a:pt x="25" y="341"/>
                  </a:cubicBezTo>
                  <a:cubicBezTo>
                    <a:pt x="22" y="338"/>
                    <a:pt x="19" y="336"/>
                    <a:pt x="16" y="335"/>
                  </a:cubicBezTo>
                  <a:cubicBezTo>
                    <a:pt x="12" y="334"/>
                    <a:pt x="9" y="332"/>
                    <a:pt x="6" y="330"/>
                  </a:cubicBezTo>
                  <a:cubicBezTo>
                    <a:pt x="4" y="328"/>
                    <a:pt x="2" y="325"/>
                    <a:pt x="2" y="322"/>
                  </a:cubicBezTo>
                  <a:cubicBezTo>
                    <a:pt x="0" y="317"/>
                    <a:pt x="2" y="313"/>
                    <a:pt x="4" y="309"/>
                  </a:cubicBezTo>
                  <a:cubicBezTo>
                    <a:pt x="7" y="302"/>
                    <a:pt x="11" y="296"/>
                    <a:pt x="16" y="290"/>
                  </a:cubicBezTo>
                  <a:cubicBezTo>
                    <a:pt x="19" y="285"/>
                    <a:pt x="22" y="279"/>
                    <a:pt x="25" y="274"/>
                  </a:cubicBezTo>
                  <a:cubicBezTo>
                    <a:pt x="31" y="263"/>
                    <a:pt x="33" y="251"/>
                    <a:pt x="34" y="239"/>
                  </a:cubicBezTo>
                  <a:cubicBezTo>
                    <a:pt x="34" y="238"/>
                    <a:pt x="34" y="237"/>
                    <a:pt x="34" y="236"/>
                  </a:cubicBezTo>
                  <a:cubicBezTo>
                    <a:pt x="35" y="231"/>
                    <a:pt x="34" y="226"/>
                    <a:pt x="33" y="220"/>
                  </a:cubicBezTo>
                  <a:cubicBezTo>
                    <a:pt x="31" y="213"/>
                    <a:pt x="28" y="207"/>
                    <a:pt x="27" y="199"/>
                  </a:cubicBezTo>
                  <a:cubicBezTo>
                    <a:pt x="25" y="194"/>
                    <a:pt x="24" y="188"/>
                    <a:pt x="24" y="183"/>
                  </a:cubicBezTo>
                  <a:cubicBezTo>
                    <a:pt x="24" y="182"/>
                    <a:pt x="24" y="181"/>
                    <a:pt x="23" y="181"/>
                  </a:cubicBezTo>
                  <a:cubicBezTo>
                    <a:pt x="22" y="178"/>
                    <a:pt x="23" y="175"/>
                    <a:pt x="23" y="173"/>
                  </a:cubicBezTo>
                  <a:cubicBezTo>
                    <a:pt x="23" y="164"/>
                    <a:pt x="23" y="156"/>
                    <a:pt x="25" y="147"/>
                  </a:cubicBezTo>
                  <a:cubicBezTo>
                    <a:pt x="27" y="137"/>
                    <a:pt x="30" y="127"/>
                    <a:pt x="35" y="117"/>
                  </a:cubicBezTo>
                  <a:cubicBezTo>
                    <a:pt x="39" y="107"/>
                    <a:pt x="45" y="97"/>
                    <a:pt x="52" y="89"/>
                  </a:cubicBezTo>
                  <a:cubicBezTo>
                    <a:pt x="56" y="84"/>
                    <a:pt x="60" y="80"/>
                    <a:pt x="64" y="75"/>
                  </a:cubicBezTo>
                  <a:cubicBezTo>
                    <a:pt x="65" y="73"/>
                    <a:pt x="68" y="72"/>
                    <a:pt x="69" y="69"/>
                  </a:cubicBezTo>
                  <a:cubicBezTo>
                    <a:pt x="64" y="69"/>
                    <a:pt x="60" y="70"/>
                    <a:pt x="56" y="71"/>
                  </a:cubicBezTo>
                  <a:cubicBezTo>
                    <a:pt x="46" y="74"/>
                    <a:pt x="37" y="77"/>
                    <a:pt x="27" y="80"/>
                  </a:cubicBezTo>
                  <a:cubicBezTo>
                    <a:pt x="24" y="80"/>
                    <a:pt x="23" y="78"/>
                    <a:pt x="25" y="75"/>
                  </a:cubicBezTo>
                  <a:cubicBezTo>
                    <a:pt x="26" y="73"/>
                    <a:pt x="28" y="70"/>
                    <a:pt x="30" y="68"/>
                  </a:cubicBezTo>
                  <a:cubicBezTo>
                    <a:pt x="48" y="54"/>
                    <a:pt x="65" y="41"/>
                    <a:pt x="85" y="30"/>
                  </a:cubicBezTo>
                  <a:cubicBezTo>
                    <a:pt x="99" y="22"/>
                    <a:pt x="115" y="14"/>
                    <a:pt x="130" y="8"/>
                  </a:cubicBezTo>
                  <a:cubicBezTo>
                    <a:pt x="137" y="6"/>
                    <a:pt x="143" y="5"/>
                    <a:pt x="149" y="2"/>
                  </a:cubicBezTo>
                  <a:cubicBezTo>
                    <a:pt x="150" y="2"/>
                    <a:pt x="152" y="2"/>
                    <a:pt x="153" y="2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5403850" y="273050"/>
              <a:ext cx="1184275" cy="1901825"/>
            </a:xfrm>
            <a:custGeom>
              <a:avLst/>
              <a:gdLst>
                <a:gd name="T0" fmla="*/ 372 w 373"/>
                <a:gd name="T1" fmla="*/ 527 h 593"/>
                <a:gd name="T2" fmla="*/ 251 w 373"/>
                <a:gd name="T3" fmla="*/ 587 h 593"/>
                <a:gd name="T4" fmla="*/ 76 w 373"/>
                <a:gd name="T5" fmla="*/ 566 h 593"/>
                <a:gd name="T6" fmla="*/ 24 w 373"/>
                <a:gd name="T7" fmla="*/ 529 h 593"/>
                <a:gd name="T8" fmla="*/ 23 w 373"/>
                <a:gd name="T9" fmla="*/ 517 h 593"/>
                <a:gd name="T10" fmla="*/ 28 w 373"/>
                <a:gd name="T11" fmla="*/ 497 h 593"/>
                <a:gd name="T12" fmla="*/ 61 w 373"/>
                <a:gd name="T13" fmla="*/ 500 h 593"/>
                <a:gd name="T14" fmla="*/ 111 w 373"/>
                <a:gd name="T15" fmla="*/ 506 h 593"/>
                <a:gd name="T16" fmla="*/ 129 w 373"/>
                <a:gd name="T17" fmla="*/ 478 h 593"/>
                <a:gd name="T18" fmla="*/ 131 w 373"/>
                <a:gd name="T19" fmla="*/ 458 h 593"/>
                <a:gd name="T20" fmla="*/ 136 w 373"/>
                <a:gd name="T21" fmla="*/ 436 h 593"/>
                <a:gd name="T22" fmla="*/ 143 w 373"/>
                <a:gd name="T23" fmla="*/ 427 h 593"/>
                <a:gd name="T24" fmla="*/ 147 w 373"/>
                <a:gd name="T25" fmla="*/ 407 h 593"/>
                <a:gd name="T26" fmla="*/ 163 w 373"/>
                <a:gd name="T27" fmla="*/ 398 h 593"/>
                <a:gd name="T28" fmla="*/ 173 w 373"/>
                <a:gd name="T29" fmla="*/ 382 h 593"/>
                <a:gd name="T30" fmla="*/ 158 w 373"/>
                <a:gd name="T31" fmla="*/ 341 h 593"/>
                <a:gd name="T32" fmla="*/ 147 w 373"/>
                <a:gd name="T33" fmla="*/ 304 h 593"/>
                <a:gd name="T34" fmla="*/ 148 w 373"/>
                <a:gd name="T35" fmla="*/ 301 h 593"/>
                <a:gd name="T36" fmla="*/ 155 w 373"/>
                <a:gd name="T37" fmla="*/ 260 h 593"/>
                <a:gd name="T38" fmla="*/ 156 w 373"/>
                <a:gd name="T39" fmla="*/ 250 h 593"/>
                <a:gd name="T40" fmla="*/ 152 w 373"/>
                <a:gd name="T41" fmla="*/ 209 h 593"/>
                <a:gd name="T42" fmla="*/ 174 w 373"/>
                <a:gd name="T43" fmla="*/ 233 h 593"/>
                <a:gd name="T44" fmla="*/ 176 w 373"/>
                <a:gd name="T45" fmla="*/ 229 h 593"/>
                <a:gd name="T46" fmla="*/ 159 w 373"/>
                <a:gd name="T47" fmla="*/ 190 h 593"/>
                <a:gd name="T48" fmla="*/ 165 w 373"/>
                <a:gd name="T49" fmla="*/ 186 h 593"/>
                <a:gd name="T50" fmla="*/ 159 w 373"/>
                <a:gd name="T51" fmla="*/ 174 h 593"/>
                <a:gd name="T52" fmla="*/ 177 w 373"/>
                <a:gd name="T53" fmla="*/ 162 h 593"/>
                <a:gd name="T54" fmla="*/ 177 w 373"/>
                <a:gd name="T55" fmla="*/ 162 h 593"/>
                <a:gd name="T56" fmla="*/ 178 w 373"/>
                <a:gd name="T57" fmla="*/ 155 h 593"/>
                <a:gd name="T58" fmla="*/ 147 w 373"/>
                <a:gd name="T59" fmla="*/ 142 h 593"/>
                <a:gd name="T60" fmla="*/ 166 w 373"/>
                <a:gd name="T61" fmla="*/ 128 h 593"/>
                <a:gd name="T62" fmla="*/ 169 w 373"/>
                <a:gd name="T63" fmla="*/ 121 h 593"/>
                <a:gd name="T64" fmla="*/ 136 w 373"/>
                <a:gd name="T65" fmla="*/ 115 h 593"/>
                <a:gd name="T66" fmla="*/ 142 w 373"/>
                <a:gd name="T67" fmla="*/ 115 h 593"/>
                <a:gd name="T68" fmla="*/ 124 w 373"/>
                <a:gd name="T69" fmla="*/ 112 h 593"/>
                <a:gd name="T70" fmla="*/ 145 w 373"/>
                <a:gd name="T71" fmla="*/ 108 h 593"/>
                <a:gd name="T72" fmla="*/ 94 w 373"/>
                <a:gd name="T73" fmla="*/ 103 h 593"/>
                <a:gd name="T74" fmla="*/ 92 w 373"/>
                <a:gd name="T75" fmla="*/ 100 h 593"/>
                <a:gd name="T76" fmla="*/ 97 w 373"/>
                <a:gd name="T77" fmla="*/ 80 h 593"/>
                <a:gd name="T78" fmla="*/ 45 w 373"/>
                <a:gd name="T79" fmla="*/ 89 h 593"/>
                <a:gd name="T80" fmla="*/ 3 w 373"/>
                <a:gd name="T81" fmla="*/ 74 h 593"/>
                <a:gd name="T82" fmla="*/ 8 w 373"/>
                <a:gd name="T83" fmla="*/ 71 h 593"/>
                <a:gd name="T84" fmla="*/ 171 w 373"/>
                <a:gd name="T85" fmla="*/ 3 h 593"/>
                <a:gd name="T86" fmla="*/ 371 w 373"/>
                <a:gd name="T87" fmla="*/ 59 h 593"/>
                <a:gd name="T88" fmla="*/ 295 w 373"/>
                <a:gd name="T89" fmla="*/ 93 h 593"/>
                <a:gd name="T90" fmla="*/ 243 w 373"/>
                <a:gd name="T91" fmla="*/ 132 h 593"/>
                <a:gd name="T92" fmla="*/ 244 w 373"/>
                <a:gd name="T93" fmla="*/ 140 h 593"/>
                <a:gd name="T94" fmla="*/ 253 w 373"/>
                <a:gd name="T95" fmla="*/ 140 h 593"/>
                <a:gd name="T96" fmla="*/ 282 w 373"/>
                <a:gd name="T97" fmla="*/ 132 h 593"/>
                <a:gd name="T98" fmla="*/ 243 w 373"/>
                <a:gd name="T99" fmla="*/ 207 h 593"/>
                <a:gd name="T100" fmla="*/ 242 w 373"/>
                <a:gd name="T101" fmla="*/ 237 h 593"/>
                <a:gd name="T102" fmla="*/ 251 w 373"/>
                <a:gd name="T103" fmla="*/ 280 h 593"/>
                <a:gd name="T104" fmla="*/ 234 w 373"/>
                <a:gd name="T105" fmla="*/ 348 h 593"/>
                <a:gd name="T106" fmla="*/ 220 w 373"/>
                <a:gd name="T107" fmla="*/ 379 h 593"/>
                <a:gd name="T108" fmla="*/ 241 w 373"/>
                <a:gd name="T109" fmla="*/ 401 h 593"/>
                <a:gd name="T110" fmla="*/ 242 w 373"/>
                <a:gd name="T111" fmla="*/ 419 h 593"/>
                <a:gd name="T112" fmla="*/ 246 w 373"/>
                <a:gd name="T113" fmla="*/ 433 h 593"/>
                <a:gd name="T114" fmla="*/ 251 w 373"/>
                <a:gd name="T115" fmla="*/ 460 h 593"/>
                <a:gd name="T116" fmla="*/ 257 w 373"/>
                <a:gd name="T117" fmla="*/ 468 h 593"/>
                <a:gd name="T118" fmla="*/ 260 w 373"/>
                <a:gd name="T119" fmla="*/ 491 h 593"/>
                <a:gd name="T120" fmla="*/ 300 w 373"/>
                <a:gd name="T121" fmla="*/ 510 h 593"/>
                <a:gd name="T122" fmla="*/ 364 w 373"/>
                <a:gd name="T123" fmla="*/ 498 h 593"/>
                <a:gd name="T124" fmla="*/ 371 w 373"/>
                <a:gd name="T125" fmla="*/ 51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" h="593">
                  <a:moveTo>
                    <a:pt x="371" y="517"/>
                  </a:moveTo>
                  <a:cubicBezTo>
                    <a:pt x="372" y="520"/>
                    <a:pt x="372" y="523"/>
                    <a:pt x="372" y="527"/>
                  </a:cubicBezTo>
                  <a:cubicBezTo>
                    <a:pt x="373" y="532"/>
                    <a:pt x="370" y="536"/>
                    <a:pt x="366" y="539"/>
                  </a:cubicBezTo>
                  <a:cubicBezTo>
                    <a:pt x="331" y="563"/>
                    <a:pt x="293" y="579"/>
                    <a:pt x="251" y="587"/>
                  </a:cubicBezTo>
                  <a:cubicBezTo>
                    <a:pt x="223" y="592"/>
                    <a:pt x="194" y="593"/>
                    <a:pt x="166" y="590"/>
                  </a:cubicBezTo>
                  <a:cubicBezTo>
                    <a:pt x="135" y="587"/>
                    <a:pt x="105" y="579"/>
                    <a:pt x="76" y="566"/>
                  </a:cubicBezTo>
                  <a:cubicBezTo>
                    <a:pt x="60" y="558"/>
                    <a:pt x="44" y="549"/>
                    <a:pt x="29" y="540"/>
                  </a:cubicBezTo>
                  <a:cubicBezTo>
                    <a:pt x="25" y="537"/>
                    <a:pt x="24" y="533"/>
                    <a:pt x="24" y="529"/>
                  </a:cubicBezTo>
                  <a:cubicBezTo>
                    <a:pt x="26" y="529"/>
                    <a:pt x="25" y="528"/>
                    <a:pt x="25" y="527"/>
                  </a:cubicBezTo>
                  <a:cubicBezTo>
                    <a:pt x="24" y="523"/>
                    <a:pt x="23" y="520"/>
                    <a:pt x="23" y="517"/>
                  </a:cubicBezTo>
                  <a:cubicBezTo>
                    <a:pt x="23" y="516"/>
                    <a:pt x="23" y="515"/>
                    <a:pt x="24" y="515"/>
                  </a:cubicBezTo>
                  <a:cubicBezTo>
                    <a:pt x="25" y="509"/>
                    <a:pt x="26" y="503"/>
                    <a:pt x="28" y="497"/>
                  </a:cubicBezTo>
                  <a:cubicBezTo>
                    <a:pt x="30" y="492"/>
                    <a:pt x="31" y="491"/>
                    <a:pt x="36" y="492"/>
                  </a:cubicBezTo>
                  <a:cubicBezTo>
                    <a:pt x="44" y="494"/>
                    <a:pt x="53" y="497"/>
                    <a:pt x="61" y="500"/>
                  </a:cubicBezTo>
                  <a:cubicBezTo>
                    <a:pt x="69" y="502"/>
                    <a:pt x="78" y="505"/>
                    <a:pt x="86" y="507"/>
                  </a:cubicBezTo>
                  <a:cubicBezTo>
                    <a:pt x="94" y="509"/>
                    <a:pt x="103" y="509"/>
                    <a:pt x="111" y="506"/>
                  </a:cubicBezTo>
                  <a:cubicBezTo>
                    <a:pt x="122" y="501"/>
                    <a:pt x="127" y="493"/>
                    <a:pt x="129" y="482"/>
                  </a:cubicBezTo>
                  <a:cubicBezTo>
                    <a:pt x="129" y="481"/>
                    <a:pt x="130" y="480"/>
                    <a:pt x="129" y="478"/>
                  </a:cubicBezTo>
                  <a:cubicBezTo>
                    <a:pt x="131" y="473"/>
                    <a:pt x="129" y="468"/>
                    <a:pt x="128" y="463"/>
                  </a:cubicBezTo>
                  <a:cubicBezTo>
                    <a:pt x="129" y="461"/>
                    <a:pt x="130" y="459"/>
                    <a:pt x="131" y="458"/>
                  </a:cubicBezTo>
                  <a:cubicBezTo>
                    <a:pt x="135" y="455"/>
                    <a:pt x="136" y="451"/>
                    <a:pt x="136" y="446"/>
                  </a:cubicBezTo>
                  <a:cubicBezTo>
                    <a:pt x="137" y="443"/>
                    <a:pt x="136" y="439"/>
                    <a:pt x="136" y="436"/>
                  </a:cubicBezTo>
                  <a:cubicBezTo>
                    <a:pt x="136" y="433"/>
                    <a:pt x="138" y="431"/>
                    <a:pt x="140" y="429"/>
                  </a:cubicBezTo>
                  <a:cubicBezTo>
                    <a:pt x="141" y="429"/>
                    <a:pt x="142" y="428"/>
                    <a:pt x="143" y="427"/>
                  </a:cubicBezTo>
                  <a:cubicBezTo>
                    <a:pt x="146" y="425"/>
                    <a:pt x="147" y="421"/>
                    <a:pt x="147" y="416"/>
                  </a:cubicBezTo>
                  <a:cubicBezTo>
                    <a:pt x="148" y="413"/>
                    <a:pt x="147" y="410"/>
                    <a:pt x="147" y="407"/>
                  </a:cubicBezTo>
                  <a:cubicBezTo>
                    <a:pt x="150" y="403"/>
                    <a:pt x="153" y="401"/>
                    <a:pt x="158" y="400"/>
                  </a:cubicBezTo>
                  <a:cubicBezTo>
                    <a:pt x="160" y="399"/>
                    <a:pt x="162" y="398"/>
                    <a:pt x="163" y="398"/>
                  </a:cubicBezTo>
                  <a:cubicBezTo>
                    <a:pt x="170" y="395"/>
                    <a:pt x="173" y="390"/>
                    <a:pt x="174" y="383"/>
                  </a:cubicBezTo>
                  <a:cubicBezTo>
                    <a:pt x="174" y="383"/>
                    <a:pt x="174" y="382"/>
                    <a:pt x="173" y="382"/>
                  </a:cubicBezTo>
                  <a:cubicBezTo>
                    <a:pt x="176" y="376"/>
                    <a:pt x="173" y="371"/>
                    <a:pt x="171" y="366"/>
                  </a:cubicBezTo>
                  <a:cubicBezTo>
                    <a:pt x="167" y="357"/>
                    <a:pt x="162" y="349"/>
                    <a:pt x="158" y="341"/>
                  </a:cubicBezTo>
                  <a:cubicBezTo>
                    <a:pt x="153" y="332"/>
                    <a:pt x="149" y="322"/>
                    <a:pt x="148" y="311"/>
                  </a:cubicBezTo>
                  <a:cubicBezTo>
                    <a:pt x="148" y="308"/>
                    <a:pt x="147" y="306"/>
                    <a:pt x="147" y="304"/>
                  </a:cubicBezTo>
                  <a:cubicBezTo>
                    <a:pt x="147" y="302"/>
                    <a:pt x="146" y="300"/>
                    <a:pt x="147" y="298"/>
                  </a:cubicBezTo>
                  <a:cubicBezTo>
                    <a:pt x="148" y="299"/>
                    <a:pt x="147" y="300"/>
                    <a:pt x="148" y="301"/>
                  </a:cubicBezTo>
                  <a:cubicBezTo>
                    <a:pt x="147" y="294"/>
                    <a:pt x="150" y="287"/>
                    <a:pt x="152" y="280"/>
                  </a:cubicBezTo>
                  <a:cubicBezTo>
                    <a:pt x="153" y="274"/>
                    <a:pt x="155" y="267"/>
                    <a:pt x="155" y="260"/>
                  </a:cubicBezTo>
                  <a:cubicBezTo>
                    <a:pt x="156" y="259"/>
                    <a:pt x="156" y="258"/>
                    <a:pt x="155" y="257"/>
                  </a:cubicBezTo>
                  <a:cubicBezTo>
                    <a:pt x="155" y="254"/>
                    <a:pt x="156" y="252"/>
                    <a:pt x="156" y="250"/>
                  </a:cubicBezTo>
                  <a:cubicBezTo>
                    <a:pt x="155" y="239"/>
                    <a:pt x="154" y="228"/>
                    <a:pt x="153" y="218"/>
                  </a:cubicBezTo>
                  <a:cubicBezTo>
                    <a:pt x="153" y="215"/>
                    <a:pt x="153" y="212"/>
                    <a:pt x="152" y="209"/>
                  </a:cubicBezTo>
                  <a:cubicBezTo>
                    <a:pt x="153" y="209"/>
                    <a:pt x="154" y="210"/>
                    <a:pt x="154" y="210"/>
                  </a:cubicBezTo>
                  <a:cubicBezTo>
                    <a:pt x="159" y="219"/>
                    <a:pt x="166" y="227"/>
                    <a:pt x="174" y="233"/>
                  </a:cubicBezTo>
                  <a:cubicBezTo>
                    <a:pt x="173" y="231"/>
                    <a:pt x="169" y="229"/>
                    <a:pt x="170" y="225"/>
                  </a:cubicBezTo>
                  <a:cubicBezTo>
                    <a:pt x="172" y="225"/>
                    <a:pt x="173" y="228"/>
                    <a:pt x="176" y="229"/>
                  </a:cubicBezTo>
                  <a:cubicBezTo>
                    <a:pt x="168" y="216"/>
                    <a:pt x="160" y="203"/>
                    <a:pt x="154" y="190"/>
                  </a:cubicBezTo>
                  <a:cubicBezTo>
                    <a:pt x="155" y="188"/>
                    <a:pt x="157" y="189"/>
                    <a:pt x="159" y="190"/>
                  </a:cubicBezTo>
                  <a:cubicBezTo>
                    <a:pt x="164" y="190"/>
                    <a:pt x="168" y="192"/>
                    <a:pt x="171" y="195"/>
                  </a:cubicBezTo>
                  <a:cubicBezTo>
                    <a:pt x="169" y="192"/>
                    <a:pt x="166" y="190"/>
                    <a:pt x="165" y="186"/>
                  </a:cubicBezTo>
                  <a:cubicBezTo>
                    <a:pt x="168" y="186"/>
                    <a:pt x="170" y="188"/>
                    <a:pt x="173" y="190"/>
                  </a:cubicBezTo>
                  <a:cubicBezTo>
                    <a:pt x="169" y="183"/>
                    <a:pt x="164" y="179"/>
                    <a:pt x="159" y="174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7" y="169"/>
                    <a:pt x="173" y="166"/>
                    <a:pt x="177" y="162"/>
                  </a:cubicBezTo>
                  <a:cubicBezTo>
                    <a:pt x="178" y="162"/>
                    <a:pt x="177" y="162"/>
                    <a:pt x="177" y="162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4" y="163"/>
                    <a:pt x="171" y="165"/>
                    <a:pt x="168" y="163"/>
                  </a:cubicBezTo>
                  <a:cubicBezTo>
                    <a:pt x="172" y="161"/>
                    <a:pt x="175" y="158"/>
                    <a:pt x="178" y="155"/>
                  </a:cubicBezTo>
                  <a:cubicBezTo>
                    <a:pt x="175" y="156"/>
                    <a:pt x="171" y="156"/>
                    <a:pt x="167" y="156"/>
                  </a:cubicBezTo>
                  <a:cubicBezTo>
                    <a:pt x="159" y="156"/>
                    <a:pt x="150" y="149"/>
                    <a:pt x="147" y="142"/>
                  </a:cubicBezTo>
                  <a:cubicBezTo>
                    <a:pt x="147" y="140"/>
                    <a:pt x="149" y="138"/>
                    <a:pt x="150" y="137"/>
                  </a:cubicBezTo>
                  <a:cubicBezTo>
                    <a:pt x="155" y="132"/>
                    <a:pt x="161" y="129"/>
                    <a:pt x="166" y="128"/>
                  </a:cubicBezTo>
                  <a:cubicBezTo>
                    <a:pt x="164" y="127"/>
                    <a:pt x="160" y="127"/>
                    <a:pt x="157" y="126"/>
                  </a:cubicBezTo>
                  <a:cubicBezTo>
                    <a:pt x="161" y="123"/>
                    <a:pt x="164" y="122"/>
                    <a:pt x="169" y="121"/>
                  </a:cubicBezTo>
                  <a:cubicBezTo>
                    <a:pt x="157" y="118"/>
                    <a:pt x="144" y="117"/>
                    <a:pt x="132" y="117"/>
                  </a:cubicBezTo>
                  <a:cubicBezTo>
                    <a:pt x="133" y="115"/>
                    <a:pt x="135" y="115"/>
                    <a:pt x="136" y="115"/>
                  </a:cubicBezTo>
                  <a:cubicBezTo>
                    <a:pt x="137" y="115"/>
                    <a:pt x="138" y="115"/>
                    <a:pt x="138" y="115"/>
                  </a:cubicBezTo>
                  <a:cubicBezTo>
                    <a:pt x="139" y="115"/>
                    <a:pt x="141" y="115"/>
                    <a:pt x="142" y="115"/>
                  </a:cubicBezTo>
                  <a:cubicBezTo>
                    <a:pt x="137" y="115"/>
                    <a:pt x="133" y="114"/>
                    <a:pt x="128" y="113"/>
                  </a:cubicBezTo>
                  <a:cubicBezTo>
                    <a:pt x="127" y="113"/>
                    <a:pt x="125" y="113"/>
                    <a:pt x="124" y="112"/>
                  </a:cubicBezTo>
                  <a:cubicBezTo>
                    <a:pt x="130" y="110"/>
                    <a:pt x="136" y="109"/>
                    <a:pt x="141" y="108"/>
                  </a:cubicBezTo>
                  <a:cubicBezTo>
                    <a:pt x="142" y="108"/>
                    <a:pt x="143" y="108"/>
                    <a:pt x="145" y="108"/>
                  </a:cubicBezTo>
                  <a:cubicBezTo>
                    <a:pt x="133" y="106"/>
                    <a:pt x="122" y="105"/>
                    <a:pt x="111" y="104"/>
                  </a:cubicBezTo>
                  <a:cubicBezTo>
                    <a:pt x="105" y="104"/>
                    <a:pt x="100" y="104"/>
                    <a:pt x="94" y="103"/>
                  </a:cubicBezTo>
                  <a:cubicBezTo>
                    <a:pt x="93" y="103"/>
                    <a:pt x="92" y="103"/>
                    <a:pt x="91" y="103"/>
                  </a:cubicBezTo>
                  <a:cubicBezTo>
                    <a:pt x="91" y="102"/>
                    <a:pt x="92" y="101"/>
                    <a:pt x="92" y="100"/>
                  </a:cubicBezTo>
                  <a:cubicBezTo>
                    <a:pt x="95" y="97"/>
                    <a:pt x="96" y="92"/>
                    <a:pt x="97" y="87"/>
                  </a:cubicBezTo>
                  <a:cubicBezTo>
                    <a:pt x="97" y="85"/>
                    <a:pt x="98" y="83"/>
                    <a:pt x="97" y="80"/>
                  </a:cubicBezTo>
                  <a:cubicBezTo>
                    <a:pt x="91" y="88"/>
                    <a:pt x="82" y="88"/>
                    <a:pt x="74" y="89"/>
                  </a:cubicBezTo>
                  <a:cubicBezTo>
                    <a:pt x="65" y="90"/>
                    <a:pt x="55" y="90"/>
                    <a:pt x="45" y="89"/>
                  </a:cubicBezTo>
                  <a:cubicBezTo>
                    <a:pt x="43" y="89"/>
                    <a:pt x="42" y="87"/>
                    <a:pt x="40" y="86"/>
                  </a:cubicBezTo>
                  <a:cubicBezTo>
                    <a:pt x="29" y="79"/>
                    <a:pt x="16" y="75"/>
                    <a:pt x="3" y="74"/>
                  </a:cubicBezTo>
                  <a:cubicBezTo>
                    <a:pt x="2" y="74"/>
                    <a:pt x="1" y="74"/>
                    <a:pt x="0" y="73"/>
                  </a:cubicBezTo>
                  <a:cubicBezTo>
                    <a:pt x="3" y="74"/>
                    <a:pt x="5" y="73"/>
                    <a:pt x="8" y="71"/>
                  </a:cubicBezTo>
                  <a:cubicBezTo>
                    <a:pt x="35" y="48"/>
                    <a:pt x="66" y="30"/>
                    <a:pt x="100" y="18"/>
                  </a:cubicBezTo>
                  <a:cubicBezTo>
                    <a:pt x="123" y="10"/>
                    <a:pt x="147" y="5"/>
                    <a:pt x="171" y="3"/>
                  </a:cubicBezTo>
                  <a:cubicBezTo>
                    <a:pt x="209" y="0"/>
                    <a:pt x="246" y="4"/>
                    <a:pt x="283" y="15"/>
                  </a:cubicBezTo>
                  <a:cubicBezTo>
                    <a:pt x="315" y="24"/>
                    <a:pt x="344" y="39"/>
                    <a:pt x="371" y="59"/>
                  </a:cubicBezTo>
                  <a:cubicBezTo>
                    <a:pt x="369" y="61"/>
                    <a:pt x="366" y="61"/>
                    <a:pt x="363" y="61"/>
                  </a:cubicBezTo>
                  <a:cubicBezTo>
                    <a:pt x="339" y="68"/>
                    <a:pt x="316" y="79"/>
                    <a:pt x="295" y="93"/>
                  </a:cubicBezTo>
                  <a:cubicBezTo>
                    <a:pt x="279" y="103"/>
                    <a:pt x="264" y="114"/>
                    <a:pt x="249" y="126"/>
                  </a:cubicBezTo>
                  <a:cubicBezTo>
                    <a:pt x="247" y="128"/>
                    <a:pt x="245" y="130"/>
                    <a:pt x="243" y="132"/>
                  </a:cubicBezTo>
                  <a:cubicBezTo>
                    <a:pt x="242" y="136"/>
                    <a:pt x="242" y="136"/>
                    <a:pt x="245" y="136"/>
                  </a:cubicBezTo>
                  <a:cubicBezTo>
                    <a:pt x="246" y="137"/>
                    <a:pt x="245" y="138"/>
                    <a:pt x="244" y="140"/>
                  </a:cubicBezTo>
                  <a:cubicBezTo>
                    <a:pt x="243" y="141"/>
                    <a:pt x="244" y="142"/>
                    <a:pt x="246" y="142"/>
                  </a:cubicBezTo>
                  <a:cubicBezTo>
                    <a:pt x="248" y="141"/>
                    <a:pt x="250" y="140"/>
                    <a:pt x="253" y="140"/>
                  </a:cubicBezTo>
                  <a:cubicBezTo>
                    <a:pt x="261" y="137"/>
                    <a:pt x="269" y="134"/>
                    <a:pt x="278" y="132"/>
                  </a:cubicBezTo>
                  <a:cubicBezTo>
                    <a:pt x="279" y="132"/>
                    <a:pt x="281" y="131"/>
                    <a:pt x="282" y="132"/>
                  </a:cubicBezTo>
                  <a:cubicBezTo>
                    <a:pt x="283" y="133"/>
                    <a:pt x="282" y="134"/>
                    <a:pt x="281" y="134"/>
                  </a:cubicBezTo>
                  <a:cubicBezTo>
                    <a:pt x="262" y="155"/>
                    <a:pt x="248" y="179"/>
                    <a:pt x="243" y="207"/>
                  </a:cubicBezTo>
                  <a:cubicBezTo>
                    <a:pt x="242" y="215"/>
                    <a:pt x="242" y="222"/>
                    <a:pt x="242" y="229"/>
                  </a:cubicBezTo>
                  <a:cubicBezTo>
                    <a:pt x="242" y="232"/>
                    <a:pt x="241" y="234"/>
                    <a:pt x="242" y="237"/>
                  </a:cubicBezTo>
                  <a:cubicBezTo>
                    <a:pt x="243" y="243"/>
                    <a:pt x="243" y="249"/>
                    <a:pt x="244" y="254"/>
                  </a:cubicBezTo>
                  <a:cubicBezTo>
                    <a:pt x="246" y="263"/>
                    <a:pt x="249" y="272"/>
                    <a:pt x="251" y="280"/>
                  </a:cubicBezTo>
                  <a:cubicBezTo>
                    <a:pt x="252" y="285"/>
                    <a:pt x="253" y="289"/>
                    <a:pt x="253" y="293"/>
                  </a:cubicBezTo>
                  <a:cubicBezTo>
                    <a:pt x="254" y="314"/>
                    <a:pt x="246" y="332"/>
                    <a:pt x="234" y="348"/>
                  </a:cubicBezTo>
                  <a:cubicBezTo>
                    <a:pt x="229" y="354"/>
                    <a:pt x="226" y="360"/>
                    <a:pt x="222" y="367"/>
                  </a:cubicBezTo>
                  <a:cubicBezTo>
                    <a:pt x="220" y="371"/>
                    <a:pt x="219" y="375"/>
                    <a:pt x="220" y="379"/>
                  </a:cubicBezTo>
                  <a:cubicBezTo>
                    <a:pt x="221" y="387"/>
                    <a:pt x="224" y="393"/>
                    <a:pt x="232" y="396"/>
                  </a:cubicBezTo>
                  <a:cubicBezTo>
                    <a:pt x="235" y="397"/>
                    <a:pt x="238" y="399"/>
                    <a:pt x="241" y="401"/>
                  </a:cubicBezTo>
                  <a:cubicBezTo>
                    <a:pt x="243" y="402"/>
                    <a:pt x="245" y="403"/>
                    <a:pt x="244" y="405"/>
                  </a:cubicBezTo>
                  <a:cubicBezTo>
                    <a:pt x="243" y="410"/>
                    <a:pt x="241" y="414"/>
                    <a:pt x="242" y="419"/>
                  </a:cubicBezTo>
                  <a:cubicBezTo>
                    <a:pt x="242" y="424"/>
                    <a:pt x="245" y="427"/>
                    <a:pt x="246" y="431"/>
                  </a:cubicBezTo>
                  <a:cubicBezTo>
                    <a:pt x="246" y="432"/>
                    <a:pt x="246" y="433"/>
                    <a:pt x="246" y="433"/>
                  </a:cubicBezTo>
                  <a:cubicBezTo>
                    <a:pt x="244" y="437"/>
                    <a:pt x="243" y="441"/>
                    <a:pt x="244" y="445"/>
                  </a:cubicBezTo>
                  <a:cubicBezTo>
                    <a:pt x="244" y="451"/>
                    <a:pt x="246" y="456"/>
                    <a:pt x="251" y="460"/>
                  </a:cubicBezTo>
                  <a:cubicBezTo>
                    <a:pt x="253" y="462"/>
                    <a:pt x="256" y="463"/>
                    <a:pt x="257" y="467"/>
                  </a:cubicBezTo>
                  <a:cubicBezTo>
                    <a:pt x="257" y="467"/>
                    <a:pt x="257" y="467"/>
                    <a:pt x="257" y="468"/>
                  </a:cubicBezTo>
                  <a:cubicBezTo>
                    <a:pt x="257" y="472"/>
                    <a:pt x="257" y="476"/>
                    <a:pt x="257" y="480"/>
                  </a:cubicBezTo>
                  <a:cubicBezTo>
                    <a:pt x="258" y="484"/>
                    <a:pt x="258" y="487"/>
                    <a:pt x="260" y="491"/>
                  </a:cubicBezTo>
                  <a:cubicBezTo>
                    <a:pt x="262" y="499"/>
                    <a:pt x="267" y="504"/>
                    <a:pt x="274" y="507"/>
                  </a:cubicBezTo>
                  <a:cubicBezTo>
                    <a:pt x="283" y="511"/>
                    <a:pt x="291" y="511"/>
                    <a:pt x="300" y="510"/>
                  </a:cubicBezTo>
                  <a:cubicBezTo>
                    <a:pt x="319" y="506"/>
                    <a:pt x="337" y="502"/>
                    <a:pt x="355" y="499"/>
                  </a:cubicBezTo>
                  <a:cubicBezTo>
                    <a:pt x="358" y="499"/>
                    <a:pt x="361" y="498"/>
                    <a:pt x="364" y="498"/>
                  </a:cubicBezTo>
                  <a:cubicBezTo>
                    <a:pt x="366" y="498"/>
                    <a:pt x="368" y="498"/>
                    <a:pt x="369" y="500"/>
                  </a:cubicBezTo>
                  <a:cubicBezTo>
                    <a:pt x="370" y="506"/>
                    <a:pt x="372" y="511"/>
                    <a:pt x="371" y="517"/>
                  </a:cubicBezTo>
                  <a:close/>
                </a:path>
              </a:pathLst>
            </a:custGeom>
            <a:solidFill>
              <a:srgbClr val="B79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480050" y="1806575"/>
              <a:ext cx="336550" cy="122238"/>
            </a:xfrm>
            <a:custGeom>
              <a:avLst/>
              <a:gdLst>
                <a:gd name="T0" fmla="*/ 105 w 106"/>
                <a:gd name="T1" fmla="*/ 0 h 38"/>
                <a:gd name="T2" fmla="*/ 106 w 106"/>
                <a:gd name="T3" fmla="*/ 6 h 38"/>
                <a:gd name="T4" fmla="*/ 76 w 106"/>
                <a:gd name="T5" fmla="*/ 31 h 38"/>
                <a:gd name="T6" fmla="*/ 51 w 106"/>
                <a:gd name="T7" fmla="*/ 27 h 38"/>
                <a:gd name="T8" fmla="*/ 11 w 106"/>
                <a:gd name="T9" fmla="*/ 15 h 38"/>
                <a:gd name="T10" fmla="*/ 5 w 106"/>
                <a:gd name="T11" fmla="*/ 19 h 38"/>
                <a:gd name="T12" fmla="*/ 0 w 106"/>
                <a:gd name="T13" fmla="*/ 38 h 38"/>
                <a:gd name="T14" fmla="*/ 0 w 106"/>
                <a:gd name="T15" fmla="*/ 37 h 38"/>
                <a:gd name="T16" fmla="*/ 5 w 106"/>
                <a:gd name="T17" fmla="*/ 10 h 38"/>
                <a:gd name="T18" fmla="*/ 9 w 106"/>
                <a:gd name="T19" fmla="*/ 8 h 38"/>
                <a:gd name="T20" fmla="*/ 34 w 106"/>
                <a:gd name="T21" fmla="*/ 15 h 38"/>
                <a:gd name="T22" fmla="*/ 66 w 106"/>
                <a:gd name="T23" fmla="*/ 24 h 38"/>
                <a:gd name="T24" fmla="*/ 105 w 10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8">
                  <a:moveTo>
                    <a:pt x="105" y="0"/>
                  </a:moveTo>
                  <a:cubicBezTo>
                    <a:pt x="106" y="2"/>
                    <a:pt x="106" y="4"/>
                    <a:pt x="106" y="6"/>
                  </a:cubicBezTo>
                  <a:cubicBezTo>
                    <a:pt x="102" y="21"/>
                    <a:pt x="92" y="30"/>
                    <a:pt x="76" y="31"/>
                  </a:cubicBezTo>
                  <a:cubicBezTo>
                    <a:pt x="67" y="32"/>
                    <a:pt x="59" y="29"/>
                    <a:pt x="51" y="27"/>
                  </a:cubicBezTo>
                  <a:cubicBezTo>
                    <a:pt x="38" y="23"/>
                    <a:pt x="25" y="18"/>
                    <a:pt x="11" y="15"/>
                  </a:cubicBezTo>
                  <a:cubicBezTo>
                    <a:pt x="6" y="14"/>
                    <a:pt x="6" y="14"/>
                    <a:pt x="5" y="19"/>
                  </a:cubicBezTo>
                  <a:cubicBezTo>
                    <a:pt x="3" y="25"/>
                    <a:pt x="1" y="32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27"/>
                    <a:pt x="3" y="19"/>
                    <a:pt x="5" y="10"/>
                  </a:cubicBezTo>
                  <a:cubicBezTo>
                    <a:pt x="6" y="8"/>
                    <a:pt x="7" y="8"/>
                    <a:pt x="9" y="8"/>
                  </a:cubicBezTo>
                  <a:cubicBezTo>
                    <a:pt x="18" y="9"/>
                    <a:pt x="26" y="12"/>
                    <a:pt x="34" y="15"/>
                  </a:cubicBezTo>
                  <a:cubicBezTo>
                    <a:pt x="44" y="18"/>
                    <a:pt x="55" y="22"/>
                    <a:pt x="66" y="24"/>
                  </a:cubicBezTo>
                  <a:cubicBezTo>
                    <a:pt x="80" y="27"/>
                    <a:pt x="101" y="22"/>
                    <a:pt x="105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5867400" y="1498600"/>
              <a:ext cx="92075" cy="82550"/>
            </a:xfrm>
            <a:custGeom>
              <a:avLst/>
              <a:gdLst>
                <a:gd name="T0" fmla="*/ 27 w 29"/>
                <a:gd name="T1" fmla="*/ 0 h 26"/>
                <a:gd name="T2" fmla="*/ 28 w 29"/>
                <a:gd name="T3" fmla="*/ 3 h 26"/>
                <a:gd name="T4" fmla="*/ 19 w 29"/>
                <a:gd name="T5" fmla="*/ 16 h 26"/>
                <a:gd name="T6" fmla="*/ 11 w 29"/>
                <a:gd name="T7" fmla="*/ 19 h 26"/>
                <a:gd name="T8" fmla="*/ 2 w 29"/>
                <a:gd name="T9" fmla="*/ 25 h 26"/>
                <a:gd name="T10" fmla="*/ 1 w 29"/>
                <a:gd name="T11" fmla="*/ 25 h 26"/>
                <a:gd name="T12" fmla="*/ 7 w 29"/>
                <a:gd name="T13" fmla="*/ 14 h 26"/>
                <a:gd name="T14" fmla="*/ 18 w 29"/>
                <a:gd name="T15" fmla="*/ 10 h 26"/>
                <a:gd name="T16" fmla="*/ 27 w 29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27" y="0"/>
                  </a:moveTo>
                  <a:cubicBezTo>
                    <a:pt x="29" y="0"/>
                    <a:pt x="28" y="2"/>
                    <a:pt x="28" y="3"/>
                  </a:cubicBezTo>
                  <a:cubicBezTo>
                    <a:pt x="27" y="9"/>
                    <a:pt x="24" y="14"/>
                    <a:pt x="19" y="16"/>
                  </a:cubicBezTo>
                  <a:cubicBezTo>
                    <a:pt x="16" y="17"/>
                    <a:pt x="13" y="18"/>
                    <a:pt x="11" y="19"/>
                  </a:cubicBezTo>
                  <a:cubicBezTo>
                    <a:pt x="7" y="20"/>
                    <a:pt x="4" y="22"/>
                    <a:pt x="2" y="25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9"/>
                    <a:pt x="2" y="16"/>
                    <a:pt x="7" y="14"/>
                  </a:cubicBezTo>
                  <a:cubicBezTo>
                    <a:pt x="11" y="12"/>
                    <a:pt x="14" y="11"/>
                    <a:pt x="18" y="10"/>
                  </a:cubicBezTo>
                  <a:cubicBezTo>
                    <a:pt x="22" y="8"/>
                    <a:pt x="26" y="5"/>
                    <a:pt x="2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883275" y="917575"/>
              <a:ext cx="79375" cy="112713"/>
            </a:xfrm>
            <a:custGeom>
              <a:avLst/>
              <a:gdLst>
                <a:gd name="T0" fmla="*/ 19 w 25"/>
                <a:gd name="T1" fmla="*/ 24 h 35"/>
                <a:gd name="T2" fmla="*/ 25 w 25"/>
                <a:gd name="T3" fmla="*/ 35 h 35"/>
                <a:gd name="T4" fmla="*/ 1 w 25"/>
                <a:gd name="T5" fmla="*/ 8 h 35"/>
                <a:gd name="T6" fmla="*/ 1 w 25"/>
                <a:gd name="T7" fmla="*/ 0 h 35"/>
                <a:gd name="T8" fmla="*/ 5 w 25"/>
                <a:gd name="T9" fmla="*/ 7 h 35"/>
                <a:gd name="T10" fmla="*/ 16 w 25"/>
                <a:gd name="T11" fmla="*/ 20 h 35"/>
                <a:gd name="T12" fmla="*/ 19 w 25"/>
                <a:gd name="T1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5">
                  <a:moveTo>
                    <a:pt x="19" y="24"/>
                  </a:moveTo>
                  <a:cubicBezTo>
                    <a:pt x="21" y="27"/>
                    <a:pt x="23" y="31"/>
                    <a:pt x="25" y="35"/>
                  </a:cubicBezTo>
                  <a:cubicBezTo>
                    <a:pt x="19" y="32"/>
                    <a:pt x="9" y="21"/>
                    <a:pt x="1" y="8"/>
                  </a:cubicBezTo>
                  <a:cubicBezTo>
                    <a:pt x="1" y="6"/>
                    <a:pt x="0" y="3"/>
                    <a:pt x="1" y="0"/>
                  </a:cubicBezTo>
                  <a:cubicBezTo>
                    <a:pt x="2" y="3"/>
                    <a:pt x="3" y="5"/>
                    <a:pt x="5" y="7"/>
                  </a:cubicBezTo>
                  <a:cubicBezTo>
                    <a:pt x="8" y="12"/>
                    <a:pt x="12" y="16"/>
                    <a:pt x="16" y="20"/>
                  </a:cubicBezTo>
                  <a:cubicBezTo>
                    <a:pt x="17" y="22"/>
                    <a:pt x="18" y="23"/>
                    <a:pt x="19" y="24"/>
                  </a:cubicBezTo>
                  <a:close/>
                </a:path>
              </a:pathLst>
            </a:custGeom>
            <a:solidFill>
              <a:srgbClr val="1D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883275" y="788988"/>
              <a:ext cx="88900" cy="42863"/>
            </a:xfrm>
            <a:custGeom>
              <a:avLst/>
              <a:gdLst>
                <a:gd name="T0" fmla="*/ 17 w 28"/>
                <a:gd name="T1" fmla="*/ 2 h 13"/>
                <a:gd name="T2" fmla="*/ 28 w 28"/>
                <a:gd name="T3" fmla="*/ 0 h 13"/>
                <a:gd name="T4" fmla="*/ 8 w 28"/>
                <a:gd name="T5" fmla="*/ 13 h 13"/>
                <a:gd name="T6" fmla="*/ 0 w 28"/>
                <a:gd name="T7" fmla="*/ 9 h 13"/>
                <a:gd name="T8" fmla="*/ 17 w 2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17" y="2"/>
                  </a:moveTo>
                  <a:cubicBezTo>
                    <a:pt x="20" y="2"/>
                    <a:pt x="24" y="2"/>
                    <a:pt x="28" y="0"/>
                  </a:cubicBezTo>
                  <a:cubicBezTo>
                    <a:pt x="22" y="6"/>
                    <a:pt x="15" y="10"/>
                    <a:pt x="8" y="13"/>
                  </a:cubicBezTo>
                  <a:cubicBezTo>
                    <a:pt x="6" y="12"/>
                    <a:pt x="3" y="10"/>
                    <a:pt x="0" y="9"/>
                  </a:cubicBezTo>
                  <a:cubicBezTo>
                    <a:pt x="6" y="7"/>
                    <a:pt x="12" y="5"/>
                    <a:pt x="17" y="2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883275" y="860425"/>
              <a:ext cx="66675" cy="41275"/>
            </a:xfrm>
            <a:custGeom>
              <a:avLst/>
              <a:gdLst>
                <a:gd name="T0" fmla="*/ 14 w 21"/>
                <a:gd name="T1" fmla="*/ 3 h 13"/>
                <a:gd name="T2" fmla="*/ 21 w 21"/>
                <a:gd name="T3" fmla="*/ 13 h 13"/>
                <a:gd name="T4" fmla="*/ 3 w 21"/>
                <a:gd name="T5" fmla="*/ 7 h 13"/>
                <a:gd name="T6" fmla="*/ 0 w 21"/>
                <a:gd name="T7" fmla="*/ 1 h 13"/>
                <a:gd name="T8" fmla="*/ 1 w 21"/>
                <a:gd name="T9" fmla="*/ 0 h 13"/>
                <a:gd name="T10" fmla="*/ 1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3"/>
                  </a:moveTo>
                  <a:cubicBezTo>
                    <a:pt x="16" y="6"/>
                    <a:pt x="20" y="9"/>
                    <a:pt x="21" y="13"/>
                  </a:cubicBezTo>
                  <a:cubicBezTo>
                    <a:pt x="16" y="9"/>
                    <a:pt x="9" y="7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" y="0"/>
                    <a:pt x="10" y="0"/>
                    <a:pt x="14" y="3"/>
                  </a:cubicBezTo>
                  <a:close/>
                </a:path>
              </a:pathLst>
            </a:custGeom>
            <a:solidFill>
              <a:srgbClr val="1D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867400" y="677863"/>
              <a:ext cx="76200" cy="50800"/>
            </a:xfrm>
            <a:custGeom>
              <a:avLst/>
              <a:gdLst>
                <a:gd name="T0" fmla="*/ 11 w 24"/>
                <a:gd name="T1" fmla="*/ 0 h 16"/>
                <a:gd name="T2" fmla="*/ 24 w 24"/>
                <a:gd name="T3" fmla="*/ 2 h 16"/>
                <a:gd name="T4" fmla="*/ 1 w 24"/>
                <a:gd name="T5" fmla="*/ 16 h 16"/>
                <a:gd name="T6" fmla="*/ 4 w 24"/>
                <a:gd name="T7" fmla="*/ 5 h 16"/>
                <a:gd name="T8" fmla="*/ 11 w 2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1" y="0"/>
                  </a:moveTo>
                  <a:cubicBezTo>
                    <a:pt x="15" y="0"/>
                    <a:pt x="19" y="1"/>
                    <a:pt x="24" y="2"/>
                  </a:cubicBezTo>
                  <a:cubicBezTo>
                    <a:pt x="14" y="4"/>
                    <a:pt x="6" y="7"/>
                    <a:pt x="1" y="16"/>
                  </a:cubicBezTo>
                  <a:cubicBezTo>
                    <a:pt x="0" y="12"/>
                    <a:pt x="1" y="9"/>
                    <a:pt x="4" y="5"/>
                  </a:cubicBezTo>
                  <a:cubicBezTo>
                    <a:pt x="6" y="3"/>
                    <a:pt x="8" y="1"/>
                    <a:pt x="11" y="0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759450" y="631825"/>
              <a:ext cx="98425" cy="19050"/>
            </a:xfrm>
            <a:custGeom>
              <a:avLst/>
              <a:gdLst>
                <a:gd name="T0" fmla="*/ 12 w 31"/>
                <a:gd name="T1" fmla="*/ 0 h 6"/>
                <a:gd name="T2" fmla="*/ 31 w 31"/>
                <a:gd name="T3" fmla="*/ 3 h 6"/>
                <a:gd name="T4" fmla="*/ 20 w 31"/>
                <a:gd name="T5" fmla="*/ 5 h 6"/>
                <a:gd name="T6" fmla="*/ 5 w 31"/>
                <a:gd name="T7" fmla="*/ 5 h 6"/>
                <a:gd name="T8" fmla="*/ 0 w 31"/>
                <a:gd name="T9" fmla="*/ 3 h 6"/>
                <a:gd name="T10" fmla="*/ 12 w 3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12" y="0"/>
                  </a:moveTo>
                  <a:cubicBezTo>
                    <a:pt x="19" y="1"/>
                    <a:pt x="25" y="2"/>
                    <a:pt x="31" y="3"/>
                  </a:cubicBezTo>
                  <a:cubicBezTo>
                    <a:pt x="27" y="4"/>
                    <a:pt x="24" y="3"/>
                    <a:pt x="20" y="5"/>
                  </a:cubicBezTo>
                  <a:cubicBezTo>
                    <a:pt x="15" y="5"/>
                    <a:pt x="10" y="5"/>
                    <a:pt x="5" y="5"/>
                  </a:cubicBezTo>
                  <a:cubicBezTo>
                    <a:pt x="3" y="6"/>
                    <a:pt x="1" y="5"/>
                    <a:pt x="0" y="3"/>
                  </a:cubicBezTo>
                  <a:cubicBezTo>
                    <a:pt x="4" y="2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1E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829300" y="1608138"/>
              <a:ext cx="44450" cy="63500"/>
            </a:xfrm>
            <a:custGeom>
              <a:avLst/>
              <a:gdLst>
                <a:gd name="T0" fmla="*/ 13 w 14"/>
                <a:gd name="T1" fmla="*/ 0 h 20"/>
                <a:gd name="T2" fmla="*/ 11 w 14"/>
                <a:gd name="T3" fmla="*/ 10 h 20"/>
                <a:gd name="T4" fmla="*/ 2 w 14"/>
                <a:gd name="T5" fmla="*/ 20 h 20"/>
                <a:gd name="T6" fmla="*/ 5 w 14"/>
                <a:gd name="T7" fmla="*/ 9 h 20"/>
                <a:gd name="T8" fmla="*/ 13 w 1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3" y="0"/>
                  </a:moveTo>
                  <a:cubicBezTo>
                    <a:pt x="14" y="4"/>
                    <a:pt x="13" y="8"/>
                    <a:pt x="11" y="10"/>
                  </a:cubicBezTo>
                  <a:cubicBezTo>
                    <a:pt x="7" y="14"/>
                    <a:pt x="4" y="16"/>
                    <a:pt x="2" y="20"/>
                  </a:cubicBezTo>
                  <a:cubicBezTo>
                    <a:pt x="0" y="16"/>
                    <a:pt x="2" y="12"/>
                    <a:pt x="5" y="9"/>
                  </a:cubicBezTo>
                  <a:cubicBezTo>
                    <a:pt x="8" y="6"/>
                    <a:pt x="11" y="4"/>
                    <a:pt x="13" y="0"/>
                  </a:cubicBezTo>
                  <a:close/>
                </a:path>
              </a:pathLst>
            </a:custGeom>
            <a:solidFill>
              <a:srgbClr val="1D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664200" y="552450"/>
              <a:ext cx="50800" cy="53975"/>
            </a:xfrm>
            <a:custGeom>
              <a:avLst/>
              <a:gdLst>
                <a:gd name="T0" fmla="*/ 15 w 16"/>
                <a:gd name="T1" fmla="*/ 0 h 17"/>
                <a:gd name="T2" fmla="*/ 11 w 16"/>
                <a:gd name="T3" fmla="*/ 14 h 17"/>
                <a:gd name="T4" fmla="*/ 9 w 16"/>
                <a:gd name="T5" fmla="*/ 16 h 17"/>
                <a:gd name="T6" fmla="*/ 0 w 16"/>
                <a:gd name="T7" fmla="*/ 13 h 17"/>
                <a:gd name="T8" fmla="*/ 15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0"/>
                  </a:moveTo>
                  <a:cubicBezTo>
                    <a:pt x="16" y="6"/>
                    <a:pt x="14" y="10"/>
                    <a:pt x="11" y="14"/>
                  </a:cubicBezTo>
                  <a:cubicBezTo>
                    <a:pt x="10" y="14"/>
                    <a:pt x="10" y="15"/>
                    <a:pt x="9" y="16"/>
                  </a:cubicBezTo>
                  <a:cubicBezTo>
                    <a:pt x="6" y="17"/>
                    <a:pt x="3" y="15"/>
                    <a:pt x="0" y="13"/>
                  </a:cubicBezTo>
                  <a:cubicBezTo>
                    <a:pt x="7" y="11"/>
                    <a:pt x="12" y="7"/>
                    <a:pt x="15" y="0"/>
                  </a:cubicBezTo>
                  <a:close/>
                </a:path>
              </a:pathLst>
            </a:custGeom>
            <a:solidFill>
              <a:srgbClr val="1D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870575" y="1096963"/>
              <a:ext cx="28575" cy="141288"/>
            </a:xfrm>
            <a:custGeom>
              <a:avLst/>
              <a:gdLst>
                <a:gd name="T0" fmla="*/ 8 w 9"/>
                <a:gd name="T1" fmla="*/ 0 h 44"/>
                <a:gd name="T2" fmla="*/ 7 w 9"/>
                <a:gd name="T3" fmla="*/ 15 h 44"/>
                <a:gd name="T4" fmla="*/ 1 w 9"/>
                <a:gd name="T5" fmla="*/ 40 h 44"/>
                <a:gd name="T6" fmla="*/ 1 w 9"/>
                <a:gd name="T7" fmla="*/ 44 h 44"/>
                <a:gd name="T8" fmla="*/ 0 w 9"/>
                <a:gd name="T9" fmla="*/ 41 h 44"/>
                <a:gd name="T10" fmla="*/ 5 w 9"/>
                <a:gd name="T11" fmla="*/ 16 h 44"/>
                <a:gd name="T12" fmla="*/ 8 w 9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4">
                  <a:moveTo>
                    <a:pt x="8" y="0"/>
                  </a:moveTo>
                  <a:cubicBezTo>
                    <a:pt x="9" y="5"/>
                    <a:pt x="8" y="10"/>
                    <a:pt x="7" y="15"/>
                  </a:cubicBezTo>
                  <a:cubicBezTo>
                    <a:pt x="6" y="23"/>
                    <a:pt x="3" y="31"/>
                    <a:pt x="1" y="40"/>
                  </a:cubicBezTo>
                  <a:cubicBezTo>
                    <a:pt x="1" y="41"/>
                    <a:pt x="1" y="42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32"/>
                    <a:pt x="3" y="24"/>
                    <a:pt x="5" y="16"/>
                  </a:cubicBezTo>
                  <a:cubicBezTo>
                    <a:pt x="7" y="11"/>
                    <a:pt x="8" y="5"/>
                    <a:pt x="8" y="0"/>
                  </a:cubicBezTo>
                  <a:close/>
                </a:path>
              </a:pathLst>
            </a:custGeom>
            <a:solidFill>
              <a:srgbClr val="28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810250" y="1703388"/>
              <a:ext cx="28575" cy="55563"/>
            </a:xfrm>
            <a:custGeom>
              <a:avLst/>
              <a:gdLst>
                <a:gd name="T0" fmla="*/ 8 w 9"/>
                <a:gd name="T1" fmla="*/ 0 h 17"/>
                <a:gd name="T2" fmla="*/ 8 w 9"/>
                <a:gd name="T3" fmla="*/ 7 h 17"/>
                <a:gd name="T4" fmla="*/ 0 w 9"/>
                <a:gd name="T5" fmla="*/ 17 h 17"/>
                <a:gd name="T6" fmla="*/ 4 w 9"/>
                <a:gd name="T7" fmla="*/ 5 h 17"/>
                <a:gd name="T8" fmla="*/ 8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8" y="0"/>
                  </a:moveTo>
                  <a:cubicBezTo>
                    <a:pt x="9" y="2"/>
                    <a:pt x="9" y="5"/>
                    <a:pt x="8" y="7"/>
                  </a:cubicBezTo>
                  <a:cubicBezTo>
                    <a:pt x="6" y="11"/>
                    <a:pt x="3" y="14"/>
                    <a:pt x="0" y="17"/>
                  </a:cubicBezTo>
                  <a:cubicBezTo>
                    <a:pt x="0" y="12"/>
                    <a:pt x="1" y="9"/>
                    <a:pt x="4" y="5"/>
                  </a:cubicBezTo>
                  <a:cubicBezTo>
                    <a:pt x="6" y="4"/>
                    <a:pt x="7" y="2"/>
                    <a:pt x="8" y="0"/>
                  </a:cubicBezTo>
                  <a:close/>
                </a:path>
              </a:pathLst>
            </a:custGeom>
            <a:solidFill>
              <a:srgbClr val="1F1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216650" y="1812925"/>
              <a:ext cx="368300" cy="119063"/>
            </a:xfrm>
            <a:custGeom>
              <a:avLst/>
              <a:gdLst>
                <a:gd name="T0" fmla="*/ 115 w 116"/>
                <a:gd name="T1" fmla="*/ 37 h 37"/>
                <a:gd name="T2" fmla="*/ 112 w 116"/>
                <a:gd name="T3" fmla="*/ 23 h 37"/>
                <a:gd name="T4" fmla="*/ 107 w 116"/>
                <a:gd name="T5" fmla="*/ 19 h 37"/>
                <a:gd name="T6" fmla="*/ 84 w 116"/>
                <a:gd name="T7" fmla="*/ 23 h 37"/>
                <a:gd name="T8" fmla="*/ 39 w 116"/>
                <a:gd name="T9" fmla="*/ 31 h 37"/>
                <a:gd name="T10" fmla="*/ 4 w 116"/>
                <a:gd name="T11" fmla="*/ 16 h 37"/>
                <a:gd name="T12" fmla="*/ 1 w 116"/>
                <a:gd name="T13" fmla="*/ 0 h 37"/>
                <a:gd name="T14" fmla="*/ 3 w 116"/>
                <a:gd name="T15" fmla="*/ 5 h 37"/>
                <a:gd name="T16" fmla="*/ 24 w 116"/>
                <a:gd name="T17" fmla="*/ 23 h 37"/>
                <a:gd name="T18" fmla="*/ 48 w 116"/>
                <a:gd name="T19" fmla="*/ 23 h 37"/>
                <a:gd name="T20" fmla="*/ 93 w 116"/>
                <a:gd name="T21" fmla="*/ 14 h 37"/>
                <a:gd name="T22" fmla="*/ 109 w 116"/>
                <a:gd name="T23" fmla="*/ 12 h 37"/>
                <a:gd name="T24" fmla="*/ 112 w 116"/>
                <a:gd name="T25" fmla="*/ 14 h 37"/>
                <a:gd name="T26" fmla="*/ 116 w 116"/>
                <a:gd name="T27" fmla="*/ 36 h 37"/>
                <a:gd name="T28" fmla="*/ 115 w 116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37">
                  <a:moveTo>
                    <a:pt x="115" y="37"/>
                  </a:moveTo>
                  <a:cubicBezTo>
                    <a:pt x="114" y="32"/>
                    <a:pt x="113" y="27"/>
                    <a:pt x="112" y="23"/>
                  </a:cubicBezTo>
                  <a:cubicBezTo>
                    <a:pt x="112" y="19"/>
                    <a:pt x="110" y="19"/>
                    <a:pt x="107" y="19"/>
                  </a:cubicBezTo>
                  <a:cubicBezTo>
                    <a:pt x="99" y="20"/>
                    <a:pt x="92" y="21"/>
                    <a:pt x="84" y="23"/>
                  </a:cubicBezTo>
                  <a:cubicBezTo>
                    <a:pt x="69" y="26"/>
                    <a:pt x="54" y="29"/>
                    <a:pt x="39" y="31"/>
                  </a:cubicBezTo>
                  <a:cubicBezTo>
                    <a:pt x="28" y="33"/>
                    <a:pt x="11" y="28"/>
                    <a:pt x="4" y="16"/>
                  </a:cubicBezTo>
                  <a:cubicBezTo>
                    <a:pt x="2" y="11"/>
                    <a:pt x="0" y="5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ubicBezTo>
                    <a:pt x="6" y="15"/>
                    <a:pt x="14" y="20"/>
                    <a:pt x="24" y="23"/>
                  </a:cubicBezTo>
                  <a:cubicBezTo>
                    <a:pt x="32" y="25"/>
                    <a:pt x="40" y="25"/>
                    <a:pt x="48" y="23"/>
                  </a:cubicBezTo>
                  <a:cubicBezTo>
                    <a:pt x="63" y="20"/>
                    <a:pt x="78" y="17"/>
                    <a:pt x="93" y="14"/>
                  </a:cubicBezTo>
                  <a:cubicBezTo>
                    <a:pt x="98" y="13"/>
                    <a:pt x="103" y="12"/>
                    <a:pt x="109" y="12"/>
                  </a:cubicBezTo>
                  <a:cubicBezTo>
                    <a:pt x="110" y="12"/>
                    <a:pt x="112" y="13"/>
                    <a:pt x="112" y="14"/>
                  </a:cubicBezTo>
                  <a:cubicBezTo>
                    <a:pt x="114" y="21"/>
                    <a:pt x="116" y="28"/>
                    <a:pt x="116" y="36"/>
                  </a:cubicBezTo>
                  <a:cubicBezTo>
                    <a:pt x="116" y="36"/>
                    <a:pt x="116" y="37"/>
                    <a:pt x="115" y="37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172200" y="674688"/>
              <a:ext cx="149225" cy="57150"/>
            </a:xfrm>
            <a:custGeom>
              <a:avLst/>
              <a:gdLst>
                <a:gd name="T0" fmla="*/ 40 w 47"/>
                <a:gd name="T1" fmla="*/ 7 h 18"/>
                <a:gd name="T2" fmla="*/ 17 w 47"/>
                <a:gd name="T3" fmla="*/ 14 h 18"/>
                <a:gd name="T4" fmla="*/ 4 w 47"/>
                <a:gd name="T5" fmla="*/ 18 h 18"/>
                <a:gd name="T6" fmla="*/ 1 w 47"/>
                <a:gd name="T7" fmla="*/ 17 h 18"/>
                <a:gd name="T8" fmla="*/ 1 w 47"/>
                <a:gd name="T9" fmla="*/ 14 h 18"/>
                <a:gd name="T10" fmla="*/ 3 w 47"/>
                <a:gd name="T11" fmla="*/ 11 h 18"/>
                <a:gd name="T12" fmla="*/ 36 w 47"/>
                <a:gd name="T13" fmla="*/ 1 h 18"/>
                <a:gd name="T14" fmla="*/ 45 w 47"/>
                <a:gd name="T15" fmla="*/ 0 h 18"/>
                <a:gd name="T16" fmla="*/ 47 w 47"/>
                <a:gd name="T17" fmla="*/ 1 h 18"/>
                <a:gd name="T18" fmla="*/ 46 w 47"/>
                <a:gd name="T19" fmla="*/ 2 h 18"/>
                <a:gd name="T20" fmla="*/ 40 w 47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8">
                  <a:moveTo>
                    <a:pt x="40" y="7"/>
                  </a:moveTo>
                  <a:cubicBezTo>
                    <a:pt x="32" y="9"/>
                    <a:pt x="25" y="11"/>
                    <a:pt x="17" y="14"/>
                  </a:cubicBezTo>
                  <a:cubicBezTo>
                    <a:pt x="13" y="15"/>
                    <a:pt x="8" y="16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1" y="15"/>
                    <a:pt x="1" y="14"/>
                  </a:cubicBezTo>
                  <a:cubicBezTo>
                    <a:pt x="2" y="13"/>
                    <a:pt x="3" y="12"/>
                    <a:pt x="3" y="11"/>
                  </a:cubicBezTo>
                  <a:cubicBezTo>
                    <a:pt x="14" y="8"/>
                    <a:pt x="25" y="4"/>
                    <a:pt x="36" y="1"/>
                  </a:cubicBezTo>
                  <a:cubicBezTo>
                    <a:pt x="39" y="0"/>
                    <a:pt x="42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cubicBezTo>
                    <a:pt x="47" y="2"/>
                    <a:pt x="46" y="2"/>
                    <a:pt x="46" y="2"/>
                  </a:cubicBezTo>
                  <a:cubicBezTo>
                    <a:pt x="44" y="4"/>
                    <a:pt x="43" y="6"/>
                    <a:pt x="40" y="7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6099175" y="1489075"/>
              <a:ext cx="85725" cy="82550"/>
            </a:xfrm>
            <a:custGeom>
              <a:avLst/>
              <a:gdLst>
                <a:gd name="T0" fmla="*/ 25 w 27"/>
                <a:gd name="T1" fmla="*/ 26 h 26"/>
                <a:gd name="T2" fmla="*/ 16 w 27"/>
                <a:gd name="T3" fmla="*/ 20 h 26"/>
                <a:gd name="T4" fmla="*/ 7 w 27"/>
                <a:gd name="T5" fmla="*/ 15 h 26"/>
                <a:gd name="T6" fmla="*/ 1 w 27"/>
                <a:gd name="T7" fmla="*/ 0 h 26"/>
                <a:gd name="T8" fmla="*/ 15 w 27"/>
                <a:gd name="T9" fmla="*/ 12 h 26"/>
                <a:gd name="T10" fmla="*/ 25 w 27"/>
                <a:gd name="T11" fmla="*/ 19 h 26"/>
                <a:gd name="T12" fmla="*/ 25 w 2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25" y="26"/>
                  </a:moveTo>
                  <a:cubicBezTo>
                    <a:pt x="23" y="23"/>
                    <a:pt x="20" y="21"/>
                    <a:pt x="16" y="20"/>
                  </a:cubicBezTo>
                  <a:cubicBezTo>
                    <a:pt x="13" y="18"/>
                    <a:pt x="10" y="17"/>
                    <a:pt x="7" y="15"/>
                  </a:cubicBezTo>
                  <a:cubicBezTo>
                    <a:pt x="2" y="12"/>
                    <a:pt x="0" y="5"/>
                    <a:pt x="1" y="0"/>
                  </a:cubicBezTo>
                  <a:cubicBezTo>
                    <a:pt x="4" y="7"/>
                    <a:pt x="9" y="10"/>
                    <a:pt x="15" y="12"/>
                  </a:cubicBezTo>
                  <a:cubicBezTo>
                    <a:pt x="19" y="14"/>
                    <a:pt x="22" y="16"/>
                    <a:pt x="25" y="19"/>
                  </a:cubicBezTo>
                  <a:cubicBezTo>
                    <a:pt x="27" y="21"/>
                    <a:pt x="27" y="24"/>
                    <a:pt x="25" y="26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6175375" y="1700213"/>
              <a:ext cx="47625" cy="74613"/>
            </a:xfrm>
            <a:custGeom>
              <a:avLst/>
              <a:gdLst>
                <a:gd name="T0" fmla="*/ 14 w 15"/>
                <a:gd name="T1" fmla="*/ 23 h 23"/>
                <a:gd name="T2" fmla="*/ 7 w 15"/>
                <a:gd name="T3" fmla="*/ 15 h 23"/>
                <a:gd name="T4" fmla="*/ 1 w 15"/>
                <a:gd name="T5" fmla="*/ 4 h 23"/>
                <a:gd name="T6" fmla="*/ 1 w 15"/>
                <a:gd name="T7" fmla="*/ 0 h 23"/>
                <a:gd name="T8" fmla="*/ 9 w 15"/>
                <a:gd name="T9" fmla="*/ 9 h 23"/>
                <a:gd name="T10" fmla="*/ 14 w 15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3">
                  <a:moveTo>
                    <a:pt x="14" y="23"/>
                  </a:moveTo>
                  <a:cubicBezTo>
                    <a:pt x="13" y="19"/>
                    <a:pt x="10" y="17"/>
                    <a:pt x="7" y="15"/>
                  </a:cubicBezTo>
                  <a:cubicBezTo>
                    <a:pt x="3" y="12"/>
                    <a:pt x="1" y="9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4"/>
                    <a:pt x="6" y="7"/>
                    <a:pt x="9" y="9"/>
                  </a:cubicBezTo>
                  <a:cubicBezTo>
                    <a:pt x="14" y="13"/>
                    <a:pt x="15" y="18"/>
                    <a:pt x="14" y="23"/>
                  </a:cubicBezTo>
                  <a:close/>
                </a:path>
              </a:pathLst>
            </a:custGeom>
            <a:solidFill>
              <a:srgbClr val="1F1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6172200" y="1033463"/>
              <a:ext cx="38100" cy="179388"/>
            </a:xfrm>
            <a:custGeom>
              <a:avLst/>
              <a:gdLst>
                <a:gd name="T0" fmla="*/ 11 w 12"/>
                <a:gd name="T1" fmla="*/ 56 h 56"/>
                <a:gd name="T2" fmla="*/ 6 w 12"/>
                <a:gd name="T3" fmla="*/ 37 h 56"/>
                <a:gd name="T4" fmla="*/ 0 w 12"/>
                <a:gd name="T5" fmla="*/ 0 h 56"/>
                <a:gd name="T6" fmla="*/ 2 w 12"/>
                <a:gd name="T7" fmla="*/ 10 h 56"/>
                <a:gd name="T8" fmla="*/ 9 w 12"/>
                <a:gd name="T9" fmla="*/ 40 h 56"/>
                <a:gd name="T10" fmla="*/ 12 w 12"/>
                <a:gd name="T11" fmla="*/ 54 h 56"/>
                <a:gd name="T12" fmla="*/ 11 w 1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6">
                  <a:moveTo>
                    <a:pt x="11" y="56"/>
                  </a:moveTo>
                  <a:cubicBezTo>
                    <a:pt x="10" y="50"/>
                    <a:pt x="8" y="43"/>
                    <a:pt x="6" y="37"/>
                  </a:cubicBezTo>
                  <a:cubicBezTo>
                    <a:pt x="3" y="25"/>
                    <a:pt x="0" y="13"/>
                    <a:pt x="0" y="0"/>
                  </a:cubicBezTo>
                  <a:cubicBezTo>
                    <a:pt x="1" y="3"/>
                    <a:pt x="1" y="7"/>
                    <a:pt x="2" y="10"/>
                  </a:cubicBezTo>
                  <a:cubicBezTo>
                    <a:pt x="3" y="20"/>
                    <a:pt x="7" y="30"/>
                    <a:pt x="9" y="40"/>
                  </a:cubicBezTo>
                  <a:cubicBezTo>
                    <a:pt x="11" y="44"/>
                    <a:pt x="11" y="49"/>
                    <a:pt x="12" y="54"/>
                  </a:cubicBezTo>
                  <a:cubicBezTo>
                    <a:pt x="12" y="55"/>
                    <a:pt x="12" y="55"/>
                    <a:pt x="11" y="56"/>
                  </a:cubicBezTo>
                  <a:close/>
                </a:path>
              </a:pathLst>
            </a:custGeom>
            <a:solidFill>
              <a:srgbClr val="2F29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6169025" y="1617663"/>
              <a:ext cx="25400" cy="38100"/>
            </a:xfrm>
            <a:custGeom>
              <a:avLst/>
              <a:gdLst>
                <a:gd name="T0" fmla="*/ 5 w 8"/>
                <a:gd name="T1" fmla="*/ 12 h 12"/>
                <a:gd name="T2" fmla="*/ 1 w 8"/>
                <a:gd name="T3" fmla="*/ 0 h 12"/>
                <a:gd name="T4" fmla="*/ 5 w 8"/>
                <a:gd name="T5" fmla="*/ 5 h 12"/>
                <a:gd name="T6" fmla="*/ 6 w 8"/>
                <a:gd name="T7" fmla="*/ 7 h 12"/>
                <a:gd name="T8" fmla="*/ 5 w 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12"/>
                  </a:moveTo>
                  <a:cubicBezTo>
                    <a:pt x="3" y="9"/>
                    <a:pt x="0" y="5"/>
                    <a:pt x="1" y="0"/>
                  </a:cubicBezTo>
                  <a:cubicBezTo>
                    <a:pt x="3" y="1"/>
                    <a:pt x="3" y="4"/>
                    <a:pt x="5" y="5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8" y="10"/>
                    <a:pt x="8" y="11"/>
                    <a:pt x="5" y="12"/>
                  </a:cubicBezTo>
                  <a:close/>
                </a:path>
              </a:pathLst>
            </a:custGeom>
            <a:solidFill>
              <a:srgbClr val="211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508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hyperlink" Target="https://plantillaspowerpoint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8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709" r:id="rId4"/>
    <p:sldLayoutId id="2147483703" r:id="rId5"/>
    <p:sldLayoutId id="2147483717" r:id="rId6"/>
    <p:sldLayoutId id="2147483707" r:id="rId7"/>
    <p:sldLayoutId id="2147483701" r:id="rId8"/>
    <p:sldLayoutId id="2147483702" r:id="rId9"/>
    <p:sldLayoutId id="2147483704" r:id="rId10"/>
    <p:sldLayoutId id="2147483710" r:id="rId11"/>
    <p:sldLayoutId id="2147483712" r:id="rId12"/>
    <p:sldLayoutId id="2147483711" r:id="rId13"/>
    <p:sldLayoutId id="2147483708" r:id="rId14"/>
    <p:sldLayoutId id="2147483716" r:id="rId15"/>
    <p:sldLayoutId id="2147483706" r:id="rId16"/>
    <p:sldLayoutId id="2147483705" r:id="rId17"/>
    <p:sldLayoutId id="2147483713" r:id="rId18"/>
    <p:sldLayoutId id="2147483698" r:id="rId19"/>
    <p:sldLayoutId id="2147483676" r:id="rId20"/>
    <p:sldLayoutId id="2147483677" r:id="rId21"/>
    <p:sldLayoutId id="2147483678" r:id="rId22"/>
    <p:sldLayoutId id="2147483690" r:id="rId23"/>
    <p:sldLayoutId id="2147483680" r:id="rId24"/>
    <p:sldLayoutId id="2147483691" r:id="rId25"/>
    <p:sldLayoutId id="2147483682" r:id="rId26"/>
    <p:sldLayoutId id="2147483692" r:id="rId27"/>
    <p:sldLayoutId id="2147483684" r:id="rId28"/>
    <p:sldLayoutId id="2147483693" r:id="rId29"/>
    <p:sldLayoutId id="2147483695" r:id="rId30"/>
    <p:sldLayoutId id="2147483714" r:id="rId31"/>
    <p:sldLayoutId id="2147483715" r:id="rId32"/>
    <p:sldLayoutId id="2147483687" r:id="rId33"/>
    <p:sldLayoutId id="2147483688" r:id="rId34"/>
    <p:sldLayoutId id="2147483671" r:id="rId35"/>
    <p:sldLayoutId id="214748367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35.emf"/><Relationship Id="rId7" Type="http://schemas.openxmlformats.org/officeDocument/2006/relationships/image" Target="../media/image5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emf"/><Relationship Id="rId5" Type="http://schemas.openxmlformats.org/officeDocument/2006/relationships/image" Target="../media/image34.emf"/><Relationship Id="rId4" Type="http://schemas.openxmlformats.org/officeDocument/2006/relationships/image" Target="../media/image5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55.emf"/><Relationship Id="rId7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emf"/><Relationship Id="rId11" Type="http://schemas.openxmlformats.org/officeDocument/2006/relationships/image" Target="../media/image44.emf"/><Relationship Id="rId5" Type="http://schemas.openxmlformats.org/officeDocument/2006/relationships/image" Target="../media/image56.emf"/><Relationship Id="rId10" Type="http://schemas.openxmlformats.org/officeDocument/2006/relationships/image" Target="../media/image43.emf"/><Relationship Id="rId4" Type="http://schemas.openxmlformats.org/officeDocument/2006/relationships/image" Target="../media/image51.emf"/><Relationship Id="rId9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29.emf"/><Relationship Id="rId3" Type="http://schemas.openxmlformats.org/officeDocument/2006/relationships/image" Target="../media/image64.emf"/><Relationship Id="rId7" Type="http://schemas.openxmlformats.org/officeDocument/2006/relationships/image" Target="../media/image46.emf"/><Relationship Id="rId12" Type="http://schemas.openxmlformats.org/officeDocument/2006/relationships/image" Target="../media/image31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emf"/><Relationship Id="rId11" Type="http://schemas.openxmlformats.org/officeDocument/2006/relationships/image" Target="../media/image30.emf"/><Relationship Id="rId5" Type="http://schemas.openxmlformats.org/officeDocument/2006/relationships/image" Target="../media/image47.emf"/><Relationship Id="rId15" Type="http://schemas.openxmlformats.org/officeDocument/2006/relationships/image" Target="../media/image38.emf"/><Relationship Id="rId10" Type="http://schemas.openxmlformats.org/officeDocument/2006/relationships/image" Target="../media/image69.emf"/><Relationship Id="rId4" Type="http://schemas.openxmlformats.org/officeDocument/2006/relationships/image" Target="../media/image65.emf"/><Relationship Id="rId9" Type="http://schemas.openxmlformats.org/officeDocument/2006/relationships/image" Target="../media/image68.emf"/><Relationship Id="rId14" Type="http://schemas.openxmlformats.org/officeDocument/2006/relationships/image" Target="../media/image7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emf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14308" y="0"/>
            <a:ext cx="5477692" cy="68635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710764" y="4479836"/>
            <a:ext cx="50962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Free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702945" y="5470737"/>
            <a:ext cx="50962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Subtitle</a:t>
            </a: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210156" y="2718485"/>
            <a:ext cx="6097493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PE" altLang="ko-KR" sz="1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RACISM</a:t>
            </a:r>
            <a:endParaRPr lang="ko-KR" altLang="en-US" sz="1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8" y="1456894"/>
            <a:ext cx="5491759" cy="54197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9674" y="0"/>
            <a:ext cx="12201673" cy="28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5943" y="145614"/>
            <a:ext cx="6113417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300" dirty="0">
                <a:solidFill>
                  <a:schemeClr val="accent3"/>
                </a:solidFill>
                <a:cs typeface="Calibri" pitchFamily="34" charset="0"/>
              </a:rPr>
              <a:t>PHILOSOPHY</a:t>
            </a:r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Teacher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688496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5FCCB-1B93-48C6-B79E-DCDA9A14DB46}"/>
              </a:ext>
            </a:extLst>
          </p:cNvPr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F8622-94E7-4149-8E38-3AC446FFB96D}"/>
              </a:ext>
            </a:extLst>
          </p:cNvPr>
          <p:cNvSpPr txBox="1"/>
          <p:nvPr/>
        </p:nvSpPr>
        <p:spPr>
          <a:xfrm>
            <a:off x="1092737" y="2031277"/>
            <a:ext cx="3544577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3" y="3161334"/>
            <a:ext cx="2265897" cy="37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D088C-C363-4BC7-B5A2-DA6D3232600F}"/>
              </a:ext>
            </a:extLst>
          </p:cNvPr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FB4D1-55CF-40A6-8C7A-B7AEACF07AE2}"/>
              </a:ext>
            </a:extLst>
          </p:cNvPr>
          <p:cNvGrpSpPr/>
          <p:nvPr/>
        </p:nvGrpSpPr>
        <p:grpSpPr>
          <a:xfrm>
            <a:off x="1078788" y="3004909"/>
            <a:ext cx="4431062" cy="3253295"/>
            <a:chOff x="653473" y="4416753"/>
            <a:chExt cx="4431062" cy="32532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379777-2112-4137-9CD3-65512E1C6C52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id="{C0A38D19-7D5E-44D9-8CFE-A5E47E9467C9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2008 ~ 2011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2011 ~ 2015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2015~ 2018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2018 ~ 2020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E19166C2-B4C7-4FC5-800E-5EE4C27CD2EF}"/>
              </a:ext>
            </a:extLst>
          </p:cNvPr>
          <p:cNvSpPr txBox="1"/>
          <p:nvPr/>
        </p:nvSpPr>
        <p:spPr>
          <a:xfrm>
            <a:off x="5198695" y="168095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B568D7-528E-4078-9424-8AE795659FE6}"/>
              </a:ext>
            </a:extLst>
          </p:cNvPr>
          <p:cNvSpPr txBox="1"/>
          <p:nvPr/>
        </p:nvSpPr>
        <p:spPr>
          <a:xfrm>
            <a:off x="6368011" y="161940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93148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A558197-F0B1-44CA-BE82-7A292D42E3C3}"/>
              </a:ext>
            </a:extLst>
          </p:cNvPr>
          <p:cNvSpPr/>
          <p:nvPr/>
        </p:nvSpPr>
        <p:spPr>
          <a:xfrm>
            <a:off x="5278398" y="536143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739D3D49-24EE-4573-AC96-7BB2E0062D76}"/>
              </a:ext>
            </a:extLst>
          </p:cNvPr>
          <p:cNvSpPr/>
          <p:nvPr/>
        </p:nvSpPr>
        <p:spPr>
          <a:xfrm>
            <a:off x="5290245" y="418714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281F095B-D94A-4902-8C4B-0497E560D04E}"/>
              </a:ext>
            </a:extLst>
          </p:cNvPr>
          <p:cNvSpPr/>
          <p:nvPr/>
        </p:nvSpPr>
        <p:spPr>
          <a:xfrm>
            <a:off x="8389542" y="534613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913D8B1-7751-4E73-BFC1-78268B89D673}"/>
              </a:ext>
            </a:extLst>
          </p:cNvPr>
          <p:cNvSpPr/>
          <p:nvPr/>
        </p:nvSpPr>
        <p:spPr>
          <a:xfrm>
            <a:off x="8462263" y="294291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10512C4-E10E-4AA8-B503-89675545FE19}"/>
              </a:ext>
            </a:extLst>
          </p:cNvPr>
          <p:cNvSpPr/>
          <p:nvPr/>
        </p:nvSpPr>
        <p:spPr>
          <a:xfrm>
            <a:off x="8354476" y="421291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590EF4-2093-4A25-9E5A-095A483DFDB6}"/>
              </a:ext>
            </a:extLst>
          </p:cNvPr>
          <p:cNvGrpSpPr/>
          <p:nvPr/>
        </p:nvGrpSpPr>
        <p:grpSpPr>
          <a:xfrm>
            <a:off x="5870822" y="2713479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46819E-7F06-4A79-BC76-D67C4E2D85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404B5F-0651-4696-A6E5-749FDA72DB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1010CF-5158-4350-9388-67CB98832592}"/>
              </a:ext>
            </a:extLst>
          </p:cNvPr>
          <p:cNvGrpSpPr/>
          <p:nvPr/>
        </p:nvGrpSpPr>
        <p:grpSpPr>
          <a:xfrm>
            <a:off x="8922249" y="2713479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1C8105-0D6B-466F-BD7F-FB8D226EC11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C4F6F9-0933-41BC-B558-967DAA6612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CBD5EBA-CAE6-43A2-A30E-681174D1F6CE}"/>
              </a:ext>
            </a:extLst>
          </p:cNvPr>
          <p:cNvGrpSpPr/>
          <p:nvPr/>
        </p:nvGrpSpPr>
        <p:grpSpPr>
          <a:xfrm>
            <a:off x="5870822" y="3903300"/>
            <a:ext cx="2594207" cy="858180"/>
            <a:chOff x="2113657" y="4283314"/>
            <a:chExt cx="3647460" cy="8581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592335-DF21-4554-9454-4C049553E99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80EE06-443E-41D2-B381-B11E8A6E19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6A56B8-6839-4371-9A08-312DE06F2D2F}"/>
              </a:ext>
            </a:extLst>
          </p:cNvPr>
          <p:cNvGrpSpPr/>
          <p:nvPr/>
        </p:nvGrpSpPr>
        <p:grpSpPr>
          <a:xfrm>
            <a:off x="8922249" y="3903300"/>
            <a:ext cx="2594207" cy="858180"/>
            <a:chOff x="2113657" y="4283314"/>
            <a:chExt cx="3647460" cy="8581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992CD9-C384-4363-B443-13A4CD82401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4403C9-47C2-43E2-9875-39D5585F9C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4332D5-BBC1-4846-86D2-F6AFE5833663}"/>
              </a:ext>
            </a:extLst>
          </p:cNvPr>
          <p:cNvGrpSpPr/>
          <p:nvPr/>
        </p:nvGrpSpPr>
        <p:grpSpPr>
          <a:xfrm>
            <a:off x="5870822" y="5093119"/>
            <a:ext cx="2594207" cy="858180"/>
            <a:chOff x="2113657" y="4283314"/>
            <a:chExt cx="3647460" cy="8581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76A5AB-0CD9-4E4C-A233-2EA349241E8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EF5B4E-6BB6-46B1-91C6-6101E8F777C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53A9C8-51B5-4E72-AF8B-27828B996C50}"/>
              </a:ext>
            </a:extLst>
          </p:cNvPr>
          <p:cNvGrpSpPr/>
          <p:nvPr/>
        </p:nvGrpSpPr>
        <p:grpSpPr>
          <a:xfrm>
            <a:off x="8922249" y="5093119"/>
            <a:ext cx="2594207" cy="858180"/>
            <a:chOff x="2113657" y="4283314"/>
            <a:chExt cx="3647460" cy="8581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87D94B6-AF3C-4CF3-949E-D039C46FA9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58988B2-3C3A-4943-94F9-3B62F0EC5DBB}"/>
              </a:ext>
            </a:extLst>
          </p:cNvPr>
          <p:cNvSpPr txBox="1"/>
          <p:nvPr/>
        </p:nvSpPr>
        <p:spPr>
          <a:xfrm>
            <a:off x="363083" y="134453"/>
            <a:ext cx="4373141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03" y="1756679"/>
            <a:ext cx="1957500" cy="5175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1" y="2992174"/>
            <a:ext cx="1490161" cy="39395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79" y="3124170"/>
            <a:ext cx="1456786" cy="38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3" y="20100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53112"/>
              </p:ext>
            </p:extLst>
          </p:nvPr>
        </p:nvGraphicFramePr>
        <p:xfrm>
          <a:off x="938063" y="2185378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452612"/>
              </p:ext>
            </p:extLst>
          </p:nvPr>
        </p:nvGraphicFramePr>
        <p:xfrm>
          <a:off x="1298063" y="2545378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260016"/>
              </p:ext>
            </p:extLst>
          </p:nvPr>
        </p:nvGraphicFramePr>
        <p:xfrm>
          <a:off x="1658063" y="2905378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680175"/>
              </p:ext>
            </p:extLst>
          </p:nvPr>
        </p:nvGraphicFramePr>
        <p:xfrm>
          <a:off x="2018063" y="3265378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35621C-B16F-4FC2-AC78-0AEBEFAD536E}"/>
              </a:ext>
            </a:extLst>
          </p:cNvPr>
          <p:cNvSpPr txBox="1"/>
          <p:nvPr/>
        </p:nvSpPr>
        <p:spPr>
          <a:xfrm>
            <a:off x="5724247" y="2231729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B4562-4CEE-4125-B81B-EBC59FDC8CE1}"/>
              </a:ext>
            </a:extLst>
          </p:cNvPr>
          <p:cNvSpPr txBox="1"/>
          <p:nvPr/>
        </p:nvSpPr>
        <p:spPr>
          <a:xfrm>
            <a:off x="5724247" y="3375131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B493-E939-4C8F-B415-D9DD565E511E}"/>
              </a:ext>
            </a:extLst>
          </p:cNvPr>
          <p:cNvSpPr txBox="1"/>
          <p:nvPr/>
        </p:nvSpPr>
        <p:spPr>
          <a:xfrm>
            <a:off x="5724247" y="4518533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807DE-1C7F-4BA2-A023-313407964E67}"/>
              </a:ext>
            </a:extLst>
          </p:cNvPr>
          <p:cNvSpPr txBox="1"/>
          <p:nvPr/>
        </p:nvSpPr>
        <p:spPr>
          <a:xfrm>
            <a:off x="5724247" y="5661935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34F682-E09B-4591-8866-499DA6E850AC}"/>
              </a:ext>
            </a:extLst>
          </p:cNvPr>
          <p:cNvGrpSpPr/>
          <p:nvPr/>
        </p:nvGrpSpPr>
        <p:grpSpPr>
          <a:xfrm>
            <a:off x="6968638" y="2168319"/>
            <a:ext cx="4430475" cy="896263"/>
            <a:chOff x="6372200" y="1720413"/>
            <a:chExt cx="2160239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0631E0-36C1-415A-B0FC-09DDDC9CD0FB}"/>
                </a:ext>
              </a:extLst>
            </p:cNvPr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E5AA92-7CE3-46F0-9CF1-454FE6A1C5C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E53DC0-2C64-4141-95C8-293CF9FF3D69}"/>
              </a:ext>
            </a:extLst>
          </p:cNvPr>
          <p:cNvGrpSpPr/>
          <p:nvPr/>
        </p:nvGrpSpPr>
        <p:grpSpPr>
          <a:xfrm>
            <a:off x="6968637" y="3311721"/>
            <a:ext cx="4430477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7AFB48-A305-4438-AB84-1B199E634A4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D0BA8C-9ECB-4D95-B82A-384B8A8DD3ED}"/>
              </a:ext>
            </a:extLst>
          </p:cNvPr>
          <p:cNvGrpSpPr/>
          <p:nvPr/>
        </p:nvGrpSpPr>
        <p:grpSpPr>
          <a:xfrm>
            <a:off x="6968637" y="4455123"/>
            <a:ext cx="4430477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66209-5F55-4E95-8163-98285F6540B2}"/>
              </a:ext>
            </a:extLst>
          </p:cNvPr>
          <p:cNvGrpSpPr/>
          <p:nvPr/>
        </p:nvGrpSpPr>
        <p:grpSpPr>
          <a:xfrm>
            <a:off x="6968637" y="5598525"/>
            <a:ext cx="4430477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77648C-264B-4D0C-9325-5C0FA9688FEB}"/>
              </a:ext>
            </a:extLst>
          </p:cNvPr>
          <p:cNvSpPr txBox="1"/>
          <p:nvPr/>
        </p:nvSpPr>
        <p:spPr>
          <a:xfrm>
            <a:off x="3089437" y="2229129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709E2-3B9F-4754-A4E0-26F7E33C5BF4}"/>
              </a:ext>
            </a:extLst>
          </p:cNvPr>
          <p:cNvSpPr txBox="1"/>
          <p:nvPr/>
        </p:nvSpPr>
        <p:spPr>
          <a:xfrm>
            <a:off x="3089437" y="2585531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1FC3A-0293-48C4-A497-3131D9CF57EA}"/>
              </a:ext>
            </a:extLst>
          </p:cNvPr>
          <p:cNvSpPr txBox="1"/>
          <p:nvPr/>
        </p:nvSpPr>
        <p:spPr>
          <a:xfrm>
            <a:off x="3089437" y="2941931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BB1A2-5CF1-4550-A5F6-0384285A8C84}"/>
              </a:ext>
            </a:extLst>
          </p:cNvPr>
          <p:cNvSpPr txBox="1"/>
          <p:nvPr/>
        </p:nvSpPr>
        <p:spPr>
          <a:xfrm>
            <a:off x="3089437" y="3298333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28AB23-039F-4F8A-A75B-66A175FD8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9" name="Group 48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  <a:solidFill>
            <a:srgbClr val="7C570E"/>
          </a:solidFill>
        </p:grpSpPr>
        <p:sp>
          <p:nvSpPr>
            <p:cNvPr id="51" name="Oval 50"/>
            <p:cNvSpPr/>
            <p:nvPr userDrawn="1"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528808" y="2757806"/>
            <a:ext cx="110849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accent4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5940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DF6422-3806-4899-9DC2-D541CCC12A96}"/>
              </a:ext>
            </a:extLst>
          </p:cNvPr>
          <p:cNvSpPr txBox="1"/>
          <p:nvPr/>
        </p:nvSpPr>
        <p:spPr>
          <a:xfrm>
            <a:off x="344637" y="259969"/>
            <a:ext cx="6130419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5" y="3121443"/>
            <a:ext cx="3166411" cy="35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4513" y="140396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87F2-2621-46A7-884A-8058A1C15E83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3A989-0584-446C-86AF-0EA6CD80F6B9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807DD-59D1-44EA-9F65-3642C51FAB33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35BE6-D25B-4024-B21C-F316D15EAD1C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E9ADA-50B1-4688-9716-D62ABEE768C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17775-57AF-465A-BD4B-90BA1DA9AD69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8F585-548B-4AA1-96B8-76E16E0C5CC8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E6063-4926-481D-8085-497AC40C138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77F48873-EEC0-4BEC-846C-EBEC4E33D506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A7302-1055-4E6F-B8E3-3657A3C61EDE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EAC0B-C6A5-45AB-8229-2C2697CC0FE9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6859BC-CA96-404A-BBFB-454FF4C38C1E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>
            <a:extLst>
              <a:ext uri="{FF2B5EF4-FFF2-40B4-BE49-F238E27FC236}">
                <a16:creationId xmlns:a16="http://schemas.microsoft.com/office/drawing/2014/main" id="{AA11EF03-D0AE-45C3-881C-42B5453CF392}"/>
              </a:ext>
            </a:extLst>
          </p:cNvPr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98416075-279F-4CDD-96CE-81AEA037CE6E}"/>
              </a:ext>
            </a:extLst>
          </p:cNvPr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0A9D902E-DD9E-47DB-AD72-8B14AC62436F}"/>
              </a:ext>
            </a:extLst>
          </p:cNvPr>
          <p:cNvSpPr>
            <a:spLocks noChangeAspect="1"/>
          </p:cNvSpPr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912676" y="174468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E-LEARNING 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4A7FD-3C38-4323-916E-2D0734E3E7F6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D5F7-A217-4F1A-9801-1370F040694C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150D-7E7C-491C-916D-B48770E7A9D3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96" y="174468"/>
            <a:ext cx="6293504" cy="78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546698" y="217821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10C2E-6E15-4604-B4B9-788AC235DBDD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2FB53-C754-45D8-82A5-4D03F1F4A846}"/>
              </a:ext>
            </a:extLst>
          </p:cNvPr>
          <p:cNvSpPr txBox="1"/>
          <p:nvPr/>
        </p:nvSpPr>
        <p:spPr>
          <a:xfrm>
            <a:off x="5666302" y="4384260"/>
            <a:ext cx="61133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4202-FD41-4B7E-AFD1-EC28537ABBF8}"/>
              </a:ext>
            </a:extLst>
          </p:cNvPr>
          <p:cNvSpPr txBox="1"/>
          <p:nvPr/>
        </p:nvSpPr>
        <p:spPr>
          <a:xfrm>
            <a:off x="5693470" y="5215257"/>
            <a:ext cx="604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6404" y="84177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9BF5-83A3-422D-A92B-69B752906BCB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76642-F29C-4D94-B8C9-D653D30AA0AD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93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62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24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2806A487-301E-4DE7-9E71-C10EF80F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8399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2B5DB2F9-E00D-4B8B-88BA-76270FF64A46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102" y="38850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5205A0-3EF1-477B-B543-E43C3B14BDD4}"/>
              </a:ext>
            </a:extLst>
          </p:cNvPr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190C03FA-A583-4FDC-891E-82581AB8300F}"/>
              </a:ext>
            </a:extLst>
          </p:cNvPr>
          <p:cNvSpPr>
            <a:spLocks noChangeAspect="1"/>
          </p:cNvSpPr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CE94B0BC-81E7-4434-8E45-C3E3A7DD3CAF}"/>
              </a:ext>
            </a:extLst>
          </p:cNvPr>
          <p:cNvSpPr>
            <a:spLocks noChangeAspect="1"/>
          </p:cNvSpPr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9248B6-9169-4C7D-BCC9-5F498EA8F84D}"/>
              </a:ext>
            </a:extLst>
          </p:cNvPr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DD109C-D455-4EC9-BEAB-C5F8985C6CC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D56339-3A2B-408C-A97A-2140E3E4973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8C0480-5C97-4A83-ABA3-D7A599747482}"/>
              </a:ext>
            </a:extLst>
          </p:cNvPr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159A0B-3CC2-463A-AF3E-3BADEFC9CA9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FF0DAC-50E1-4A83-830C-88F24108852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049585-ED67-449A-A3D6-FF53D648CBBF}"/>
              </a:ext>
            </a:extLst>
          </p:cNvPr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1AD6C6-2834-4F19-91AA-68D903CC775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FB1C31-721A-4219-8FC1-8EF8C24C895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4893403-4DDF-430B-9DBD-3D0F73D2AB82}"/>
              </a:ext>
            </a:extLst>
          </p:cNvPr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B9AD32-983D-482D-ACDA-CBAC57D5EF7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6721FF-68D7-4438-BEC6-E374D3ABBA1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6" name="Trapezoid 24">
            <a:extLst>
              <a:ext uri="{FF2B5EF4-FFF2-40B4-BE49-F238E27FC236}">
                <a16:creationId xmlns:a16="http://schemas.microsoft.com/office/drawing/2014/main" id="{03A52F41-4498-436E-8C44-88AEDCDEE119}"/>
              </a:ext>
            </a:extLst>
          </p:cNvPr>
          <p:cNvSpPr>
            <a:spLocks noChangeAspect="1"/>
          </p:cNvSpPr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27" y="1962805"/>
            <a:ext cx="5677222" cy="38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6888864" y="2857630"/>
            <a:ext cx="4777152" cy="1142740"/>
            <a:chOff x="6800944" y="2857630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33" y="2220686"/>
            <a:ext cx="4904506" cy="38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3" y="0"/>
            <a:ext cx="2261250" cy="69187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34302-EBD3-407E-91F1-308F9A36E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635033" y="3779735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rgbClr val="7C570E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rgbClr val="7C570E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rgbClr val="7C570E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rgbClr val="7C570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0931" y="343772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5554366" y="3324078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D56A5B-4565-4D71-959B-F08E30D7F8C8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A9DE1-17D5-43E4-9160-B330E0C702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5382896" y="5221069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5382896" y="1763533"/>
            <a:ext cx="2809394" cy="856491"/>
            <a:chOff x="-475010" y="1129566"/>
            <a:chExt cx="3859356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5994927" y="3576724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49" y="1719017"/>
            <a:ext cx="4685238" cy="50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E1C12-A224-4DC0-817F-0021D2106B57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398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017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2C589-0500-4DBD-AED2-CD8CA832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8970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3FE05E-BB27-499D-A104-96A573BB29BF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rgbClr val="405475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7FD0E-E345-4FC9-B9DF-4F90288091B1}"/>
              </a:ext>
            </a:extLst>
          </p:cNvPr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386840" cy="13868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-15240" y="1392489"/>
            <a:ext cx="138684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386840" y="-9591"/>
            <a:ext cx="138684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158776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rgbClr val="7C570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rgbClr val="7C570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rgbClr val="7C570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7C570E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7C570E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7C570E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rgbClr val="7C570E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F8104-B47B-44CC-9E0F-D7D5E3DA71B1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solidFill>
            <a:srgbClr val="7C570E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E2869-3487-4060-98F9-7A3F2AD6364A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solidFill>
            <a:srgbClr val="7C570E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D0486-3B3F-4B0E-B0EE-CB3E8C176627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solidFill>
            <a:srgbClr val="7C570E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3CAE7-0513-4CD7-B966-375301219B51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solidFill>
            <a:srgbClr val="7C570E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rgbClr val="7C570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:a16="http://schemas.microsoft.com/office/drawing/2014/main" id="{724F4E9C-1B4D-4FBB-9EDE-7F041376E38A}"/>
              </a:ext>
            </a:extLst>
          </p:cNvPr>
          <p:cNvGrpSpPr/>
          <p:nvPr/>
        </p:nvGrpSpPr>
        <p:grpSpPr>
          <a:xfrm>
            <a:off x="8926743" y="4892726"/>
            <a:ext cx="2541458" cy="902211"/>
            <a:chOff x="-475010" y="1083846"/>
            <a:chExt cx="3584916" cy="902211"/>
          </a:xfrm>
          <a:solidFill>
            <a:srgbClr val="7C570E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917D8-3F12-4FB2-9BB9-1766490CE2B5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B1D446FC-6D57-4E6A-AAAB-CE0ED3A63E90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  <a:solidFill>
            <a:srgbClr val="7C570E"/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15FC7-5F2D-4FCE-AD36-216712BA695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8AE6F51F-F5B5-4962-8023-97CEDF19BA10}"/>
              </a:ext>
            </a:extLst>
          </p:cNvPr>
          <p:cNvGrpSpPr/>
          <p:nvPr/>
        </p:nvGrpSpPr>
        <p:grpSpPr>
          <a:xfrm>
            <a:off x="674820" y="2326884"/>
            <a:ext cx="2541458" cy="902211"/>
            <a:chOff x="-475010" y="1083846"/>
            <a:chExt cx="3584916" cy="902211"/>
          </a:xfrm>
          <a:solidFill>
            <a:srgbClr val="7C570E"/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DCB012-6787-4917-A867-44359B6F274D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C0F2F58E-C7EE-4CCB-B7E6-9F5E5BAE8298}"/>
              </a:ext>
            </a:extLst>
          </p:cNvPr>
          <p:cNvGrpSpPr/>
          <p:nvPr/>
        </p:nvGrpSpPr>
        <p:grpSpPr>
          <a:xfrm>
            <a:off x="674820" y="4841412"/>
            <a:ext cx="2541458" cy="902211"/>
            <a:chOff x="-475010" y="1083846"/>
            <a:chExt cx="3584916" cy="902211"/>
          </a:xfrm>
          <a:solidFill>
            <a:srgbClr val="7C570E"/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0F1780-7D5D-4009-9468-9AD5D5357239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14" y="3164739"/>
            <a:ext cx="2124630" cy="36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6785" y="99086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6A17C2DB-687F-4913-8DCC-2F2A6E950F8B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0779E6F6-3446-4250-8493-DE3E618FC3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DE116DFD-1600-40EC-9142-67D2E2489AE7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4C43EDB-096C-4175-B968-0EA4420C81A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DCCD7418-3B7B-4EF1-B72D-C52FA557E137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01396-0B53-448F-B429-C19A7AD39A58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98190-8BB3-4F3F-BBD3-F4707B9D0348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B9CBB-3F12-4A2D-A69B-63B94C4B9BE1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870F2-C1E5-4FB3-B2E8-62C92261C2D8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C7B12-F1F8-4407-9835-B356A950C304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072ED-D691-4BDD-928C-0E4F1C34951C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E32D6-F068-44B1-BB45-6D49F2319D82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BBF08-268F-49C8-BA6C-1CF2573132D1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FE865-9C11-44C1-90EF-509FCB1C987E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EDEB6C-6581-4433-9376-7BB449FD9528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A72BC-A467-45AA-A0FE-6FF839628372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DE6A8-9348-4C10-81E2-CC520FF4E4EC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6716D9-9C8A-4AA4-A41C-1C550C2E2BC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11C8C-9E91-4871-95E3-C60FBDC7C90E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FD212-7CE9-4754-A2C2-07BBC90924CD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588E59-E35C-4AA2-99FC-F79E9A2EE0F5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6D6FA-82EC-43D1-AC21-67ED83BE05F4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B82F9A-F777-4551-85A6-61B2508EFB74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15C5AE-3C9E-49AE-98EF-83BEA4F312A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9D779-A1CC-4210-9769-E3B422AB5F9F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96D62-CC36-475D-8E1C-A0D8336F5543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20A471-40C9-4476-B478-12596D0EFD0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FBE51-F11A-4742-B2F3-D03904674B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3A777F-2D5A-4A71-A111-6B5324675A02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F2BAFC-0636-4CB4-A45C-CC6A3535FA8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0C56C-BDCE-4FFC-911F-19E6DBFA9CC1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A6EEB2-106F-4492-853A-218E96CBF66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3F7611-B711-4BE4-A911-5E62B18CC2C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357">
            <a:off x="3841237" y="3741829"/>
            <a:ext cx="4287332" cy="368783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583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979171" y="1584325"/>
            <a:ext cx="10283189" cy="2834033"/>
            <a:chOff x="628651" y="1494699"/>
            <a:chExt cx="10953749" cy="3018838"/>
          </a:xfrm>
        </p:grpSpPr>
        <p:grpSp>
          <p:nvGrpSpPr>
            <p:cNvPr id="3" name="그룹 76">
              <a:extLst>
                <a:ext uri="{FF2B5EF4-FFF2-40B4-BE49-F238E27FC236}">
                  <a16:creationId xmlns:a16="http://schemas.microsoft.com/office/drawing/2014/main" id="{D1E0C3EA-9803-4F48-A395-D76194C72CAE}"/>
                </a:ext>
              </a:extLst>
            </p:cNvPr>
            <p:cNvGrpSpPr/>
            <p:nvPr/>
          </p:nvGrpSpPr>
          <p:grpSpPr>
            <a:xfrm flipH="1">
              <a:off x="6244297" y="1806373"/>
              <a:ext cx="1211932" cy="2707164"/>
              <a:chOff x="4748872" y="1806373"/>
              <a:chExt cx="1211932" cy="2707164"/>
            </a:xfrm>
          </p:grpSpPr>
          <p:cxnSp>
            <p:nvCxnSpPr>
              <p:cNvPr id="4" name="Elbow Connector 49">
                <a:extLst>
                  <a:ext uri="{FF2B5EF4-FFF2-40B4-BE49-F238E27FC236}">
                    <a16:creationId xmlns:a16="http://schemas.microsoft.com/office/drawing/2014/main" id="{09C0C09A-B2BF-464B-A9BF-1B5E00B47B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716625" y="3874095"/>
                <a:ext cx="671689" cy="607195"/>
              </a:xfrm>
              <a:prstGeom prst="bentConnector3">
                <a:avLst>
                  <a:gd name="adj1" fmla="val 101050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Elbow Connector 50">
                <a:extLst>
                  <a:ext uri="{FF2B5EF4-FFF2-40B4-BE49-F238E27FC236}">
                    <a16:creationId xmlns:a16="http://schemas.microsoft.com/office/drawing/2014/main" id="{A448AEBC-246A-43B5-97B3-01C73F6F67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68193" y="2620926"/>
                <a:ext cx="2707163" cy="1078058"/>
              </a:xfrm>
              <a:prstGeom prst="bentConnector3">
                <a:avLst>
                  <a:gd name="adj1" fmla="val 9996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lbow Connector 51">
                <a:extLst>
                  <a:ext uri="{FF2B5EF4-FFF2-40B4-BE49-F238E27FC236}">
                    <a16:creationId xmlns:a16="http://schemas.microsoft.com/office/drawing/2014/main" id="{979B3077-4B93-4EC8-9404-BAFB7569E7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404557" y="3260679"/>
                <a:ext cx="1677348" cy="828368"/>
              </a:xfrm>
              <a:prstGeom prst="bentConnector3">
                <a:avLst>
                  <a:gd name="adj1" fmla="val 9997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F0BEE4B-224C-4865-BA56-63DD3F81DEEA}"/>
                </a:ext>
              </a:extLst>
            </p:cNvPr>
            <p:cNvGrpSpPr/>
            <p:nvPr/>
          </p:nvGrpSpPr>
          <p:grpSpPr>
            <a:xfrm>
              <a:off x="4748872" y="1806373"/>
              <a:ext cx="1211932" cy="2707164"/>
              <a:chOff x="4748872" y="1806373"/>
              <a:chExt cx="1211932" cy="2707164"/>
            </a:xfrm>
          </p:grpSpPr>
          <p:cxnSp>
            <p:nvCxnSpPr>
              <p:cNvPr id="29" name="Elbow Connector 49">
                <a:extLst>
                  <a:ext uri="{FF2B5EF4-FFF2-40B4-BE49-F238E27FC236}">
                    <a16:creationId xmlns:a16="http://schemas.microsoft.com/office/drawing/2014/main" id="{3C5A7F50-1B29-4C5C-8FB4-481FF5C812C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716625" y="3874095"/>
                <a:ext cx="671689" cy="607195"/>
              </a:xfrm>
              <a:prstGeom prst="bentConnector3">
                <a:avLst>
                  <a:gd name="adj1" fmla="val 101050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50">
                <a:extLst>
                  <a:ext uri="{FF2B5EF4-FFF2-40B4-BE49-F238E27FC236}">
                    <a16:creationId xmlns:a16="http://schemas.microsoft.com/office/drawing/2014/main" id="{3443B610-47ED-41B9-9449-54DB47DDE1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68193" y="2620926"/>
                <a:ext cx="2707163" cy="1078058"/>
              </a:xfrm>
              <a:prstGeom prst="bentConnector3">
                <a:avLst>
                  <a:gd name="adj1" fmla="val 9996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51">
                <a:extLst>
                  <a:ext uri="{FF2B5EF4-FFF2-40B4-BE49-F238E27FC236}">
                    <a16:creationId xmlns:a16="http://schemas.microsoft.com/office/drawing/2014/main" id="{2881CEE5-7680-4B86-8A8D-9C16C5BE664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404557" y="3260679"/>
                <a:ext cx="1677348" cy="828368"/>
              </a:xfrm>
              <a:prstGeom prst="bentConnector3">
                <a:avLst>
                  <a:gd name="adj1" fmla="val 9997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79B1F18-EBF5-4F6A-9EB1-5AAD08CCBE71}"/>
                </a:ext>
              </a:extLst>
            </p:cNvPr>
            <p:cNvSpPr/>
            <p:nvPr/>
          </p:nvSpPr>
          <p:spPr>
            <a:xfrm>
              <a:off x="4280881" y="1494699"/>
              <a:ext cx="671669" cy="671669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87B80C-8F1C-4935-AAA0-6A7272531908}"/>
                </a:ext>
              </a:extLst>
            </p:cNvPr>
            <p:cNvSpPr txBox="1"/>
            <p:nvPr/>
          </p:nvSpPr>
          <p:spPr>
            <a:xfrm>
              <a:off x="628651" y="1507368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C3F605-5FED-4124-A150-FA30621C05E8}"/>
                </a:ext>
              </a:extLst>
            </p:cNvPr>
            <p:cNvSpPr/>
            <p:nvPr/>
          </p:nvSpPr>
          <p:spPr>
            <a:xfrm>
              <a:off x="7259565" y="2500356"/>
              <a:ext cx="671669" cy="671669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841534-89AD-41CC-8C19-E6B17A2C1DE2}"/>
                </a:ext>
              </a:extLst>
            </p:cNvPr>
            <p:cNvSpPr txBox="1"/>
            <p:nvPr/>
          </p:nvSpPr>
          <p:spPr>
            <a:xfrm>
              <a:off x="8046975" y="2513024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0BB1C-A1B1-4D07-A4CC-FAF43C65AFCD}"/>
                </a:ext>
              </a:extLst>
            </p:cNvPr>
            <p:cNvSpPr/>
            <p:nvPr/>
          </p:nvSpPr>
          <p:spPr>
            <a:xfrm>
              <a:off x="7259565" y="3506035"/>
              <a:ext cx="671669" cy="671669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7D29F6-9D26-40AA-A067-E3D3D2A18126}"/>
                </a:ext>
              </a:extLst>
            </p:cNvPr>
            <p:cNvSpPr txBox="1"/>
            <p:nvPr/>
          </p:nvSpPr>
          <p:spPr>
            <a:xfrm>
              <a:off x="8046975" y="3518704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D6083C-1D63-418F-B3B5-370477CD9B48}"/>
                </a:ext>
              </a:extLst>
            </p:cNvPr>
            <p:cNvSpPr/>
            <p:nvPr/>
          </p:nvSpPr>
          <p:spPr>
            <a:xfrm>
              <a:off x="7259565" y="1494699"/>
              <a:ext cx="671669" cy="671669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4A6AE4-B588-458B-8402-87C71AFB86C7}"/>
                </a:ext>
              </a:extLst>
            </p:cNvPr>
            <p:cNvSpPr txBox="1"/>
            <p:nvPr/>
          </p:nvSpPr>
          <p:spPr>
            <a:xfrm>
              <a:off x="8046975" y="1507368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03C814-5747-4F47-9D70-66932AD7C1CA}"/>
                </a:ext>
              </a:extLst>
            </p:cNvPr>
            <p:cNvSpPr/>
            <p:nvPr/>
          </p:nvSpPr>
          <p:spPr>
            <a:xfrm>
              <a:off x="4280881" y="2500356"/>
              <a:ext cx="671669" cy="671669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0C0036-8A2B-43FD-9FC4-F80AA4731C60}"/>
                </a:ext>
              </a:extLst>
            </p:cNvPr>
            <p:cNvSpPr txBox="1"/>
            <p:nvPr/>
          </p:nvSpPr>
          <p:spPr>
            <a:xfrm>
              <a:off x="628651" y="2513024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1E96354-9E2E-4FC7-84F3-4974114C5A08}"/>
                </a:ext>
              </a:extLst>
            </p:cNvPr>
            <p:cNvSpPr/>
            <p:nvPr/>
          </p:nvSpPr>
          <p:spPr>
            <a:xfrm>
              <a:off x="4280881" y="3506035"/>
              <a:ext cx="671669" cy="671669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6A2A41-D532-4ED6-9439-B5AACEDF08AE}"/>
                </a:ext>
              </a:extLst>
            </p:cNvPr>
            <p:cNvSpPr txBox="1"/>
            <p:nvPr/>
          </p:nvSpPr>
          <p:spPr>
            <a:xfrm>
              <a:off x="628651" y="3518704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4" name="Donut 15">
              <a:extLst>
                <a:ext uri="{FF2B5EF4-FFF2-40B4-BE49-F238E27FC236}">
                  <a16:creationId xmlns:a16="http://schemas.microsoft.com/office/drawing/2014/main" id="{05D5A266-7FAB-450D-A4C2-5886F61142C5}"/>
                </a:ext>
              </a:extLst>
            </p:cNvPr>
            <p:cNvSpPr>
              <a:spLocks/>
            </p:cNvSpPr>
            <p:nvPr/>
          </p:nvSpPr>
          <p:spPr>
            <a:xfrm>
              <a:off x="4409240" y="2629066"/>
              <a:ext cx="414246" cy="414246"/>
            </a:xfrm>
            <a:custGeom>
              <a:avLst/>
              <a:gdLst/>
              <a:ahLst/>
              <a:cxnLst/>
              <a:rect l="l" t="t" r="r" b="b"/>
              <a:pathLst>
                <a:path w="3821708" h="3795110">
                  <a:moveTo>
                    <a:pt x="1910854" y="903842"/>
                  </a:moveTo>
                  <a:lnTo>
                    <a:pt x="1793831" y="1129420"/>
                  </a:lnTo>
                  <a:lnTo>
                    <a:pt x="1791613" y="1129420"/>
                  </a:lnTo>
                  <a:lnTo>
                    <a:pt x="1791892" y="1133157"/>
                  </a:lnTo>
                  <a:lnTo>
                    <a:pt x="1791613" y="1133695"/>
                  </a:lnTo>
                  <a:lnTo>
                    <a:pt x="1791933" y="1133695"/>
                  </a:lnTo>
                  <a:lnTo>
                    <a:pt x="1833002" y="1683464"/>
                  </a:lnTo>
                  <a:cubicBezTo>
                    <a:pt x="1744939" y="1714584"/>
                    <a:pt x="1682254" y="1798749"/>
                    <a:pt x="1682254" y="1897555"/>
                  </a:cubicBezTo>
                  <a:cubicBezTo>
                    <a:pt x="1682254" y="2023808"/>
                    <a:pt x="1784602" y="2126156"/>
                    <a:pt x="1910855" y="2126156"/>
                  </a:cubicBezTo>
                  <a:cubicBezTo>
                    <a:pt x="1975561" y="2126156"/>
                    <a:pt x="2033988" y="2099273"/>
                    <a:pt x="2075304" y="2055803"/>
                  </a:cubicBezTo>
                  <a:lnTo>
                    <a:pt x="2443125" y="2288080"/>
                  </a:lnTo>
                  <a:lnTo>
                    <a:pt x="2443003" y="2288309"/>
                  </a:lnTo>
                  <a:lnTo>
                    <a:pt x="2443494" y="2288314"/>
                  </a:lnTo>
                  <a:lnTo>
                    <a:pt x="2446061" y="2289935"/>
                  </a:lnTo>
                  <a:lnTo>
                    <a:pt x="2446904" y="2288348"/>
                  </a:lnTo>
                  <a:lnTo>
                    <a:pt x="2652725" y="2290436"/>
                  </a:lnTo>
                  <a:lnTo>
                    <a:pt x="2535900" y="2120971"/>
                  </a:lnTo>
                  <a:lnTo>
                    <a:pt x="2536744" y="2119385"/>
                  </a:lnTo>
                  <a:lnTo>
                    <a:pt x="2533964" y="2118163"/>
                  </a:lnTo>
                  <a:lnTo>
                    <a:pt x="2533686" y="2117759"/>
                  </a:lnTo>
                  <a:lnTo>
                    <a:pt x="2533565" y="2117988"/>
                  </a:lnTo>
                  <a:lnTo>
                    <a:pt x="2134900" y="1942755"/>
                  </a:lnTo>
                  <a:cubicBezTo>
                    <a:pt x="2137918" y="1928156"/>
                    <a:pt x="2139456" y="1913035"/>
                    <a:pt x="2139456" y="1897555"/>
                  </a:cubicBezTo>
                  <a:cubicBezTo>
                    <a:pt x="2139456" y="1798748"/>
                    <a:pt x="2076770" y="1714583"/>
                    <a:pt x="1988706" y="1683463"/>
                  </a:cubicBezTo>
                  <a:lnTo>
                    <a:pt x="2029775" y="1133695"/>
                  </a:lnTo>
                  <a:lnTo>
                    <a:pt x="2030094" y="1133695"/>
                  </a:lnTo>
                  <a:lnTo>
                    <a:pt x="2029815" y="1133157"/>
                  </a:lnTo>
                  <a:lnTo>
                    <a:pt x="2030094" y="1129420"/>
                  </a:lnTo>
                  <a:lnTo>
                    <a:pt x="2027877" y="1129420"/>
                  </a:lnTo>
                  <a:close/>
                  <a:moveTo>
                    <a:pt x="1910854" y="565406"/>
                  </a:moveTo>
                  <a:cubicBezTo>
                    <a:pt x="2646579" y="565406"/>
                    <a:pt x="3243002" y="1161829"/>
                    <a:pt x="3243002" y="1897554"/>
                  </a:cubicBezTo>
                  <a:cubicBezTo>
                    <a:pt x="3243002" y="2633279"/>
                    <a:pt x="2646579" y="3229702"/>
                    <a:pt x="1910854" y="3229702"/>
                  </a:cubicBezTo>
                  <a:cubicBezTo>
                    <a:pt x="1175129" y="3229702"/>
                    <a:pt x="578706" y="2633279"/>
                    <a:pt x="578706" y="1897554"/>
                  </a:cubicBezTo>
                  <a:cubicBezTo>
                    <a:pt x="578706" y="1161829"/>
                    <a:pt x="1175129" y="565406"/>
                    <a:pt x="1910854" y="565406"/>
                  </a:cubicBezTo>
                  <a:close/>
                  <a:moveTo>
                    <a:pt x="1766837" y="367010"/>
                  </a:moveTo>
                  <a:cubicBezTo>
                    <a:pt x="1050362" y="432397"/>
                    <a:pt x="475174" y="981146"/>
                    <a:pt x="377476" y="1681610"/>
                  </a:cubicBezTo>
                  <a:lnTo>
                    <a:pt x="426306" y="1681610"/>
                  </a:lnTo>
                  <a:cubicBezTo>
                    <a:pt x="510474" y="1681610"/>
                    <a:pt x="578706" y="1746088"/>
                    <a:pt x="578706" y="1825626"/>
                  </a:cubicBezTo>
                  <a:cubicBezTo>
                    <a:pt x="578706" y="1905164"/>
                    <a:pt x="510474" y="1969642"/>
                    <a:pt x="426306" y="1969642"/>
                  </a:cubicBezTo>
                  <a:lnTo>
                    <a:pt x="364094" y="1969642"/>
                  </a:lnTo>
                  <a:cubicBezTo>
                    <a:pt x="398055" y="2738400"/>
                    <a:pt x="1003246" y="3359660"/>
                    <a:pt x="1769417" y="3427809"/>
                  </a:cubicBezTo>
                  <a:lnTo>
                    <a:pt x="1769417" y="3382101"/>
                  </a:lnTo>
                  <a:cubicBezTo>
                    <a:pt x="1769417" y="3297933"/>
                    <a:pt x="1833895" y="3229701"/>
                    <a:pt x="1913433" y="3229701"/>
                  </a:cubicBezTo>
                  <a:cubicBezTo>
                    <a:pt x="1992971" y="3229701"/>
                    <a:pt x="2057449" y="3297933"/>
                    <a:pt x="2057449" y="3382101"/>
                  </a:cubicBezTo>
                  <a:lnTo>
                    <a:pt x="2057449" y="3427707"/>
                  </a:lnTo>
                  <a:cubicBezTo>
                    <a:pt x="2804164" y="3358467"/>
                    <a:pt x="3396856" y="2764020"/>
                    <a:pt x="3455018" y="2020616"/>
                  </a:cubicBezTo>
                  <a:lnTo>
                    <a:pt x="3395402" y="2020616"/>
                  </a:lnTo>
                  <a:cubicBezTo>
                    <a:pt x="3311234" y="2020616"/>
                    <a:pt x="3243002" y="1956138"/>
                    <a:pt x="3243002" y="1876600"/>
                  </a:cubicBezTo>
                  <a:cubicBezTo>
                    <a:pt x="3243002" y="1797062"/>
                    <a:pt x="3311234" y="1732584"/>
                    <a:pt x="3395402" y="1732584"/>
                  </a:cubicBezTo>
                  <a:lnTo>
                    <a:pt x="3451747" y="1732584"/>
                  </a:lnTo>
                  <a:cubicBezTo>
                    <a:pt x="3374444" y="1008025"/>
                    <a:pt x="2788738" y="434055"/>
                    <a:pt x="2054869" y="367632"/>
                  </a:cubicBezTo>
                  <a:lnTo>
                    <a:pt x="2054869" y="407296"/>
                  </a:lnTo>
                  <a:cubicBezTo>
                    <a:pt x="2054869" y="491464"/>
                    <a:pt x="1990391" y="559696"/>
                    <a:pt x="1910853" y="559696"/>
                  </a:cubicBezTo>
                  <a:cubicBezTo>
                    <a:pt x="1831315" y="559696"/>
                    <a:pt x="1766837" y="491464"/>
                    <a:pt x="1766837" y="407296"/>
                  </a:cubicBezTo>
                  <a:close/>
                  <a:moveTo>
                    <a:pt x="1910854" y="0"/>
                  </a:moveTo>
                  <a:cubicBezTo>
                    <a:pt x="2966190" y="0"/>
                    <a:pt x="3821708" y="849564"/>
                    <a:pt x="3821708" y="1897555"/>
                  </a:cubicBezTo>
                  <a:cubicBezTo>
                    <a:pt x="3821708" y="2945546"/>
                    <a:pt x="2966190" y="3795110"/>
                    <a:pt x="1910854" y="3795110"/>
                  </a:cubicBezTo>
                  <a:cubicBezTo>
                    <a:pt x="855518" y="3795110"/>
                    <a:pt x="0" y="2945546"/>
                    <a:pt x="0" y="1897555"/>
                  </a:cubicBezTo>
                  <a:cubicBezTo>
                    <a:pt x="0" y="849564"/>
                    <a:pt x="855518" y="0"/>
                    <a:pt x="19108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6692F0F4-A6D1-45A1-B2CA-F7AFEDDD713F}"/>
                </a:ext>
              </a:extLst>
            </p:cNvPr>
            <p:cNvSpPr/>
            <p:nvPr/>
          </p:nvSpPr>
          <p:spPr>
            <a:xfrm>
              <a:off x="7425154" y="2656765"/>
              <a:ext cx="358851" cy="35885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283D8746-9EFC-49E5-A95E-8496702677D9}"/>
                </a:ext>
              </a:extLst>
            </p:cNvPr>
            <p:cNvSpPr/>
            <p:nvPr/>
          </p:nvSpPr>
          <p:spPr>
            <a:xfrm>
              <a:off x="7418776" y="1651108"/>
              <a:ext cx="358851" cy="35885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575C751B-3D07-4D70-B941-EB5F2053AA37}"/>
                </a:ext>
              </a:extLst>
            </p:cNvPr>
            <p:cNvSpPr/>
            <p:nvPr/>
          </p:nvSpPr>
          <p:spPr>
            <a:xfrm>
              <a:off x="4437451" y="3624597"/>
              <a:ext cx="358525" cy="434545"/>
            </a:xfrm>
            <a:custGeom>
              <a:avLst/>
              <a:gdLst/>
              <a:ahLst/>
              <a:cxnLst/>
              <a:rect l="l" t="t" r="r" b="b"/>
              <a:pathLst>
                <a:path w="3254409" h="3944462">
                  <a:moveTo>
                    <a:pt x="1259449" y="3654708"/>
                  </a:moveTo>
                  <a:lnTo>
                    <a:pt x="2056275" y="3654708"/>
                  </a:lnTo>
                  <a:lnTo>
                    <a:pt x="2056275" y="3799585"/>
                  </a:lnTo>
                  <a:cubicBezTo>
                    <a:pt x="2056275" y="3879598"/>
                    <a:pt x="1877900" y="3944462"/>
                    <a:pt x="1657862" y="3944462"/>
                  </a:cubicBezTo>
                  <a:cubicBezTo>
                    <a:pt x="1437825" y="3944462"/>
                    <a:pt x="1259449" y="3879598"/>
                    <a:pt x="1259449" y="3799585"/>
                  </a:cubicBezTo>
                  <a:close/>
                  <a:moveTo>
                    <a:pt x="1261196" y="3409579"/>
                  </a:moveTo>
                  <a:lnTo>
                    <a:pt x="2054529" y="3409579"/>
                  </a:lnTo>
                  <a:cubicBezTo>
                    <a:pt x="2095500" y="3409579"/>
                    <a:pt x="2128714" y="3442793"/>
                    <a:pt x="2128714" y="3483764"/>
                  </a:cubicBezTo>
                  <a:lnTo>
                    <a:pt x="2128714" y="3516511"/>
                  </a:lnTo>
                  <a:cubicBezTo>
                    <a:pt x="2128714" y="3557481"/>
                    <a:pt x="2095500" y="3590696"/>
                    <a:pt x="2054529" y="3590696"/>
                  </a:cubicBezTo>
                  <a:lnTo>
                    <a:pt x="1261196" y="3590696"/>
                  </a:lnTo>
                  <a:cubicBezTo>
                    <a:pt x="1220225" y="3590696"/>
                    <a:pt x="1187011" y="3557481"/>
                    <a:pt x="1187011" y="3516511"/>
                  </a:cubicBezTo>
                  <a:lnTo>
                    <a:pt x="1187011" y="3483764"/>
                  </a:lnTo>
                  <a:cubicBezTo>
                    <a:pt x="1187011" y="3442793"/>
                    <a:pt x="1220225" y="3409579"/>
                    <a:pt x="1261196" y="3409579"/>
                  </a:cubicBezTo>
                  <a:close/>
                  <a:moveTo>
                    <a:pt x="1224976" y="3164451"/>
                  </a:moveTo>
                  <a:lnTo>
                    <a:pt x="2090747" y="3164451"/>
                  </a:lnTo>
                  <a:cubicBezTo>
                    <a:pt x="2131719" y="3164451"/>
                    <a:pt x="2164933" y="3197665"/>
                    <a:pt x="2164933" y="3238636"/>
                  </a:cubicBezTo>
                  <a:lnTo>
                    <a:pt x="2164933" y="3271382"/>
                  </a:lnTo>
                  <a:cubicBezTo>
                    <a:pt x="2164933" y="3312353"/>
                    <a:pt x="2131719" y="3345567"/>
                    <a:pt x="2090747" y="3345567"/>
                  </a:cubicBezTo>
                  <a:lnTo>
                    <a:pt x="1224976" y="3345567"/>
                  </a:lnTo>
                  <a:cubicBezTo>
                    <a:pt x="1184005" y="3345567"/>
                    <a:pt x="1150791" y="3312353"/>
                    <a:pt x="1150791" y="3271382"/>
                  </a:cubicBezTo>
                  <a:lnTo>
                    <a:pt x="1150791" y="3238636"/>
                  </a:lnTo>
                  <a:cubicBezTo>
                    <a:pt x="1150791" y="3197665"/>
                    <a:pt x="1184005" y="3164451"/>
                    <a:pt x="1224976" y="3164451"/>
                  </a:cubicBezTo>
                  <a:close/>
                  <a:moveTo>
                    <a:pt x="1188757" y="2919322"/>
                  </a:moveTo>
                  <a:lnTo>
                    <a:pt x="2126967" y="2919322"/>
                  </a:lnTo>
                  <a:cubicBezTo>
                    <a:pt x="2167938" y="2919322"/>
                    <a:pt x="2201152" y="2952536"/>
                    <a:pt x="2201152" y="2993507"/>
                  </a:cubicBezTo>
                  <a:lnTo>
                    <a:pt x="2201152" y="3026254"/>
                  </a:lnTo>
                  <a:cubicBezTo>
                    <a:pt x="2201152" y="3067224"/>
                    <a:pt x="2167938" y="3100439"/>
                    <a:pt x="2126967" y="3100439"/>
                  </a:cubicBezTo>
                  <a:lnTo>
                    <a:pt x="1188757" y="3100439"/>
                  </a:lnTo>
                  <a:cubicBezTo>
                    <a:pt x="1147785" y="3100439"/>
                    <a:pt x="1114571" y="3067224"/>
                    <a:pt x="1114571" y="3026254"/>
                  </a:cubicBezTo>
                  <a:lnTo>
                    <a:pt x="1114571" y="2993507"/>
                  </a:lnTo>
                  <a:cubicBezTo>
                    <a:pt x="1114571" y="2952536"/>
                    <a:pt x="1147785" y="2919322"/>
                    <a:pt x="1188757" y="2919322"/>
                  </a:cubicBezTo>
                  <a:close/>
                  <a:moveTo>
                    <a:pt x="1574533" y="1620510"/>
                  </a:moveTo>
                  <a:cubicBezTo>
                    <a:pt x="1552384" y="1644018"/>
                    <a:pt x="1521864" y="1658080"/>
                    <a:pt x="1488300" y="1658080"/>
                  </a:cubicBezTo>
                  <a:cubicBezTo>
                    <a:pt x="1460798" y="1658080"/>
                    <a:pt x="1435338" y="1648638"/>
                    <a:pt x="1416032" y="1630675"/>
                  </a:cubicBezTo>
                  <a:lnTo>
                    <a:pt x="1584647" y="2695264"/>
                  </a:lnTo>
                  <a:lnTo>
                    <a:pt x="1650915" y="2694732"/>
                  </a:lnTo>
                  <a:lnTo>
                    <a:pt x="1650915" y="2694695"/>
                  </a:lnTo>
                  <a:lnTo>
                    <a:pt x="1653298" y="2694714"/>
                  </a:lnTo>
                  <a:lnTo>
                    <a:pt x="1655679" y="2694695"/>
                  </a:lnTo>
                  <a:lnTo>
                    <a:pt x="1655679" y="2694732"/>
                  </a:lnTo>
                  <a:lnTo>
                    <a:pt x="1721162" y="2695258"/>
                  </a:lnTo>
                  <a:lnTo>
                    <a:pt x="1887727" y="1643609"/>
                  </a:lnTo>
                  <a:cubicBezTo>
                    <a:pt x="1871593" y="1653234"/>
                    <a:pt x="1852936" y="1658080"/>
                    <a:pt x="1833231" y="1658080"/>
                  </a:cubicBezTo>
                  <a:cubicBezTo>
                    <a:pt x="1799667" y="1658080"/>
                    <a:pt x="1769147" y="1644018"/>
                    <a:pt x="1746999" y="1620510"/>
                  </a:cubicBezTo>
                  <a:cubicBezTo>
                    <a:pt x="1724849" y="1644018"/>
                    <a:pt x="1694329" y="1658080"/>
                    <a:pt x="1660766" y="1658080"/>
                  </a:cubicBezTo>
                  <a:cubicBezTo>
                    <a:pt x="1627202" y="1658080"/>
                    <a:pt x="1596682" y="1644018"/>
                    <a:pt x="1574533" y="1620510"/>
                  </a:cubicBezTo>
                  <a:close/>
                  <a:moveTo>
                    <a:pt x="3254409" y="1194373"/>
                  </a:moveTo>
                  <a:lnTo>
                    <a:pt x="3254409" y="1446373"/>
                  </a:lnTo>
                  <a:lnTo>
                    <a:pt x="2894409" y="1395973"/>
                  </a:lnTo>
                  <a:lnTo>
                    <a:pt x="2894409" y="1244773"/>
                  </a:lnTo>
                  <a:close/>
                  <a:moveTo>
                    <a:pt x="0" y="1194373"/>
                  </a:moveTo>
                  <a:lnTo>
                    <a:pt x="360000" y="1244773"/>
                  </a:lnTo>
                  <a:lnTo>
                    <a:pt x="360000" y="1395973"/>
                  </a:lnTo>
                  <a:lnTo>
                    <a:pt x="0" y="1446373"/>
                  </a:lnTo>
                  <a:close/>
                  <a:moveTo>
                    <a:pt x="1650915" y="686852"/>
                  </a:moveTo>
                  <a:cubicBezTo>
                    <a:pt x="1164505" y="687423"/>
                    <a:pt x="770387" y="1081929"/>
                    <a:pt x="770387" y="1568485"/>
                  </a:cubicBezTo>
                  <a:cubicBezTo>
                    <a:pt x="770387" y="1897865"/>
                    <a:pt x="1005466" y="2222947"/>
                    <a:pt x="1190556" y="2371462"/>
                  </a:cubicBezTo>
                  <a:cubicBezTo>
                    <a:pt x="1274950" y="2469103"/>
                    <a:pt x="1268259" y="2471104"/>
                    <a:pt x="1302554" y="2596072"/>
                  </a:cubicBezTo>
                  <a:cubicBezTo>
                    <a:pt x="1316217" y="2683697"/>
                    <a:pt x="1288538" y="2692455"/>
                    <a:pt x="1367056" y="2697010"/>
                  </a:cubicBezTo>
                  <a:lnTo>
                    <a:pt x="1424224" y="2696551"/>
                  </a:lnTo>
                  <a:lnTo>
                    <a:pt x="1231891" y="1482210"/>
                  </a:lnTo>
                  <a:cubicBezTo>
                    <a:pt x="1225156" y="1439688"/>
                    <a:pt x="1254167" y="1399758"/>
                    <a:pt x="1296689" y="1393023"/>
                  </a:cubicBezTo>
                  <a:lnTo>
                    <a:pt x="1299400" y="1392594"/>
                  </a:lnTo>
                  <a:cubicBezTo>
                    <a:pt x="1338047" y="1386473"/>
                    <a:pt x="1374553" y="1409880"/>
                    <a:pt x="1384555" y="1446557"/>
                  </a:cubicBezTo>
                  <a:cubicBezTo>
                    <a:pt x="1405249" y="1408365"/>
                    <a:pt x="1444141" y="1384022"/>
                    <a:pt x="1488300" y="1384022"/>
                  </a:cubicBezTo>
                  <a:cubicBezTo>
                    <a:pt x="1521864" y="1384022"/>
                    <a:pt x="1552384" y="1398085"/>
                    <a:pt x="1574533" y="1421593"/>
                  </a:cubicBezTo>
                  <a:cubicBezTo>
                    <a:pt x="1596682" y="1398085"/>
                    <a:pt x="1627202" y="1384022"/>
                    <a:pt x="1660766" y="1384022"/>
                  </a:cubicBezTo>
                  <a:cubicBezTo>
                    <a:pt x="1694329" y="1384022"/>
                    <a:pt x="1724849" y="1398085"/>
                    <a:pt x="1746999" y="1421593"/>
                  </a:cubicBezTo>
                  <a:cubicBezTo>
                    <a:pt x="1769147" y="1398085"/>
                    <a:pt x="1799667" y="1384022"/>
                    <a:pt x="1833231" y="1384022"/>
                  </a:cubicBezTo>
                  <a:cubicBezTo>
                    <a:pt x="1870523" y="1384022"/>
                    <a:pt x="1904060" y="1401383"/>
                    <a:pt x="1926459" y="1429718"/>
                  </a:cubicBezTo>
                  <a:cubicBezTo>
                    <a:pt x="1940429" y="1399945"/>
                    <a:pt x="1972972" y="1382212"/>
                    <a:pt x="2007193" y="1387633"/>
                  </a:cubicBezTo>
                  <a:lnTo>
                    <a:pt x="2009904" y="1388062"/>
                  </a:lnTo>
                  <a:cubicBezTo>
                    <a:pt x="2052427" y="1394797"/>
                    <a:pt x="2081437" y="1434727"/>
                    <a:pt x="2074703" y="1477248"/>
                  </a:cubicBezTo>
                  <a:lnTo>
                    <a:pt x="1881585" y="2696545"/>
                  </a:lnTo>
                  <a:lnTo>
                    <a:pt x="1939537" y="2697010"/>
                  </a:lnTo>
                  <a:cubicBezTo>
                    <a:pt x="2018055" y="2692455"/>
                    <a:pt x="1990377" y="2683697"/>
                    <a:pt x="2004039" y="2596072"/>
                  </a:cubicBezTo>
                  <a:cubicBezTo>
                    <a:pt x="2038334" y="2471104"/>
                    <a:pt x="2031644" y="2469103"/>
                    <a:pt x="2116037" y="2371462"/>
                  </a:cubicBezTo>
                  <a:cubicBezTo>
                    <a:pt x="2301127" y="2222947"/>
                    <a:pt x="2536206" y="1897865"/>
                    <a:pt x="2536206" y="1568485"/>
                  </a:cubicBezTo>
                  <a:cubicBezTo>
                    <a:pt x="2536206" y="1081929"/>
                    <a:pt x="2142089" y="687423"/>
                    <a:pt x="1655679" y="686852"/>
                  </a:cubicBezTo>
                  <a:lnTo>
                    <a:pt x="1655679" y="687071"/>
                  </a:lnTo>
                  <a:lnTo>
                    <a:pt x="1653298" y="686887"/>
                  </a:lnTo>
                  <a:lnTo>
                    <a:pt x="1650915" y="687071"/>
                  </a:lnTo>
                  <a:close/>
                  <a:moveTo>
                    <a:pt x="1651270" y="468000"/>
                  </a:moveTo>
                  <a:lnTo>
                    <a:pt x="1653298" y="468156"/>
                  </a:lnTo>
                  <a:lnTo>
                    <a:pt x="1655324" y="468000"/>
                  </a:lnTo>
                  <a:cubicBezTo>
                    <a:pt x="2251596" y="468000"/>
                    <a:pt x="2734970" y="951374"/>
                    <a:pt x="2734970" y="1547647"/>
                  </a:cubicBezTo>
                  <a:cubicBezTo>
                    <a:pt x="2734970" y="1951147"/>
                    <a:pt x="2446871" y="2349377"/>
                    <a:pt x="2220195" y="2531148"/>
                  </a:cubicBezTo>
                  <a:cubicBezTo>
                    <a:pt x="2152664" y="2608950"/>
                    <a:pt x="2182466" y="2649832"/>
                    <a:pt x="2167955" y="2751256"/>
                  </a:cubicBezTo>
                  <a:cubicBezTo>
                    <a:pt x="2130228" y="2829553"/>
                    <a:pt x="2096483" y="2854590"/>
                    <a:pt x="2029795" y="2854590"/>
                  </a:cubicBezTo>
                  <a:lnTo>
                    <a:pt x="1653298" y="2853242"/>
                  </a:lnTo>
                  <a:lnTo>
                    <a:pt x="1276798" y="2854590"/>
                  </a:lnTo>
                  <a:cubicBezTo>
                    <a:pt x="1210112" y="2854590"/>
                    <a:pt x="1176366" y="2829553"/>
                    <a:pt x="1138638" y="2751256"/>
                  </a:cubicBezTo>
                  <a:cubicBezTo>
                    <a:pt x="1124127" y="2649832"/>
                    <a:pt x="1153930" y="2608950"/>
                    <a:pt x="1086399" y="2531148"/>
                  </a:cubicBezTo>
                  <a:cubicBezTo>
                    <a:pt x="859722" y="2349377"/>
                    <a:pt x="571623" y="1951147"/>
                    <a:pt x="571623" y="1547647"/>
                  </a:cubicBezTo>
                  <a:cubicBezTo>
                    <a:pt x="571623" y="951374"/>
                    <a:pt x="1054998" y="468000"/>
                    <a:pt x="1651270" y="468000"/>
                  </a:cubicBezTo>
                  <a:close/>
                  <a:moveTo>
                    <a:pt x="2572549" y="249121"/>
                  </a:moveTo>
                  <a:lnTo>
                    <a:pt x="2765592" y="411103"/>
                  </a:lnTo>
                  <a:lnTo>
                    <a:pt x="2495580" y="654483"/>
                  </a:lnTo>
                  <a:lnTo>
                    <a:pt x="2379754" y="557293"/>
                  </a:lnTo>
                  <a:close/>
                  <a:moveTo>
                    <a:pt x="663986" y="249121"/>
                  </a:moveTo>
                  <a:lnTo>
                    <a:pt x="856781" y="557293"/>
                  </a:lnTo>
                  <a:lnTo>
                    <a:pt x="740955" y="654483"/>
                  </a:lnTo>
                  <a:lnTo>
                    <a:pt x="470943" y="411103"/>
                  </a:lnTo>
                  <a:close/>
                  <a:moveTo>
                    <a:pt x="1527296" y="0"/>
                  </a:moveTo>
                  <a:lnTo>
                    <a:pt x="1779296" y="0"/>
                  </a:lnTo>
                  <a:lnTo>
                    <a:pt x="1728896" y="360000"/>
                  </a:lnTo>
                  <a:lnTo>
                    <a:pt x="1577696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자유형: 도형 94">
              <a:extLst>
                <a:ext uri="{FF2B5EF4-FFF2-40B4-BE49-F238E27FC236}">
                  <a16:creationId xmlns:a16="http://schemas.microsoft.com/office/drawing/2014/main" id="{E1739793-3318-4BFE-88E6-06CA5355C0F7}"/>
                </a:ext>
              </a:extLst>
            </p:cNvPr>
            <p:cNvSpPr/>
            <p:nvPr/>
          </p:nvSpPr>
          <p:spPr>
            <a:xfrm>
              <a:off x="4383916" y="1639280"/>
              <a:ext cx="431631" cy="382504"/>
            </a:xfrm>
            <a:custGeom>
              <a:avLst/>
              <a:gdLst>
                <a:gd name="connsiteX0" fmla="*/ 1290726 w 1677791"/>
                <a:gd name="connsiteY0" fmla="*/ 1211742 h 1486830"/>
                <a:gd name="connsiteX1" fmla="*/ 1212213 w 1677791"/>
                <a:gd name="connsiteY1" fmla="*/ 1263785 h 1486830"/>
                <a:gd name="connsiteX2" fmla="*/ 1210535 w 1677791"/>
                <a:gd name="connsiteY2" fmla="*/ 1272092 h 1486830"/>
                <a:gd name="connsiteX3" fmla="*/ 1210535 w 1677791"/>
                <a:gd name="connsiteY3" fmla="*/ 1321812 h 1486830"/>
                <a:gd name="connsiteX4" fmla="*/ 1212213 w 1677791"/>
                <a:gd name="connsiteY4" fmla="*/ 1330120 h 1486830"/>
                <a:gd name="connsiteX5" fmla="*/ 1290726 w 1677791"/>
                <a:gd name="connsiteY5" fmla="*/ 1382162 h 1486830"/>
                <a:gd name="connsiteX6" fmla="*/ 1375936 w 1677791"/>
                <a:gd name="connsiteY6" fmla="*/ 1296952 h 1486830"/>
                <a:gd name="connsiteX7" fmla="*/ 1290726 w 1677791"/>
                <a:gd name="connsiteY7" fmla="*/ 1211742 h 1486830"/>
                <a:gd name="connsiteX8" fmla="*/ 682149 w 1677791"/>
                <a:gd name="connsiteY8" fmla="*/ 1211742 h 1486830"/>
                <a:gd name="connsiteX9" fmla="*/ 596939 w 1677791"/>
                <a:gd name="connsiteY9" fmla="*/ 1296952 h 1486830"/>
                <a:gd name="connsiteX10" fmla="*/ 682149 w 1677791"/>
                <a:gd name="connsiteY10" fmla="*/ 1382162 h 1486830"/>
                <a:gd name="connsiteX11" fmla="*/ 767359 w 1677791"/>
                <a:gd name="connsiteY11" fmla="*/ 1296952 h 1486830"/>
                <a:gd name="connsiteX12" fmla="*/ 682149 w 1677791"/>
                <a:gd name="connsiteY12" fmla="*/ 1211742 h 1486830"/>
                <a:gd name="connsiteX13" fmla="*/ 1392841 w 1677791"/>
                <a:gd name="connsiteY13" fmla="*/ 640871 h 1486830"/>
                <a:gd name="connsiteX14" fmla="*/ 1360870 w 1677791"/>
                <a:gd name="connsiteY14" fmla="*/ 788070 h 1486830"/>
                <a:gd name="connsiteX15" fmla="*/ 625002 w 1677791"/>
                <a:gd name="connsiteY15" fmla="*/ 791267 h 1486830"/>
                <a:gd name="connsiteX16" fmla="*/ 577044 w 1677791"/>
                <a:gd name="connsiteY16" fmla="*/ 650464 h 1486830"/>
                <a:gd name="connsiteX17" fmla="*/ 1444679 w 1677791"/>
                <a:gd name="connsiteY17" fmla="*/ 433897 h 1486830"/>
                <a:gd name="connsiteX18" fmla="*/ 1406313 w 1677791"/>
                <a:gd name="connsiteY18" fmla="*/ 574698 h 1486830"/>
                <a:gd name="connsiteX19" fmla="*/ 543426 w 1677791"/>
                <a:gd name="connsiteY19" fmla="*/ 584292 h 1486830"/>
                <a:gd name="connsiteX20" fmla="*/ 492271 w 1677791"/>
                <a:gd name="connsiteY20" fmla="*/ 437094 h 1486830"/>
                <a:gd name="connsiteX21" fmla="*/ 393221 w 1677791"/>
                <a:gd name="connsiteY21" fmla="*/ 348324 h 1486830"/>
                <a:gd name="connsiteX22" fmla="*/ 580583 w 1677791"/>
                <a:gd name="connsiteY22" fmla="*/ 864764 h 1486830"/>
                <a:gd name="connsiteX23" fmla="*/ 1407174 w 1677791"/>
                <a:gd name="connsiteY23" fmla="*/ 864764 h 1486830"/>
                <a:gd name="connsiteX24" fmla="*/ 1508184 w 1677791"/>
                <a:gd name="connsiteY24" fmla="*/ 348324 h 1486830"/>
                <a:gd name="connsiteX25" fmla="*/ 34808 w 1677791"/>
                <a:gd name="connsiteY25" fmla="*/ 0 h 1486830"/>
                <a:gd name="connsiteX26" fmla="*/ 294110 w 1677791"/>
                <a:gd name="connsiteY26" fmla="*/ 64594 h 1486830"/>
                <a:gd name="connsiteX27" fmla="*/ 292553 w 1677791"/>
                <a:gd name="connsiteY27" fmla="*/ 70844 h 1486830"/>
                <a:gd name="connsiteX28" fmla="*/ 340979 w 1677791"/>
                <a:gd name="connsiteY28" fmla="*/ 204324 h 1486830"/>
                <a:gd name="connsiteX29" fmla="*/ 1536349 w 1677791"/>
                <a:gd name="connsiteY29" fmla="*/ 204324 h 1486830"/>
                <a:gd name="connsiteX30" fmla="*/ 1536474 w 1677791"/>
                <a:gd name="connsiteY30" fmla="*/ 203688 h 1486830"/>
                <a:gd name="connsiteX31" fmla="*/ 1579508 w 1677791"/>
                <a:gd name="connsiteY31" fmla="*/ 204324 h 1486830"/>
                <a:gd name="connsiteX32" fmla="*/ 1631907 w 1677791"/>
                <a:gd name="connsiteY32" fmla="*/ 204324 h 1486830"/>
                <a:gd name="connsiteX33" fmla="*/ 1631907 w 1677791"/>
                <a:gd name="connsiteY33" fmla="*/ 205098 h 1486830"/>
                <a:gd name="connsiteX34" fmla="*/ 1677791 w 1677791"/>
                <a:gd name="connsiteY34" fmla="*/ 205776 h 1486830"/>
                <a:gd name="connsiteX35" fmla="*/ 1525738 w 1677791"/>
                <a:gd name="connsiteY35" fmla="*/ 1008764 h 1486830"/>
                <a:gd name="connsiteX36" fmla="*/ 1518818 w 1677791"/>
                <a:gd name="connsiteY36" fmla="*/ 1007409 h 1486830"/>
                <a:gd name="connsiteX37" fmla="*/ 1518818 w 1677791"/>
                <a:gd name="connsiteY37" fmla="*/ 1008764 h 1486830"/>
                <a:gd name="connsiteX38" fmla="*/ 632825 w 1677791"/>
                <a:gd name="connsiteY38" fmla="*/ 1008764 h 1486830"/>
                <a:gd name="connsiteX39" fmla="*/ 668973 w 1677791"/>
                <a:gd name="connsiteY39" fmla="*/ 1108403 h 1486830"/>
                <a:gd name="connsiteX40" fmla="*/ 682149 w 1677791"/>
                <a:gd name="connsiteY40" fmla="*/ 1107074 h 1486830"/>
                <a:gd name="connsiteX41" fmla="*/ 816413 w 1677791"/>
                <a:gd name="connsiteY41" fmla="*/ 1162688 h 1486830"/>
                <a:gd name="connsiteX42" fmla="*/ 853014 w 1677791"/>
                <a:gd name="connsiteY42" fmla="*/ 1216974 h 1486830"/>
                <a:gd name="connsiteX43" fmla="*/ 1119861 w 1677791"/>
                <a:gd name="connsiteY43" fmla="*/ 1216974 h 1486830"/>
                <a:gd name="connsiteX44" fmla="*/ 1156462 w 1677791"/>
                <a:gd name="connsiteY44" fmla="*/ 1162688 h 1486830"/>
                <a:gd name="connsiteX45" fmla="*/ 1290726 w 1677791"/>
                <a:gd name="connsiteY45" fmla="*/ 1107074 h 1486830"/>
                <a:gd name="connsiteX46" fmla="*/ 1480604 w 1677791"/>
                <a:gd name="connsiteY46" fmla="*/ 1296952 h 1486830"/>
                <a:gd name="connsiteX47" fmla="*/ 1290726 w 1677791"/>
                <a:gd name="connsiteY47" fmla="*/ 1486830 h 1486830"/>
                <a:gd name="connsiteX48" fmla="*/ 1115770 w 1677791"/>
                <a:gd name="connsiteY48" fmla="*/ 1370861 h 1486830"/>
                <a:gd name="connsiteX49" fmla="*/ 1113774 w 1677791"/>
                <a:gd name="connsiteY49" fmla="*/ 1360974 h 1486830"/>
                <a:gd name="connsiteX50" fmla="*/ 859102 w 1677791"/>
                <a:gd name="connsiteY50" fmla="*/ 1360974 h 1486830"/>
                <a:gd name="connsiteX51" fmla="*/ 857106 w 1677791"/>
                <a:gd name="connsiteY51" fmla="*/ 1370861 h 1486830"/>
                <a:gd name="connsiteX52" fmla="*/ 682149 w 1677791"/>
                <a:gd name="connsiteY52" fmla="*/ 1486830 h 1486830"/>
                <a:gd name="connsiteX53" fmla="*/ 492271 w 1677791"/>
                <a:gd name="connsiteY53" fmla="*/ 1296952 h 1486830"/>
                <a:gd name="connsiteX54" fmla="*/ 507193 w 1677791"/>
                <a:gd name="connsiteY54" fmla="*/ 1223043 h 1486830"/>
                <a:gd name="connsiteX55" fmla="*/ 539822 w 1677791"/>
                <a:gd name="connsiteY55" fmla="*/ 1174647 h 1486830"/>
                <a:gd name="connsiteX56" fmla="*/ 180691 w 1677791"/>
                <a:gd name="connsiteY56" fmla="*/ 184741 h 1486830"/>
                <a:gd name="connsiteX57" fmla="*/ 0 w 1677791"/>
                <a:gd name="connsiteY57" fmla="*/ 139730 h 1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77791" h="1486830">
                  <a:moveTo>
                    <a:pt x="1290726" y="1211742"/>
                  </a:moveTo>
                  <a:cubicBezTo>
                    <a:pt x="1255431" y="1211742"/>
                    <a:pt x="1225148" y="1233202"/>
                    <a:pt x="1212213" y="1263785"/>
                  </a:cubicBezTo>
                  <a:lnTo>
                    <a:pt x="1210535" y="1272092"/>
                  </a:lnTo>
                  <a:lnTo>
                    <a:pt x="1210535" y="1321812"/>
                  </a:lnTo>
                  <a:lnTo>
                    <a:pt x="1212213" y="1330120"/>
                  </a:lnTo>
                  <a:cubicBezTo>
                    <a:pt x="1225148" y="1360703"/>
                    <a:pt x="1255431" y="1382162"/>
                    <a:pt x="1290726" y="1382162"/>
                  </a:cubicBezTo>
                  <a:cubicBezTo>
                    <a:pt x="1337786" y="1382162"/>
                    <a:pt x="1375936" y="1344012"/>
                    <a:pt x="1375936" y="1296952"/>
                  </a:cubicBezTo>
                  <a:cubicBezTo>
                    <a:pt x="1375936" y="1249892"/>
                    <a:pt x="1337786" y="1211742"/>
                    <a:pt x="1290726" y="1211742"/>
                  </a:cubicBezTo>
                  <a:close/>
                  <a:moveTo>
                    <a:pt x="682149" y="1211742"/>
                  </a:moveTo>
                  <a:cubicBezTo>
                    <a:pt x="635089" y="1211742"/>
                    <a:pt x="596939" y="1249892"/>
                    <a:pt x="596939" y="1296952"/>
                  </a:cubicBezTo>
                  <a:cubicBezTo>
                    <a:pt x="596939" y="1344012"/>
                    <a:pt x="635089" y="1382162"/>
                    <a:pt x="682149" y="1382162"/>
                  </a:cubicBezTo>
                  <a:cubicBezTo>
                    <a:pt x="729209" y="1382162"/>
                    <a:pt x="767359" y="1344012"/>
                    <a:pt x="767359" y="1296952"/>
                  </a:cubicBezTo>
                  <a:cubicBezTo>
                    <a:pt x="767359" y="1249892"/>
                    <a:pt x="729209" y="1211742"/>
                    <a:pt x="682149" y="1211742"/>
                  </a:cubicBezTo>
                  <a:close/>
                  <a:moveTo>
                    <a:pt x="1392841" y="640871"/>
                  </a:moveTo>
                  <a:lnTo>
                    <a:pt x="1360870" y="788070"/>
                  </a:lnTo>
                  <a:lnTo>
                    <a:pt x="625002" y="791267"/>
                  </a:lnTo>
                  <a:lnTo>
                    <a:pt x="577044" y="650464"/>
                  </a:lnTo>
                  <a:close/>
                  <a:moveTo>
                    <a:pt x="1444679" y="433897"/>
                  </a:moveTo>
                  <a:lnTo>
                    <a:pt x="1406313" y="574698"/>
                  </a:lnTo>
                  <a:lnTo>
                    <a:pt x="543426" y="584292"/>
                  </a:lnTo>
                  <a:lnTo>
                    <a:pt x="492271" y="437094"/>
                  </a:lnTo>
                  <a:close/>
                  <a:moveTo>
                    <a:pt x="393221" y="348324"/>
                  </a:moveTo>
                  <a:lnTo>
                    <a:pt x="580583" y="864764"/>
                  </a:lnTo>
                  <a:lnTo>
                    <a:pt x="1407174" y="864764"/>
                  </a:lnTo>
                  <a:lnTo>
                    <a:pt x="1508184" y="348324"/>
                  </a:lnTo>
                  <a:close/>
                  <a:moveTo>
                    <a:pt x="34808" y="0"/>
                  </a:moveTo>
                  <a:lnTo>
                    <a:pt x="294110" y="64594"/>
                  </a:lnTo>
                  <a:lnTo>
                    <a:pt x="292553" y="70844"/>
                  </a:lnTo>
                  <a:lnTo>
                    <a:pt x="340979" y="204324"/>
                  </a:lnTo>
                  <a:lnTo>
                    <a:pt x="1536349" y="204324"/>
                  </a:lnTo>
                  <a:lnTo>
                    <a:pt x="1536474" y="203688"/>
                  </a:lnTo>
                  <a:lnTo>
                    <a:pt x="1579508" y="204324"/>
                  </a:lnTo>
                  <a:lnTo>
                    <a:pt x="1631907" y="204324"/>
                  </a:lnTo>
                  <a:lnTo>
                    <a:pt x="1631907" y="205098"/>
                  </a:lnTo>
                  <a:lnTo>
                    <a:pt x="1677791" y="205776"/>
                  </a:lnTo>
                  <a:lnTo>
                    <a:pt x="1525738" y="1008764"/>
                  </a:lnTo>
                  <a:lnTo>
                    <a:pt x="1518818" y="1007409"/>
                  </a:lnTo>
                  <a:lnTo>
                    <a:pt x="1518818" y="1008764"/>
                  </a:lnTo>
                  <a:lnTo>
                    <a:pt x="632825" y="1008764"/>
                  </a:lnTo>
                  <a:lnTo>
                    <a:pt x="668973" y="1108403"/>
                  </a:lnTo>
                  <a:lnTo>
                    <a:pt x="682149" y="1107074"/>
                  </a:lnTo>
                  <a:cubicBezTo>
                    <a:pt x="734583" y="1107074"/>
                    <a:pt x="782052" y="1128327"/>
                    <a:pt x="816413" y="1162688"/>
                  </a:cubicBezTo>
                  <a:lnTo>
                    <a:pt x="853014" y="1216974"/>
                  </a:lnTo>
                  <a:lnTo>
                    <a:pt x="1119861" y="1216974"/>
                  </a:lnTo>
                  <a:lnTo>
                    <a:pt x="1156462" y="1162688"/>
                  </a:lnTo>
                  <a:cubicBezTo>
                    <a:pt x="1190823" y="1128327"/>
                    <a:pt x="1238293" y="1107074"/>
                    <a:pt x="1290726" y="1107074"/>
                  </a:cubicBezTo>
                  <a:cubicBezTo>
                    <a:pt x="1395593" y="1107074"/>
                    <a:pt x="1480604" y="1192085"/>
                    <a:pt x="1480604" y="1296952"/>
                  </a:cubicBezTo>
                  <a:cubicBezTo>
                    <a:pt x="1480604" y="1401819"/>
                    <a:pt x="1395593" y="1486830"/>
                    <a:pt x="1290726" y="1486830"/>
                  </a:cubicBezTo>
                  <a:cubicBezTo>
                    <a:pt x="1212076" y="1486830"/>
                    <a:pt x="1144595" y="1439012"/>
                    <a:pt x="1115770" y="1370861"/>
                  </a:cubicBezTo>
                  <a:lnTo>
                    <a:pt x="1113774" y="1360974"/>
                  </a:lnTo>
                  <a:lnTo>
                    <a:pt x="859102" y="1360974"/>
                  </a:lnTo>
                  <a:lnTo>
                    <a:pt x="857106" y="1370861"/>
                  </a:lnTo>
                  <a:cubicBezTo>
                    <a:pt x="828281" y="1439012"/>
                    <a:pt x="760800" y="1486830"/>
                    <a:pt x="682149" y="1486830"/>
                  </a:cubicBezTo>
                  <a:cubicBezTo>
                    <a:pt x="577282" y="1486830"/>
                    <a:pt x="492271" y="1401819"/>
                    <a:pt x="492271" y="1296952"/>
                  </a:cubicBezTo>
                  <a:cubicBezTo>
                    <a:pt x="492271" y="1270736"/>
                    <a:pt x="497584" y="1245760"/>
                    <a:pt x="507193" y="1223043"/>
                  </a:cubicBezTo>
                  <a:lnTo>
                    <a:pt x="539822" y="1174647"/>
                  </a:lnTo>
                  <a:lnTo>
                    <a:pt x="180691" y="184741"/>
                  </a:lnTo>
                  <a:lnTo>
                    <a:pt x="0" y="1397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2CC9E4D8-EE18-436C-8048-E7C97508214A}"/>
                </a:ext>
              </a:extLst>
            </p:cNvPr>
            <p:cNvSpPr/>
            <p:nvPr/>
          </p:nvSpPr>
          <p:spPr>
            <a:xfrm>
              <a:off x="7416476" y="3663299"/>
              <a:ext cx="357141" cy="35714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3774" y="52395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52FF3E1-6CCD-4729-912F-C85A283468BB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F6B7CCF1-14FF-4259-9647-C1EE830F81B4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id="{14719E1A-E2A3-46E5-8671-EFFBCCC11D32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B0ADE863-9266-44C0-B6F7-E9A4EEB4715E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id="{37FCA8F3-F68D-4AE7-9FF2-FC8CB447976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29D12B-0C0B-4FB6-961A-F252747383B1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E1D1B-F599-4DE5-9F93-10CDC0A24BE1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id="{7F643A2C-E1EF-4BEC-888B-B01565067A2E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5215858E-BEA9-4F59-A2F3-50093528AB0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id="{2D0D69D0-1816-4A99-8982-1D1978446710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5256CA-9747-4D82-A2E4-C63563DC8F40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7F81FC-2003-4A60-9080-667AAF7D9BA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B144042-AC2E-4135-AEA0-9DD835E9B4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ln w="76200">
            <a:solidFill>
              <a:srgbClr val="7C570E"/>
            </a:solidFill>
          </a:ln>
        </p:spPr>
      </p:sp>
      <p:sp>
        <p:nvSpPr>
          <p:cNvPr id="2" name="Oval 91">
            <a:extLst>
              <a:ext uri="{FF2B5EF4-FFF2-40B4-BE49-F238E27FC236}">
                <a16:creationId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68532121-492C-44F9-866A-E4F9BDE8A6E3}"/>
              </a:ext>
            </a:extLst>
          </p:cNvPr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844817-2049-4408-9456-766D83233D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E26407-8CCB-4954-BC8E-75B01533923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id="{E6DB8CF8-5A3E-4221-83E9-62A02F570CE6}"/>
              </a:ext>
            </a:extLst>
          </p:cNvPr>
          <p:cNvGrpSpPr/>
          <p:nvPr/>
        </p:nvGrpSpPr>
        <p:grpSpPr>
          <a:xfrm flipH="1">
            <a:off x="7542704" y="2489983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0BBD6F-1E52-4AFD-A2B4-C65CF11D30C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B2F7D-6648-4EBE-A0A2-D8BA87D78FA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4BB1166-0D57-4003-A0AB-7C043ABD1CA2}"/>
              </a:ext>
            </a:extLst>
          </p:cNvPr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49626-ECA1-48B8-8D83-B31916F2FA3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27">
            <a:extLst>
              <a:ext uri="{FF2B5EF4-FFF2-40B4-BE49-F238E27FC236}">
                <a16:creationId xmlns:a16="http://schemas.microsoft.com/office/drawing/2014/main" id="{A839527F-E2D0-4D6F-9165-2C44E68F8C6C}"/>
              </a:ext>
            </a:extLst>
          </p:cNvPr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D84BB-157C-456B-A9AE-D5FE416946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CA4CD-5026-4C12-94F5-47798FD58D3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973855-65CF-4F7F-97CD-88CCF5C55363}"/>
              </a:ext>
            </a:extLst>
          </p:cNvPr>
          <p:cNvSpPr txBox="1"/>
          <p:nvPr/>
        </p:nvSpPr>
        <p:spPr>
          <a:xfrm>
            <a:off x="6956569" y="4875529"/>
            <a:ext cx="47521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486350" y="366992"/>
            <a:ext cx="527963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</a:t>
            </a:r>
            <a:r>
              <a:rPr lang="en-US" altLang="ko-KR" sz="4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en</a:t>
            </a:r>
            <a:r>
              <a:rPr lang="en-US" altLang="ko-KR" sz="4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da</a:t>
            </a:r>
            <a:r>
              <a:rPr lang="en-US" altLang="ko-KR" sz="4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4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6687625" y="2769635"/>
            <a:ext cx="5012892" cy="1029928"/>
            <a:chOff x="6626470" y="1884559"/>
            <a:chExt cx="5012892" cy="10299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rgbClr val="FFC000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4C18B-00FD-416B-BB1A-ADF93EDF3F3B}"/>
              </a:ext>
            </a:extLst>
          </p:cNvPr>
          <p:cNvGrpSpPr/>
          <p:nvPr/>
        </p:nvGrpSpPr>
        <p:grpSpPr>
          <a:xfrm>
            <a:off x="6687625" y="4236144"/>
            <a:ext cx="5012892" cy="1005297"/>
            <a:chOff x="6626470" y="3048182"/>
            <a:chExt cx="5012892" cy="10052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rgbClr val="FFC000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6687625" y="5678021"/>
            <a:ext cx="5012892" cy="980666"/>
            <a:chOff x="6626470" y="4211805"/>
            <a:chExt cx="5012892" cy="9806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6687625" y="1334891"/>
            <a:ext cx="5012892" cy="1013552"/>
            <a:chOff x="6626470" y="720936"/>
            <a:chExt cx="5012892" cy="10135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6EBB8-367D-4A3E-9C2A-B1C6BD1F9605}"/>
                </a:ext>
              </a:extLst>
            </p:cNvPr>
            <p:cNvSpPr txBox="1"/>
            <p:nvPr/>
          </p:nvSpPr>
          <p:spPr>
            <a:xfrm>
              <a:off x="6839171" y="1303601"/>
              <a:ext cx="472271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813267"/>
              <a:ext cx="4184732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5641">
            <a:off x="1785696" y="1627277"/>
            <a:ext cx="3544006" cy="49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369" y="2291051"/>
            <a:ext cx="8827067" cy="441353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9184" y="39915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481580"/>
              </p:ext>
            </p:extLst>
          </p:nvPr>
        </p:nvGraphicFramePr>
        <p:xfrm>
          <a:off x="1992430" y="4162605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62708"/>
              </p:ext>
            </p:extLst>
          </p:nvPr>
        </p:nvGraphicFramePr>
        <p:xfrm>
          <a:off x="4699822" y="4162605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2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2181833" y="1950991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2181833" y="3051687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1245729" y="2168561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1245729" y="3269257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5155555" y="4655049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2448163" y="4655049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2531738" y="497584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5239130" y="497584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22045" y="7969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1112"/>
              </p:ext>
            </p:extLst>
          </p:nvPr>
        </p:nvGraphicFramePr>
        <p:xfrm>
          <a:off x="929640" y="1520825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E47C49-1B6F-4F15-A110-E5832381D6E7}"/>
              </a:ext>
            </a:extLst>
          </p:cNvPr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3978-C53B-4B2C-B33D-E052C598B4D9}"/>
              </a:ext>
            </a:extLst>
          </p:cNvPr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rgbClr val="7C5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26C3-A393-4D23-BBFC-A35B062F6CC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0AB552-3E2D-4D13-859A-B630AA275A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DFC8AC-A091-4B80-B75C-EC15274C87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124" y="1446052"/>
            <a:ext cx="1456619" cy="18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4179" y="35662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8DFA77-60FF-4E7A-A556-293ECE71A86C}"/>
              </a:ext>
            </a:extLst>
          </p:cNvPr>
          <p:cNvGrpSpPr/>
          <p:nvPr/>
        </p:nvGrpSpPr>
        <p:grpSpPr>
          <a:xfrm>
            <a:off x="1106729" y="4232289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1EF733B9-3EA2-4997-8496-87175677A3A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9A8360FB-90F4-436F-979C-B34ACADD06DC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C4C1202-8B62-4A38-B189-B2ACA803625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8EE5134-83BD-46AE-9364-BB06404BF9A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E1DCD05-E6C6-4C8E-B828-C614A3BEB43F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E80D821A-A957-4BA1-8B4B-2431B5BDFE8E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EDC79EF-F42D-45E0-AB57-8A977FBE2493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4A46AB-A5D5-4A5F-82FB-66558B04D34D}"/>
              </a:ext>
            </a:extLst>
          </p:cNvPr>
          <p:cNvGrpSpPr/>
          <p:nvPr/>
        </p:nvGrpSpPr>
        <p:grpSpPr>
          <a:xfrm>
            <a:off x="1329362" y="5908306"/>
            <a:ext cx="1700412" cy="560537"/>
            <a:chOff x="1122997" y="5523530"/>
            <a:chExt cx="1700412" cy="560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D0BF2-1840-4CAC-8B6A-3170E1BFE294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01 CONTENTS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1899A0-B376-435B-9469-72E48FB2AB9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C38F8-2C28-4B40-AB21-710A256649B1}"/>
              </a:ext>
            </a:extLst>
          </p:cNvPr>
          <p:cNvGrpSpPr/>
          <p:nvPr/>
        </p:nvGrpSpPr>
        <p:grpSpPr>
          <a:xfrm>
            <a:off x="3421705" y="5546863"/>
            <a:ext cx="1700412" cy="560537"/>
            <a:chOff x="1122997" y="5523530"/>
            <a:chExt cx="1700412" cy="560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C08B3A-B6E5-4825-89A7-72FD71505F09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</a:rPr>
                <a:t>02 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280A3C-8C39-4419-8AC0-0F971D9478EE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312CBE-A02F-4167-846B-ED23D82CF0BC}"/>
              </a:ext>
            </a:extLst>
          </p:cNvPr>
          <p:cNvGrpSpPr/>
          <p:nvPr/>
        </p:nvGrpSpPr>
        <p:grpSpPr>
          <a:xfrm>
            <a:off x="5514048" y="5185418"/>
            <a:ext cx="1700412" cy="560537"/>
            <a:chOff x="1122997" y="5523530"/>
            <a:chExt cx="1700412" cy="5605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79216-3864-4B30-B36C-62B399823AFC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</a:rPr>
                <a:t>03 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DC808-6AE5-4918-8FB7-34179B36BE0B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962AE5-63BD-4FFE-8F9F-83CD4AAAF5EB}"/>
              </a:ext>
            </a:extLst>
          </p:cNvPr>
          <p:cNvGrpSpPr/>
          <p:nvPr/>
        </p:nvGrpSpPr>
        <p:grpSpPr>
          <a:xfrm>
            <a:off x="7606391" y="4823973"/>
            <a:ext cx="1700412" cy="560537"/>
            <a:chOff x="1122997" y="5523530"/>
            <a:chExt cx="1700412" cy="5605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7D38DE-7B52-4CEF-847E-F16B270CE2B6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</a:rPr>
                <a:t>04 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50FAC3-6D74-40EE-A697-67CC937B028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814424-AE42-4BA5-BF40-57314BC14A9D}"/>
              </a:ext>
            </a:extLst>
          </p:cNvPr>
          <p:cNvGrpSpPr/>
          <p:nvPr/>
        </p:nvGrpSpPr>
        <p:grpSpPr>
          <a:xfrm>
            <a:off x="9698734" y="4462528"/>
            <a:ext cx="1700412" cy="560537"/>
            <a:chOff x="1122997" y="5523530"/>
            <a:chExt cx="1700412" cy="5605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64D3CC-5F26-40C9-A7C8-8B028439B0C0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</a:rPr>
                <a:t>05 CONTENTS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E0F692-9786-420B-AFD2-FD36DD1CB767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32C103-B890-4F2C-86A9-B6B62BA776E2}"/>
              </a:ext>
            </a:extLst>
          </p:cNvPr>
          <p:cNvCxnSpPr/>
          <p:nvPr/>
        </p:nvCxnSpPr>
        <p:spPr>
          <a:xfrm flipV="1">
            <a:off x="1125042" y="3893963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CF3071-206C-4354-89C6-F5F1F29C595F}"/>
              </a:ext>
            </a:extLst>
          </p:cNvPr>
          <p:cNvCxnSpPr/>
          <p:nvPr/>
        </p:nvCxnSpPr>
        <p:spPr>
          <a:xfrm flipV="1">
            <a:off x="3211465" y="3529697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922FDB-A98F-41C3-996A-DA2280ACDC79}"/>
              </a:ext>
            </a:extLst>
          </p:cNvPr>
          <p:cNvCxnSpPr/>
          <p:nvPr/>
        </p:nvCxnSpPr>
        <p:spPr>
          <a:xfrm flipV="1">
            <a:off x="5297888" y="3165429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03F100-5464-48E7-9AE2-1E081DF1D31C}"/>
              </a:ext>
            </a:extLst>
          </p:cNvPr>
          <p:cNvCxnSpPr/>
          <p:nvPr/>
        </p:nvCxnSpPr>
        <p:spPr>
          <a:xfrm flipV="1">
            <a:off x="7384311" y="2801161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5B193A-D271-495E-BD29-D8DD7D08FE32}"/>
              </a:ext>
            </a:extLst>
          </p:cNvPr>
          <p:cNvGrpSpPr/>
          <p:nvPr/>
        </p:nvGrpSpPr>
        <p:grpSpPr>
          <a:xfrm>
            <a:off x="1286736" y="4159507"/>
            <a:ext cx="1832281" cy="1280741"/>
            <a:chOff x="4965552" y="1736224"/>
            <a:chExt cx="1374974" cy="1280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20D9C7-41EA-4365-AB7C-4771E270505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3CF45B-B35F-471A-AA2D-C350AD1B785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7AAA4B-D683-4CA3-AB68-1D2AF646718D}"/>
              </a:ext>
            </a:extLst>
          </p:cNvPr>
          <p:cNvGrpSpPr/>
          <p:nvPr/>
        </p:nvGrpSpPr>
        <p:grpSpPr>
          <a:xfrm>
            <a:off x="3389736" y="3802698"/>
            <a:ext cx="1832281" cy="1280741"/>
            <a:chOff x="4965552" y="1736224"/>
            <a:chExt cx="1374974" cy="1280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F52736-4083-482E-BC12-4A1515FFEAB3}"/>
              </a:ext>
            </a:extLst>
          </p:cNvPr>
          <p:cNvGrpSpPr/>
          <p:nvPr/>
        </p:nvGrpSpPr>
        <p:grpSpPr>
          <a:xfrm>
            <a:off x="5492736" y="3445890"/>
            <a:ext cx="1832281" cy="1280741"/>
            <a:chOff x="4965552" y="1736224"/>
            <a:chExt cx="1374974" cy="1280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A4922-88C8-4799-BEF4-ACD6275CC5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E5F56A-5BE4-4F40-8177-C63422435D3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4BC496-A8E1-447F-8B53-3B9510D9CC03}"/>
              </a:ext>
            </a:extLst>
          </p:cNvPr>
          <p:cNvGrpSpPr/>
          <p:nvPr/>
        </p:nvGrpSpPr>
        <p:grpSpPr>
          <a:xfrm>
            <a:off x="7595736" y="3089082"/>
            <a:ext cx="1832281" cy="1280741"/>
            <a:chOff x="4965552" y="1736224"/>
            <a:chExt cx="1374974" cy="1280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AC8BB9-B790-4358-9234-8D2130B25CA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E89DA8-1F45-4963-8E6B-D7FABB4877E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39EE62-E3AE-4FBB-8077-1710DF430DA5}"/>
              </a:ext>
            </a:extLst>
          </p:cNvPr>
          <p:cNvCxnSpPr/>
          <p:nvPr/>
        </p:nvCxnSpPr>
        <p:spPr>
          <a:xfrm flipV="1">
            <a:off x="9470735" y="2436893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BA8383-0A97-4E63-B46A-D78E9C5912F2}"/>
              </a:ext>
            </a:extLst>
          </p:cNvPr>
          <p:cNvGrpSpPr/>
          <p:nvPr/>
        </p:nvGrpSpPr>
        <p:grpSpPr>
          <a:xfrm>
            <a:off x="9698734" y="2732274"/>
            <a:ext cx="1832281" cy="1280741"/>
            <a:chOff x="4965552" y="1736224"/>
            <a:chExt cx="1374974" cy="1280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B809859-5C50-4D9C-BF61-3D8696EBDD0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73D9DD-6BE3-4F6C-9528-D5F5251F85D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36" y="1849086"/>
            <a:ext cx="1012500" cy="2081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953" y="1896957"/>
            <a:ext cx="1080000" cy="18000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68" y="1714172"/>
            <a:ext cx="728767" cy="1622721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014" y="1499120"/>
            <a:ext cx="780285" cy="159563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9765" y="1292160"/>
            <a:ext cx="815118" cy="14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569" y="15022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4435849" y="2134124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6128534" y="3034306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10F15E-0743-4456-BD4A-E1F7BCBB262B}"/>
              </a:ext>
            </a:extLst>
          </p:cNvPr>
          <p:cNvGrpSpPr/>
          <p:nvPr/>
        </p:nvGrpSpPr>
        <p:grpSpPr>
          <a:xfrm>
            <a:off x="1916575" y="2348755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5C169A-CAAD-4B83-8A2E-EC43F8645CDE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E9521-AD72-4C28-B645-517D48D4133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73605-9440-4C3F-9927-4ADB1BB4C9C3}"/>
              </a:ext>
            </a:extLst>
          </p:cNvPr>
          <p:cNvGrpSpPr/>
          <p:nvPr/>
        </p:nvGrpSpPr>
        <p:grpSpPr>
          <a:xfrm>
            <a:off x="8332468" y="3309760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74B36-3D99-4C63-A38F-FB00ADCC25D8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A2F3A-D401-4D31-AA0F-548413EB0F9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AB91EE-9BAA-4746-B3C5-601584BCD56D}"/>
              </a:ext>
            </a:extLst>
          </p:cNvPr>
          <p:cNvGrpSpPr/>
          <p:nvPr/>
        </p:nvGrpSpPr>
        <p:grpSpPr>
          <a:xfrm>
            <a:off x="8332468" y="5115291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D605A-9FF8-4740-8D14-7114442DAF31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8F174-E647-4B9B-AF26-7A0FC7B2422C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C3AB22-D184-465A-92A9-62DEB76DCC18}"/>
              </a:ext>
            </a:extLst>
          </p:cNvPr>
          <p:cNvGrpSpPr/>
          <p:nvPr/>
        </p:nvGrpSpPr>
        <p:grpSpPr>
          <a:xfrm>
            <a:off x="1916575" y="4289828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CFB836-F50E-4C5C-A4B5-64A5A3FFE335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D4A1D-05BF-4709-A091-7DA4BD951B3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0E653-C9DA-459D-A0F6-4332F8673894}"/>
              </a:ext>
            </a:extLst>
          </p:cNvPr>
          <p:cNvGrpSpPr/>
          <p:nvPr/>
        </p:nvGrpSpPr>
        <p:grpSpPr>
          <a:xfrm>
            <a:off x="467834" y="1322201"/>
            <a:ext cx="2143949" cy="891519"/>
            <a:chOff x="7308303" y="1342901"/>
            <a:chExt cx="1691681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9DF5A-1B0A-430A-B131-8FC4C269F2F2}"/>
                </a:ext>
              </a:extLst>
            </p:cNvPr>
            <p:cNvSpPr txBox="1"/>
            <p:nvPr/>
          </p:nvSpPr>
          <p:spPr>
            <a:xfrm>
              <a:off x="7308303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BB121-2C89-4989-AF97-D2F8CAB007AA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673435" y="2556342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7358903" y="3442056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673435" y="4356750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7358903" y="5255281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4435850" y="3927518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2127078" y="4825265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F887A7C0-A74B-4C41-992C-32BF73D74B8B}"/>
              </a:ext>
            </a:extLst>
          </p:cNvPr>
          <p:cNvSpPr/>
          <p:nvPr/>
        </p:nvSpPr>
        <p:spPr>
          <a:xfrm>
            <a:off x="7541687" y="359116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FC7A52F0-04B7-48A9-9838-5D9DBB87721E}"/>
              </a:ext>
            </a:extLst>
          </p:cNvPr>
          <p:cNvSpPr/>
          <p:nvPr/>
        </p:nvSpPr>
        <p:spPr>
          <a:xfrm>
            <a:off x="4818930" y="270183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27451FAA-5645-4A7F-A46E-BD8138E07EDC}"/>
              </a:ext>
            </a:extLst>
          </p:cNvPr>
          <p:cNvSpPr/>
          <p:nvPr/>
        </p:nvSpPr>
        <p:spPr>
          <a:xfrm flipH="1">
            <a:off x="4777952" y="44999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59119B5-750F-4381-8915-B555ADC69974}"/>
              </a:ext>
            </a:extLst>
          </p:cNvPr>
          <p:cNvSpPr/>
          <p:nvPr/>
        </p:nvSpPr>
        <p:spPr>
          <a:xfrm>
            <a:off x="7482976" y="536807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5" y="4571939"/>
            <a:ext cx="1601133" cy="170225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768" y="934454"/>
            <a:ext cx="1913510" cy="21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3" y="34306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746D877-2B3D-4E6C-8A12-E1F9C76C4093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10146A-CDC8-4F7D-8E7A-CEDEAF4A03B5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4524BE-1485-443B-B4C9-01F8DB6A996A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EA4A54-58D5-4F8C-B8FA-359A24E73F7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254F2C-17FD-4D43-83FB-6FF93C6803CC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4B5FF0-D93F-4CD1-BA26-83BECA3F1B70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FA9FCC-E98C-4230-A4A9-089B7D71DA88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E674-A575-4517-9368-C101BA39CD5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0B557-DFE9-4276-9C91-8BEED0A9E3BF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472" y="2939580"/>
            <a:ext cx="2237056" cy="19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7250C-99CF-4BEC-9D04-B941F7322F4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4C7E81-DB2C-406F-8902-CEFA67554AA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00A3E-9EB0-45C0-8E53-E8D501669E7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FEBD8-B156-43C5-B5A4-8CA652FA854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B52F9-8CB7-4E94-90BD-79C6F40A26CF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A9D52-F3D8-498B-8356-2B8C2A7660F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DC90E9-0176-4815-B5AD-5C1B9479A6A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7BF022-C588-4E22-99A6-75429C91DBE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683DC-78C9-418B-A222-3C9AFA9EE36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559A1-39E3-408D-8360-9AC45CDC041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4A00F-198D-438F-A735-6607F9904E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B71641-EC6E-4420-9772-1CEAFBF3062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69B1C-B9F2-40DE-BD99-AE7541A16D8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5902CD-0341-4659-81A4-C6954654C33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/>
        </p:nvSpPr>
        <p:spPr>
          <a:xfrm>
            <a:off x="6658218" y="1098480"/>
            <a:ext cx="4814142" cy="48141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480871" y="1245994"/>
            <a:ext cx="4189413" cy="5556250"/>
          </a:xfrm>
          <a:custGeom>
            <a:avLst/>
            <a:gdLst>
              <a:gd name="T0" fmla="*/ 1069 w 1114"/>
              <a:gd name="T1" fmla="*/ 890 h 1479"/>
              <a:gd name="T2" fmla="*/ 953 w 1114"/>
              <a:gd name="T3" fmla="*/ 772 h 1479"/>
              <a:gd name="T4" fmla="*/ 778 w 1114"/>
              <a:gd name="T5" fmla="*/ 954 h 1479"/>
              <a:gd name="T6" fmla="*/ 770 w 1114"/>
              <a:gd name="T7" fmla="*/ 937 h 1479"/>
              <a:gd name="T8" fmla="*/ 743 w 1114"/>
              <a:gd name="T9" fmla="*/ 949 h 1479"/>
              <a:gd name="T10" fmla="*/ 780 w 1114"/>
              <a:gd name="T11" fmla="*/ 883 h 1479"/>
              <a:gd name="T12" fmla="*/ 722 w 1114"/>
              <a:gd name="T13" fmla="*/ 921 h 1479"/>
              <a:gd name="T14" fmla="*/ 708 w 1114"/>
              <a:gd name="T15" fmla="*/ 912 h 1479"/>
              <a:gd name="T16" fmla="*/ 738 w 1114"/>
              <a:gd name="T17" fmla="*/ 829 h 1479"/>
              <a:gd name="T18" fmla="*/ 784 w 1114"/>
              <a:gd name="T19" fmla="*/ 793 h 1479"/>
              <a:gd name="T20" fmla="*/ 758 w 1114"/>
              <a:gd name="T21" fmla="*/ 159 h 1479"/>
              <a:gd name="T22" fmla="*/ 629 w 1114"/>
              <a:gd name="T23" fmla="*/ 593 h 1479"/>
              <a:gd name="T24" fmla="*/ 649 w 1114"/>
              <a:gd name="T25" fmla="*/ 739 h 1479"/>
              <a:gd name="T26" fmla="*/ 623 w 1114"/>
              <a:gd name="T27" fmla="*/ 704 h 1479"/>
              <a:gd name="T28" fmla="*/ 603 w 1114"/>
              <a:gd name="T29" fmla="*/ 758 h 1479"/>
              <a:gd name="T30" fmla="*/ 597 w 1114"/>
              <a:gd name="T31" fmla="*/ 743 h 1479"/>
              <a:gd name="T32" fmla="*/ 576 w 1114"/>
              <a:gd name="T33" fmla="*/ 769 h 1479"/>
              <a:gd name="T34" fmla="*/ 571 w 1114"/>
              <a:gd name="T35" fmla="*/ 700 h 1479"/>
              <a:gd name="T36" fmla="*/ 550 w 1114"/>
              <a:gd name="T37" fmla="*/ 749 h 1479"/>
              <a:gd name="T38" fmla="*/ 513 w 1114"/>
              <a:gd name="T39" fmla="*/ 688 h 1479"/>
              <a:gd name="T40" fmla="*/ 571 w 1114"/>
              <a:gd name="T41" fmla="*/ 583 h 1479"/>
              <a:gd name="T42" fmla="*/ 523 w 1114"/>
              <a:gd name="T43" fmla="*/ 0 h 1479"/>
              <a:gd name="T44" fmla="*/ 406 w 1114"/>
              <a:gd name="T45" fmla="*/ 76 h 1479"/>
              <a:gd name="T46" fmla="*/ 418 w 1114"/>
              <a:gd name="T47" fmla="*/ 593 h 1479"/>
              <a:gd name="T48" fmla="*/ 426 w 1114"/>
              <a:gd name="T49" fmla="*/ 744 h 1479"/>
              <a:gd name="T50" fmla="*/ 411 w 1114"/>
              <a:gd name="T51" fmla="*/ 748 h 1479"/>
              <a:gd name="T52" fmla="*/ 389 w 1114"/>
              <a:gd name="T53" fmla="*/ 753 h 1479"/>
              <a:gd name="T54" fmla="*/ 363 w 1114"/>
              <a:gd name="T55" fmla="*/ 758 h 1479"/>
              <a:gd name="T56" fmla="*/ 346 w 1114"/>
              <a:gd name="T57" fmla="*/ 755 h 1479"/>
              <a:gd name="T58" fmla="*/ 315 w 1114"/>
              <a:gd name="T59" fmla="*/ 675 h 1479"/>
              <a:gd name="T60" fmla="*/ 351 w 1114"/>
              <a:gd name="T61" fmla="*/ 595 h 1479"/>
              <a:gd name="T62" fmla="*/ 379 w 1114"/>
              <a:gd name="T63" fmla="*/ 171 h 1479"/>
              <a:gd name="T64" fmla="*/ 200 w 1114"/>
              <a:gd name="T65" fmla="*/ 166 h 1479"/>
              <a:gd name="T66" fmla="*/ 239 w 1114"/>
              <a:gd name="T67" fmla="*/ 644 h 1479"/>
              <a:gd name="T68" fmla="*/ 219 w 1114"/>
              <a:gd name="T69" fmla="*/ 737 h 1479"/>
              <a:gd name="T70" fmla="*/ 203 w 1114"/>
              <a:gd name="T71" fmla="*/ 774 h 1479"/>
              <a:gd name="T72" fmla="*/ 186 w 1114"/>
              <a:gd name="T73" fmla="*/ 750 h 1479"/>
              <a:gd name="T74" fmla="*/ 167 w 1114"/>
              <a:gd name="T75" fmla="*/ 701 h 1479"/>
              <a:gd name="T76" fmla="*/ 156 w 1114"/>
              <a:gd name="T77" fmla="*/ 765 h 1479"/>
              <a:gd name="T78" fmla="*/ 139 w 1114"/>
              <a:gd name="T79" fmla="*/ 668 h 1479"/>
              <a:gd name="T80" fmla="*/ 104 w 1114"/>
              <a:gd name="T81" fmla="*/ 688 h 1479"/>
              <a:gd name="T82" fmla="*/ 163 w 1114"/>
              <a:gd name="T83" fmla="*/ 590 h 1479"/>
              <a:gd name="T84" fmla="*/ 17 w 1114"/>
              <a:gd name="T85" fmla="*/ 258 h 1479"/>
              <a:gd name="T86" fmla="*/ 0 w 1114"/>
              <a:gd name="T87" fmla="*/ 1156 h 1479"/>
              <a:gd name="T88" fmla="*/ 463 w 1114"/>
              <a:gd name="T89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14" h="1479">
                <a:moveTo>
                  <a:pt x="593" y="1454"/>
                </a:moveTo>
                <a:cubicBezTo>
                  <a:pt x="674" y="1430"/>
                  <a:pt x="739" y="1388"/>
                  <a:pt x="786" y="1314"/>
                </a:cubicBezTo>
                <a:cubicBezTo>
                  <a:pt x="878" y="1171"/>
                  <a:pt x="974" y="1031"/>
                  <a:pt x="1069" y="890"/>
                </a:cubicBezTo>
                <a:cubicBezTo>
                  <a:pt x="1078" y="876"/>
                  <a:pt x="1086" y="862"/>
                  <a:pt x="1093" y="846"/>
                </a:cubicBezTo>
                <a:cubicBezTo>
                  <a:pt x="1114" y="796"/>
                  <a:pt x="1089" y="754"/>
                  <a:pt x="1034" y="748"/>
                </a:cubicBezTo>
                <a:cubicBezTo>
                  <a:pt x="1004" y="745"/>
                  <a:pt x="976" y="752"/>
                  <a:pt x="953" y="772"/>
                </a:cubicBezTo>
                <a:cubicBezTo>
                  <a:pt x="902" y="814"/>
                  <a:pt x="859" y="864"/>
                  <a:pt x="818" y="916"/>
                </a:cubicBezTo>
                <a:cubicBezTo>
                  <a:pt x="810" y="926"/>
                  <a:pt x="802" y="937"/>
                  <a:pt x="793" y="947"/>
                </a:cubicBezTo>
                <a:cubicBezTo>
                  <a:pt x="789" y="951"/>
                  <a:pt x="786" y="957"/>
                  <a:pt x="778" y="954"/>
                </a:cubicBezTo>
                <a:cubicBezTo>
                  <a:pt x="772" y="951"/>
                  <a:pt x="770" y="946"/>
                  <a:pt x="771" y="939"/>
                </a:cubicBezTo>
                <a:cubicBezTo>
                  <a:pt x="771" y="939"/>
                  <a:pt x="771" y="939"/>
                  <a:pt x="772" y="938"/>
                </a:cubicBezTo>
                <a:cubicBezTo>
                  <a:pt x="771" y="938"/>
                  <a:pt x="771" y="937"/>
                  <a:pt x="770" y="937"/>
                </a:cubicBezTo>
                <a:cubicBezTo>
                  <a:pt x="769" y="938"/>
                  <a:pt x="768" y="939"/>
                  <a:pt x="767" y="939"/>
                </a:cubicBezTo>
                <a:cubicBezTo>
                  <a:pt x="764" y="942"/>
                  <a:pt x="762" y="946"/>
                  <a:pt x="759" y="949"/>
                </a:cubicBezTo>
                <a:cubicBezTo>
                  <a:pt x="754" y="954"/>
                  <a:pt x="748" y="954"/>
                  <a:pt x="743" y="949"/>
                </a:cubicBezTo>
                <a:cubicBezTo>
                  <a:pt x="739" y="945"/>
                  <a:pt x="740" y="940"/>
                  <a:pt x="744" y="935"/>
                </a:cubicBezTo>
                <a:cubicBezTo>
                  <a:pt x="753" y="924"/>
                  <a:pt x="762" y="912"/>
                  <a:pt x="771" y="901"/>
                </a:cubicBezTo>
                <a:cubicBezTo>
                  <a:pt x="775" y="896"/>
                  <a:pt x="780" y="893"/>
                  <a:pt x="780" y="883"/>
                </a:cubicBezTo>
                <a:cubicBezTo>
                  <a:pt x="763" y="899"/>
                  <a:pt x="752" y="916"/>
                  <a:pt x="739" y="932"/>
                </a:cubicBezTo>
                <a:cubicBezTo>
                  <a:pt x="733" y="938"/>
                  <a:pt x="730" y="952"/>
                  <a:pt x="718" y="943"/>
                </a:cubicBezTo>
                <a:cubicBezTo>
                  <a:pt x="705" y="935"/>
                  <a:pt x="717" y="927"/>
                  <a:pt x="722" y="921"/>
                </a:cubicBezTo>
                <a:cubicBezTo>
                  <a:pt x="735" y="904"/>
                  <a:pt x="748" y="887"/>
                  <a:pt x="759" y="870"/>
                </a:cubicBezTo>
                <a:cubicBezTo>
                  <a:pt x="745" y="878"/>
                  <a:pt x="737" y="892"/>
                  <a:pt x="727" y="904"/>
                </a:cubicBezTo>
                <a:cubicBezTo>
                  <a:pt x="722" y="910"/>
                  <a:pt x="718" y="920"/>
                  <a:pt x="708" y="912"/>
                </a:cubicBezTo>
                <a:cubicBezTo>
                  <a:pt x="698" y="904"/>
                  <a:pt x="705" y="898"/>
                  <a:pt x="710" y="892"/>
                </a:cubicBezTo>
                <a:cubicBezTo>
                  <a:pt x="726" y="871"/>
                  <a:pt x="742" y="851"/>
                  <a:pt x="758" y="831"/>
                </a:cubicBezTo>
                <a:cubicBezTo>
                  <a:pt x="750" y="825"/>
                  <a:pt x="744" y="828"/>
                  <a:pt x="738" y="829"/>
                </a:cubicBezTo>
                <a:cubicBezTo>
                  <a:pt x="730" y="831"/>
                  <a:pt x="722" y="829"/>
                  <a:pt x="720" y="821"/>
                </a:cubicBezTo>
                <a:cubicBezTo>
                  <a:pt x="717" y="812"/>
                  <a:pt x="727" y="811"/>
                  <a:pt x="733" y="809"/>
                </a:cubicBezTo>
                <a:cubicBezTo>
                  <a:pt x="750" y="803"/>
                  <a:pt x="767" y="798"/>
                  <a:pt x="784" y="793"/>
                </a:cubicBezTo>
                <a:cubicBezTo>
                  <a:pt x="793" y="791"/>
                  <a:pt x="796" y="786"/>
                  <a:pt x="796" y="776"/>
                </a:cubicBezTo>
                <a:cubicBezTo>
                  <a:pt x="796" y="592"/>
                  <a:pt x="796" y="409"/>
                  <a:pt x="796" y="225"/>
                </a:cubicBezTo>
                <a:cubicBezTo>
                  <a:pt x="796" y="195"/>
                  <a:pt x="783" y="174"/>
                  <a:pt x="758" y="159"/>
                </a:cubicBezTo>
                <a:cubicBezTo>
                  <a:pt x="727" y="141"/>
                  <a:pt x="673" y="144"/>
                  <a:pt x="645" y="166"/>
                </a:cubicBezTo>
                <a:cubicBezTo>
                  <a:pt x="628" y="180"/>
                  <a:pt x="618" y="197"/>
                  <a:pt x="619" y="220"/>
                </a:cubicBezTo>
                <a:cubicBezTo>
                  <a:pt x="622" y="344"/>
                  <a:pt x="626" y="468"/>
                  <a:pt x="629" y="593"/>
                </a:cubicBezTo>
                <a:cubicBezTo>
                  <a:pt x="629" y="598"/>
                  <a:pt x="629" y="604"/>
                  <a:pt x="633" y="608"/>
                </a:cubicBezTo>
                <a:cubicBezTo>
                  <a:pt x="650" y="621"/>
                  <a:pt x="650" y="640"/>
                  <a:pt x="649" y="659"/>
                </a:cubicBezTo>
                <a:cubicBezTo>
                  <a:pt x="649" y="685"/>
                  <a:pt x="649" y="712"/>
                  <a:pt x="649" y="739"/>
                </a:cubicBezTo>
                <a:cubicBezTo>
                  <a:pt x="649" y="747"/>
                  <a:pt x="650" y="756"/>
                  <a:pt x="638" y="756"/>
                </a:cubicBezTo>
                <a:cubicBezTo>
                  <a:pt x="627" y="755"/>
                  <a:pt x="628" y="747"/>
                  <a:pt x="628" y="739"/>
                </a:cubicBezTo>
                <a:cubicBezTo>
                  <a:pt x="627" y="727"/>
                  <a:pt x="627" y="716"/>
                  <a:pt x="623" y="704"/>
                </a:cubicBezTo>
                <a:cubicBezTo>
                  <a:pt x="623" y="722"/>
                  <a:pt x="623" y="740"/>
                  <a:pt x="623" y="758"/>
                </a:cubicBezTo>
                <a:cubicBezTo>
                  <a:pt x="623" y="766"/>
                  <a:pt x="622" y="774"/>
                  <a:pt x="612" y="774"/>
                </a:cubicBezTo>
                <a:cubicBezTo>
                  <a:pt x="602" y="774"/>
                  <a:pt x="603" y="765"/>
                  <a:pt x="603" y="758"/>
                </a:cubicBezTo>
                <a:cubicBezTo>
                  <a:pt x="603" y="740"/>
                  <a:pt x="603" y="722"/>
                  <a:pt x="603" y="704"/>
                </a:cubicBezTo>
                <a:cubicBezTo>
                  <a:pt x="601" y="704"/>
                  <a:pt x="599" y="704"/>
                  <a:pt x="597" y="704"/>
                </a:cubicBezTo>
                <a:cubicBezTo>
                  <a:pt x="597" y="717"/>
                  <a:pt x="597" y="730"/>
                  <a:pt x="597" y="743"/>
                </a:cubicBezTo>
                <a:cubicBezTo>
                  <a:pt x="597" y="751"/>
                  <a:pt x="597" y="760"/>
                  <a:pt x="597" y="769"/>
                </a:cubicBezTo>
                <a:cubicBezTo>
                  <a:pt x="597" y="777"/>
                  <a:pt x="597" y="786"/>
                  <a:pt x="586" y="786"/>
                </a:cubicBezTo>
                <a:cubicBezTo>
                  <a:pt x="577" y="786"/>
                  <a:pt x="576" y="777"/>
                  <a:pt x="576" y="769"/>
                </a:cubicBezTo>
                <a:cubicBezTo>
                  <a:pt x="576" y="753"/>
                  <a:pt x="576" y="737"/>
                  <a:pt x="576" y="721"/>
                </a:cubicBezTo>
                <a:cubicBezTo>
                  <a:pt x="576" y="715"/>
                  <a:pt x="578" y="708"/>
                  <a:pt x="571" y="700"/>
                </a:cubicBezTo>
                <a:cubicBezTo>
                  <a:pt x="571" y="700"/>
                  <a:pt x="571" y="700"/>
                  <a:pt x="571" y="700"/>
                </a:cubicBezTo>
                <a:cubicBezTo>
                  <a:pt x="571" y="718"/>
                  <a:pt x="571" y="733"/>
                  <a:pt x="571" y="748"/>
                </a:cubicBezTo>
                <a:cubicBezTo>
                  <a:pt x="570" y="756"/>
                  <a:pt x="573" y="767"/>
                  <a:pt x="559" y="767"/>
                </a:cubicBezTo>
                <a:cubicBezTo>
                  <a:pt x="547" y="767"/>
                  <a:pt x="550" y="756"/>
                  <a:pt x="550" y="749"/>
                </a:cubicBezTo>
                <a:cubicBezTo>
                  <a:pt x="550" y="723"/>
                  <a:pt x="550" y="697"/>
                  <a:pt x="550" y="669"/>
                </a:cubicBezTo>
                <a:cubicBezTo>
                  <a:pt x="538" y="673"/>
                  <a:pt x="536" y="684"/>
                  <a:pt x="528" y="688"/>
                </a:cubicBezTo>
                <a:cubicBezTo>
                  <a:pt x="523" y="690"/>
                  <a:pt x="518" y="693"/>
                  <a:pt x="513" y="688"/>
                </a:cubicBezTo>
                <a:cubicBezTo>
                  <a:pt x="509" y="684"/>
                  <a:pt x="511" y="679"/>
                  <a:pt x="513" y="675"/>
                </a:cubicBezTo>
                <a:cubicBezTo>
                  <a:pt x="530" y="652"/>
                  <a:pt x="542" y="624"/>
                  <a:pt x="565" y="606"/>
                </a:cubicBezTo>
                <a:cubicBezTo>
                  <a:pt x="573" y="599"/>
                  <a:pt x="570" y="591"/>
                  <a:pt x="571" y="583"/>
                </a:cubicBezTo>
                <a:cubicBezTo>
                  <a:pt x="572" y="510"/>
                  <a:pt x="574" y="437"/>
                  <a:pt x="576" y="364"/>
                </a:cubicBezTo>
                <a:cubicBezTo>
                  <a:pt x="578" y="275"/>
                  <a:pt x="578" y="185"/>
                  <a:pt x="583" y="96"/>
                </a:cubicBezTo>
                <a:cubicBezTo>
                  <a:pt x="586" y="47"/>
                  <a:pt x="568" y="16"/>
                  <a:pt x="523" y="0"/>
                </a:cubicBezTo>
                <a:cubicBezTo>
                  <a:pt x="504" y="0"/>
                  <a:pt x="485" y="0"/>
                  <a:pt x="467" y="0"/>
                </a:cubicBezTo>
                <a:cubicBezTo>
                  <a:pt x="457" y="5"/>
                  <a:pt x="447" y="10"/>
                  <a:pt x="437" y="15"/>
                </a:cubicBezTo>
                <a:cubicBezTo>
                  <a:pt x="414" y="29"/>
                  <a:pt x="405" y="50"/>
                  <a:pt x="406" y="76"/>
                </a:cubicBezTo>
                <a:cubicBezTo>
                  <a:pt x="408" y="176"/>
                  <a:pt x="409" y="277"/>
                  <a:pt x="411" y="377"/>
                </a:cubicBezTo>
                <a:cubicBezTo>
                  <a:pt x="413" y="445"/>
                  <a:pt x="415" y="512"/>
                  <a:pt x="416" y="580"/>
                </a:cubicBezTo>
                <a:cubicBezTo>
                  <a:pt x="416" y="585"/>
                  <a:pt x="416" y="591"/>
                  <a:pt x="418" y="593"/>
                </a:cubicBezTo>
                <a:cubicBezTo>
                  <a:pt x="440" y="608"/>
                  <a:pt x="435" y="630"/>
                  <a:pt x="435" y="651"/>
                </a:cubicBezTo>
                <a:cubicBezTo>
                  <a:pt x="436" y="677"/>
                  <a:pt x="436" y="703"/>
                  <a:pt x="435" y="729"/>
                </a:cubicBezTo>
                <a:cubicBezTo>
                  <a:pt x="435" y="736"/>
                  <a:pt x="437" y="744"/>
                  <a:pt x="426" y="744"/>
                </a:cubicBezTo>
                <a:cubicBezTo>
                  <a:pt x="417" y="744"/>
                  <a:pt x="414" y="737"/>
                  <a:pt x="414" y="729"/>
                </a:cubicBezTo>
                <a:cubicBezTo>
                  <a:pt x="415" y="717"/>
                  <a:pt x="414" y="705"/>
                  <a:pt x="411" y="693"/>
                </a:cubicBezTo>
                <a:cubicBezTo>
                  <a:pt x="411" y="711"/>
                  <a:pt x="411" y="730"/>
                  <a:pt x="411" y="748"/>
                </a:cubicBezTo>
                <a:cubicBezTo>
                  <a:pt x="411" y="753"/>
                  <a:pt x="411" y="759"/>
                  <a:pt x="405" y="761"/>
                </a:cubicBezTo>
                <a:cubicBezTo>
                  <a:pt x="398" y="765"/>
                  <a:pt x="393" y="762"/>
                  <a:pt x="390" y="756"/>
                </a:cubicBezTo>
                <a:cubicBezTo>
                  <a:pt x="390" y="755"/>
                  <a:pt x="389" y="754"/>
                  <a:pt x="389" y="753"/>
                </a:cubicBezTo>
                <a:cubicBezTo>
                  <a:pt x="388" y="753"/>
                  <a:pt x="387" y="754"/>
                  <a:pt x="386" y="754"/>
                </a:cubicBezTo>
                <a:cubicBezTo>
                  <a:pt x="385" y="760"/>
                  <a:pt x="384" y="766"/>
                  <a:pt x="382" y="771"/>
                </a:cubicBezTo>
                <a:cubicBezTo>
                  <a:pt x="368" y="779"/>
                  <a:pt x="363" y="771"/>
                  <a:pt x="363" y="758"/>
                </a:cubicBezTo>
                <a:cubicBezTo>
                  <a:pt x="363" y="735"/>
                  <a:pt x="363" y="713"/>
                  <a:pt x="361" y="690"/>
                </a:cubicBezTo>
                <a:cubicBezTo>
                  <a:pt x="355" y="707"/>
                  <a:pt x="358" y="723"/>
                  <a:pt x="358" y="739"/>
                </a:cubicBezTo>
                <a:cubicBezTo>
                  <a:pt x="357" y="747"/>
                  <a:pt x="356" y="755"/>
                  <a:pt x="346" y="755"/>
                </a:cubicBezTo>
                <a:cubicBezTo>
                  <a:pt x="337" y="754"/>
                  <a:pt x="335" y="748"/>
                  <a:pt x="335" y="739"/>
                </a:cubicBezTo>
                <a:cubicBezTo>
                  <a:pt x="335" y="713"/>
                  <a:pt x="335" y="688"/>
                  <a:pt x="335" y="661"/>
                </a:cubicBezTo>
                <a:cubicBezTo>
                  <a:pt x="325" y="662"/>
                  <a:pt x="322" y="671"/>
                  <a:pt x="315" y="675"/>
                </a:cubicBezTo>
                <a:cubicBezTo>
                  <a:pt x="311" y="679"/>
                  <a:pt x="306" y="681"/>
                  <a:pt x="301" y="676"/>
                </a:cubicBezTo>
                <a:cubicBezTo>
                  <a:pt x="297" y="672"/>
                  <a:pt x="298" y="667"/>
                  <a:pt x="300" y="663"/>
                </a:cubicBezTo>
                <a:cubicBezTo>
                  <a:pt x="317" y="641"/>
                  <a:pt x="328" y="613"/>
                  <a:pt x="351" y="595"/>
                </a:cubicBezTo>
                <a:cubicBezTo>
                  <a:pt x="358" y="589"/>
                  <a:pt x="358" y="583"/>
                  <a:pt x="359" y="576"/>
                </a:cubicBezTo>
                <a:cubicBezTo>
                  <a:pt x="364" y="456"/>
                  <a:pt x="369" y="336"/>
                  <a:pt x="375" y="217"/>
                </a:cubicBezTo>
                <a:cubicBezTo>
                  <a:pt x="376" y="202"/>
                  <a:pt x="378" y="186"/>
                  <a:pt x="379" y="171"/>
                </a:cubicBezTo>
                <a:cubicBezTo>
                  <a:pt x="379" y="133"/>
                  <a:pt x="361" y="106"/>
                  <a:pt x="324" y="95"/>
                </a:cubicBezTo>
                <a:cubicBezTo>
                  <a:pt x="295" y="87"/>
                  <a:pt x="267" y="88"/>
                  <a:pt x="240" y="102"/>
                </a:cubicBezTo>
                <a:cubicBezTo>
                  <a:pt x="214" y="115"/>
                  <a:pt x="200" y="137"/>
                  <a:pt x="200" y="166"/>
                </a:cubicBezTo>
                <a:cubicBezTo>
                  <a:pt x="205" y="308"/>
                  <a:pt x="210" y="449"/>
                  <a:pt x="215" y="591"/>
                </a:cubicBezTo>
                <a:cubicBezTo>
                  <a:pt x="215" y="598"/>
                  <a:pt x="216" y="604"/>
                  <a:pt x="223" y="608"/>
                </a:cubicBezTo>
                <a:cubicBezTo>
                  <a:pt x="236" y="616"/>
                  <a:pt x="239" y="629"/>
                  <a:pt x="239" y="644"/>
                </a:cubicBezTo>
                <a:cubicBezTo>
                  <a:pt x="239" y="675"/>
                  <a:pt x="239" y="707"/>
                  <a:pt x="239" y="738"/>
                </a:cubicBezTo>
                <a:cubicBezTo>
                  <a:pt x="239" y="746"/>
                  <a:pt x="241" y="756"/>
                  <a:pt x="228" y="755"/>
                </a:cubicBezTo>
                <a:cubicBezTo>
                  <a:pt x="216" y="755"/>
                  <a:pt x="219" y="745"/>
                  <a:pt x="219" y="737"/>
                </a:cubicBezTo>
                <a:cubicBezTo>
                  <a:pt x="218" y="726"/>
                  <a:pt x="218" y="715"/>
                  <a:pt x="214" y="704"/>
                </a:cubicBezTo>
                <a:cubicBezTo>
                  <a:pt x="214" y="721"/>
                  <a:pt x="214" y="738"/>
                  <a:pt x="214" y="755"/>
                </a:cubicBezTo>
                <a:cubicBezTo>
                  <a:pt x="214" y="764"/>
                  <a:pt x="216" y="774"/>
                  <a:pt x="203" y="774"/>
                </a:cubicBezTo>
                <a:cubicBezTo>
                  <a:pt x="192" y="774"/>
                  <a:pt x="192" y="763"/>
                  <a:pt x="192" y="755"/>
                </a:cubicBezTo>
                <a:cubicBezTo>
                  <a:pt x="192" y="737"/>
                  <a:pt x="192" y="720"/>
                  <a:pt x="190" y="703"/>
                </a:cubicBezTo>
                <a:cubicBezTo>
                  <a:pt x="185" y="719"/>
                  <a:pt x="189" y="734"/>
                  <a:pt x="186" y="750"/>
                </a:cubicBezTo>
                <a:cubicBezTo>
                  <a:pt x="184" y="762"/>
                  <a:pt x="196" y="785"/>
                  <a:pt x="177" y="785"/>
                </a:cubicBezTo>
                <a:cubicBezTo>
                  <a:pt x="157" y="785"/>
                  <a:pt x="169" y="761"/>
                  <a:pt x="167" y="749"/>
                </a:cubicBezTo>
                <a:cubicBezTo>
                  <a:pt x="165" y="733"/>
                  <a:pt x="167" y="717"/>
                  <a:pt x="167" y="701"/>
                </a:cubicBezTo>
                <a:cubicBezTo>
                  <a:pt x="164" y="701"/>
                  <a:pt x="162" y="701"/>
                  <a:pt x="159" y="701"/>
                </a:cubicBezTo>
                <a:cubicBezTo>
                  <a:pt x="159" y="717"/>
                  <a:pt x="159" y="734"/>
                  <a:pt x="159" y="750"/>
                </a:cubicBezTo>
                <a:cubicBezTo>
                  <a:pt x="159" y="755"/>
                  <a:pt x="160" y="761"/>
                  <a:pt x="156" y="765"/>
                </a:cubicBezTo>
                <a:cubicBezTo>
                  <a:pt x="153" y="767"/>
                  <a:pt x="149" y="767"/>
                  <a:pt x="146" y="766"/>
                </a:cubicBezTo>
                <a:cubicBezTo>
                  <a:pt x="139" y="764"/>
                  <a:pt x="139" y="758"/>
                  <a:pt x="139" y="752"/>
                </a:cubicBezTo>
                <a:cubicBezTo>
                  <a:pt x="139" y="725"/>
                  <a:pt x="139" y="699"/>
                  <a:pt x="139" y="668"/>
                </a:cubicBezTo>
                <a:cubicBezTo>
                  <a:pt x="139" y="668"/>
                  <a:pt x="139" y="668"/>
                  <a:pt x="139" y="668"/>
                </a:cubicBezTo>
                <a:cubicBezTo>
                  <a:pt x="130" y="676"/>
                  <a:pt x="124" y="681"/>
                  <a:pt x="118" y="687"/>
                </a:cubicBezTo>
                <a:cubicBezTo>
                  <a:pt x="113" y="691"/>
                  <a:pt x="109" y="693"/>
                  <a:pt x="104" y="688"/>
                </a:cubicBezTo>
                <a:cubicBezTo>
                  <a:pt x="99" y="684"/>
                  <a:pt x="101" y="679"/>
                  <a:pt x="103" y="676"/>
                </a:cubicBezTo>
                <a:cubicBezTo>
                  <a:pt x="120" y="652"/>
                  <a:pt x="132" y="626"/>
                  <a:pt x="154" y="607"/>
                </a:cubicBezTo>
                <a:cubicBezTo>
                  <a:pt x="160" y="602"/>
                  <a:pt x="162" y="598"/>
                  <a:pt x="163" y="590"/>
                </a:cubicBezTo>
                <a:cubicBezTo>
                  <a:pt x="168" y="499"/>
                  <a:pt x="174" y="408"/>
                  <a:pt x="178" y="318"/>
                </a:cubicBezTo>
                <a:cubicBezTo>
                  <a:pt x="181" y="273"/>
                  <a:pt x="165" y="249"/>
                  <a:pt x="128" y="235"/>
                </a:cubicBezTo>
                <a:cubicBezTo>
                  <a:pt x="89" y="221"/>
                  <a:pt x="40" y="231"/>
                  <a:pt x="17" y="258"/>
                </a:cubicBezTo>
                <a:cubicBezTo>
                  <a:pt x="8" y="269"/>
                  <a:pt x="2" y="282"/>
                  <a:pt x="2" y="296"/>
                </a:cubicBezTo>
                <a:cubicBezTo>
                  <a:pt x="2" y="300"/>
                  <a:pt x="2" y="304"/>
                  <a:pt x="2" y="308"/>
                </a:cubicBezTo>
                <a:cubicBezTo>
                  <a:pt x="1" y="591"/>
                  <a:pt x="0" y="873"/>
                  <a:pt x="0" y="1156"/>
                </a:cubicBezTo>
                <a:cubicBezTo>
                  <a:pt x="0" y="1295"/>
                  <a:pt x="80" y="1406"/>
                  <a:pt x="213" y="1452"/>
                </a:cubicBezTo>
                <a:cubicBezTo>
                  <a:pt x="254" y="1466"/>
                  <a:pt x="297" y="1471"/>
                  <a:pt x="339" y="1479"/>
                </a:cubicBezTo>
                <a:cubicBezTo>
                  <a:pt x="380" y="1479"/>
                  <a:pt x="421" y="1479"/>
                  <a:pt x="463" y="1479"/>
                </a:cubicBezTo>
                <a:cubicBezTo>
                  <a:pt x="467" y="1478"/>
                  <a:pt x="472" y="1477"/>
                  <a:pt x="477" y="1477"/>
                </a:cubicBezTo>
                <a:cubicBezTo>
                  <a:pt x="516" y="1471"/>
                  <a:pt x="555" y="1466"/>
                  <a:pt x="593" y="14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63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/>
        </p:nvSpPr>
        <p:spPr>
          <a:xfrm>
            <a:off x="0" y="6079322"/>
            <a:ext cx="12191999" cy="778677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77377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rgbClr val="7C570E"/>
                </a:solidFill>
              </a:rPr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655AB-545D-4A37-98CC-E32666118AFB}"/>
              </a:ext>
            </a:extLst>
          </p:cNvPr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E51-4ED0-45D9-8FAA-71C12ACF96A6}"/>
              </a:ext>
            </a:extLst>
          </p:cNvPr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2CD112-BA45-4011-8CAB-943137CF3E82}"/>
              </a:ext>
            </a:extLst>
          </p:cNvPr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D45428-2B53-43B3-A9FD-98C33A814B5F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0FFAC3-D9AC-41E0-AB32-65BC611C97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04314C-5C02-4906-8292-F8358319FD64}"/>
              </a:ext>
            </a:extLst>
          </p:cNvPr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F1899-FF06-466A-8C61-B222DD65BCB6}"/>
              </a:ext>
            </a:extLst>
          </p:cNvPr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E0C90-E5EF-4BFE-8BBD-F2FFF8815EDB}"/>
              </a:ext>
            </a:extLst>
          </p:cNvPr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7D6C34-E7B2-4344-B3AE-343D2AD4C4B2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55C9D-34D1-4E0F-8C96-26899C0B7F7E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84EF3C-28F4-4AD4-848A-5EA35052066F}"/>
              </a:ext>
            </a:extLst>
          </p:cNvPr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17313-6822-4B88-96B6-A63385EA785A}"/>
              </a:ext>
            </a:extLst>
          </p:cNvPr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6D349D-44C9-408E-A727-58F72B7C6392}"/>
              </a:ext>
            </a:extLst>
          </p:cNvPr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39FACB-239B-4E6C-ABF9-E321AF92AB1B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B28D5C-B2A9-45FC-8CC8-399EC166C648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6A0B8B-3E14-4359-8BA9-4A0F401C062E}"/>
              </a:ext>
            </a:extLst>
          </p:cNvPr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FB033-5F8D-44FD-8332-BC1EF00C5176}"/>
              </a:ext>
            </a:extLst>
          </p:cNvPr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7F7F7F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7F7F7F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136AF-6CFC-4C18-8914-2B37BC5D050D}"/>
              </a:ext>
            </a:extLst>
          </p:cNvPr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A24FB3-B65A-4336-A64C-7D3F8438506C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2782DC-BBA4-4F73-8F53-1AFB350BDD2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Freeform 6"/>
          <p:cNvSpPr>
            <a:spLocks/>
          </p:cNvSpPr>
          <p:nvPr/>
        </p:nvSpPr>
        <p:spPr bwMode="auto">
          <a:xfrm>
            <a:off x="1717993" y="3586163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491673" y="3684587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7124066" y="3690015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9907272" y="3663736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33" y="2118674"/>
            <a:ext cx="855000" cy="119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23" y="2184311"/>
            <a:ext cx="855000" cy="119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816" y="2255355"/>
            <a:ext cx="855000" cy="12037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022" y="2196247"/>
            <a:ext cx="855000" cy="11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1"/>
            <a:ext cx="12205063" cy="284490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428" y="24581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B454B5-5F77-4C49-9103-B7C97A7995BA}"/>
              </a:ext>
            </a:extLst>
          </p:cNvPr>
          <p:cNvGrpSpPr/>
          <p:nvPr/>
        </p:nvGrpSpPr>
        <p:grpSpPr>
          <a:xfrm>
            <a:off x="685940" y="3028065"/>
            <a:ext cx="8024896" cy="2617601"/>
            <a:chOff x="2895898" y="2601320"/>
            <a:chExt cx="9478349" cy="2617601"/>
          </a:xfrm>
        </p:grpSpPr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FE8A1025-CBFC-402B-BE6B-AFFE5D4E969B}"/>
                </a:ext>
              </a:extLst>
            </p:cNvPr>
            <p:cNvSpPr/>
            <p:nvPr/>
          </p:nvSpPr>
          <p:spPr>
            <a:xfrm>
              <a:off x="10539544" y="3374995"/>
              <a:ext cx="1834703" cy="1834703"/>
            </a:xfrm>
            <a:prstGeom prst="blockArc">
              <a:avLst>
                <a:gd name="adj1" fmla="val 12399071"/>
                <a:gd name="adj2" fmla="val 16243311"/>
                <a:gd name="adj3" fmla="val 664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5B9948DF-5A0A-4747-B694-A56DACB3FF4D}"/>
                </a:ext>
              </a:extLst>
            </p:cNvPr>
            <p:cNvSpPr/>
            <p:nvPr/>
          </p:nvSpPr>
          <p:spPr>
            <a:xfrm rot="10800000">
              <a:off x="2895898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Block Arc 110">
              <a:extLst>
                <a:ext uri="{FF2B5EF4-FFF2-40B4-BE49-F238E27FC236}">
                  <a16:creationId xmlns:a16="http://schemas.microsoft.com/office/drawing/2014/main" id="{E67BDBDC-F19E-406B-B8E2-0E2179EB9E4D}"/>
                </a:ext>
              </a:extLst>
            </p:cNvPr>
            <p:cNvSpPr/>
            <p:nvPr/>
          </p:nvSpPr>
          <p:spPr>
            <a:xfrm>
              <a:off x="7477560" y="3384218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330036F1-9DAC-4969-B3EF-83EF2CF63EB1}"/>
                </a:ext>
              </a:extLst>
            </p:cNvPr>
            <p:cNvSpPr/>
            <p:nvPr/>
          </p:nvSpPr>
          <p:spPr>
            <a:xfrm>
              <a:off x="4416280" y="3384218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E40E8946-5E4B-4C26-84C5-466244B4392C}"/>
                </a:ext>
              </a:extLst>
            </p:cNvPr>
            <p:cNvSpPr/>
            <p:nvPr/>
          </p:nvSpPr>
          <p:spPr>
            <a:xfrm rot="10800000">
              <a:off x="5946920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4" name="Block Arc 160">
              <a:extLst>
                <a:ext uri="{FF2B5EF4-FFF2-40B4-BE49-F238E27FC236}">
                  <a16:creationId xmlns:a16="http://schemas.microsoft.com/office/drawing/2014/main" id="{66238CEF-C54D-4BBA-BA3E-140CFFCE07D7}"/>
                </a:ext>
              </a:extLst>
            </p:cNvPr>
            <p:cNvSpPr/>
            <p:nvPr/>
          </p:nvSpPr>
          <p:spPr>
            <a:xfrm rot="10800000">
              <a:off x="9008904" y="2601320"/>
              <a:ext cx="1834703" cy="1834703"/>
            </a:xfrm>
            <a:prstGeom prst="blockArc">
              <a:avLst>
                <a:gd name="adj1" fmla="val 12399071"/>
                <a:gd name="adj2" fmla="val 20021087"/>
                <a:gd name="adj3" fmla="val 64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3715203" y="3971456"/>
            <a:ext cx="693414" cy="693414"/>
          </a:xfrm>
          <a:prstGeom prst="ellipse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2393649" y="4058149"/>
            <a:ext cx="693414" cy="69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1119719" y="397543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5003392" y="4039367"/>
            <a:ext cx="693414" cy="69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102A3DBB-340A-440D-BDBC-B66D4D01EFDC}"/>
              </a:ext>
            </a:extLst>
          </p:cNvPr>
          <p:cNvSpPr/>
          <p:nvPr/>
        </p:nvSpPr>
        <p:spPr>
          <a:xfrm>
            <a:off x="6275525" y="393821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1015233" y="3590225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22E751-894A-4733-B544-07EBEF4D93A8}"/>
              </a:ext>
            </a:extLst>
          </p:cNvPr>
          <p:cNvSpPr txBox="1"/>
          <p:nvPr/>
        </p:nvSpPr>
        <p:spPr>
          <a:xfrm>
            <a:off x="2256371" y="4909611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A74C5-4151-40DD-ABE2-11558BFAC45C}"/>
              </a:ext>
            </a:extLst>
          </p:cNvPr>
          <p:cNvSpPr txBox="1"/>
          <p:nvPr/>
        </p:nvSpPr>
        <p:spPr>
          <a:xfrm>
            <a:off x="3588109" y="3566773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3434271-013B-4AB1-883B-F2AFC48CB182}"/>
              </a:ext>
            </a:extLst>
          </p:cNvPr>
          <p:cNvSpPr txBox="1"/>
          <p:nvPr/>
        </p:nvSpPr>
        <p:spPr>
          <a:xfrm>
            <a:off x="4944383" y="4782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9645120-9379-4F2B-A99D-3518B9BEE013}"/>
              </a:ext>
            </a:extLst>
          </p:cNvPr>
          <p:cNvSpPr txBox="1"/>
          <p:nvPr/>
        </p:nvSpPr>
        <p:spPr>
          <a:xfrm>
            <a:off x="6132970" y="3510416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CC16F6-2648-4181-8CAB-1BB1F3649E3F}"/>
              </a:ext>
            </a:extLst>
          </p:cNvPr>
          <p:cNvGrpSpPr/>
          <p:nvPr/>
        </p:nvGrpSpPr>
        <p:grpSpPr>
          <a:xfrm>
            <a:off x="1796435" y="5374819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E6A521-D88B-4C25-99C7-9DB91CCE7A6F}"/>
              </a:ext>
            </a:extLst>
          </p:cNvPr>
          <p:cNvGrpSpPr/>
          <p:nvPr/>
        </p:nvGrpSpPr>
        <p:grpSpPr>
          <a:xfrm>
            <a:off x="560428" y="2217011"/>
            <a:ext cx="1819678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AA6359F-5131-4A8A-9CA6-6147DD6F9540}"/>
              </a:ext>
            </a:extLst>
          </p:cNvPr>
          <p:cNvGrpSpPr/>
          <p:nvPr/>
        </p:nvGrpSpPr>
        <p:grpSpPr>
          <a:xfrm>
            <a:off x="4502668" y="5247965"/>
            <a:ext cx="1819678" cy="1268827"/>
            <a:chOff x="1985513" y="4307149"/>
            <a:chExt cx="2380861" cy="126882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E1F40F6-6F58-4137-BC2B-7B0D3EC72CCA}"/>
              </a:ext>
            </a:extLst>
          </p:cNvPr>
          <p:cNvGrpSpPr/>
          <p:nvPr/>
        </p:nvGrpSpPr>
        <p:grpSpPr>
          <a:xfrm>
            <a:off x="3151524" y="2217011"/>
            <a:ext cx="1819678" cy="1268827"/>
            <a:chOff x="1985513" y="4307149"/>
            <a:chExt cx="2380861" cy="126882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369F3C3-68B7-4075-BE2E-8B0358C66755}"/>
              </a:ext>
            </a:extLst>
          </p:cNvPr>
          <p:cNvGrpSpPr/>
          <p:nvPr/>
        </p:nvGrpSpPr>
        <p:grpSpPr>
          <a:xfrm>
            <a:off x="5706484" y="2254390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1024998" y="4136976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2285322" y="4204801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405475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rgbClr val="405475"/>
              </a:solidFill>
              <a:cs typeface="Arial" pitchFamily="34" charset="0"/>
            </a:endParaRPr>
          </a:p>
        </p:txBody>
      </p:sp>
      <p:sp>
        <p:nvSpPr>
          <p:cNvPr id="53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3642818" y="4125056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4894264" y="4188631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454545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454545"/>
              </a:solidFill>
              <a:cs typeface="Arial" pitchFamily="34" charset="0"/>
            </a:endParaRPr>
          </a:p>
        </p:txBody>
      </p:sp>
      <p:sp>
        <p:nvSpPr>
          <p:cNvPr id="55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6166356" y="4091816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54" y="2893971"/>
            <a:ext cx="4177315" cy="37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8618" y="15969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C19A04-28B4-4D0B-8025-F4143F9948D0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626F86-C097-4B32-B158-CC37C1D13428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1E4AF5-699F-4CD2-98AA-9806BE9E7D32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66D0B1-8EA1-4B17-B110-CEB70466B0D3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620830-E559-478B-96BA-CD846DB0FC83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8010C-2FBD-4B9F-8A7D-F3B02D5BF763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3E42AA-0880-4F98-989C-7AB4978F8640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C09DA69-3F9C-4D37-9C49-2A803AD65058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C46FBE9B-713A-42F6-AE94-69FBFF4D16DD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1859829-58F5-4051-87D2-FBD14E507F98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DDC411E-A26F-4654-9878-4E63682837AA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D8036C5-3858-4C90-A1A3-1CBEBB68964C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BBB4C73-EBBA-4A93-ACD4-A8C458CC504C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3917ECE-D1B4-464D-A41C-3B9545F2FCC5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ECA9A-5283-44B1-BC6B-66BB18E4003D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260F0037-B8D2-45C1-832F-B7BA952326D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B9C58B-3E2B-4183-8F75-6FE2A4E3893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3C5CA-F0BA-49FA-A136-5022BFED5AAA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F245A54A-07CA-4067-9013-74C4F16CBF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980DE-3E9C-40C7-B99A-8DE3943C69F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275BC4-6D5E-454F-855B-B480878C75B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8461A222-0304-4107-A1FB-4D0500AB308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25ECF1-F4AC-4F3F-8DCF-FF70C6C59AFA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19DD76C1-DB6C-43B9-B9B1-4E81B5B4AE96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4E94853E-B80F-4B76-99C5-97CCDB562F85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F6380-D278-4F1F-994E-3FE91015DD39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29C86D4A-7BB7-49AC-AEB0-93BAEE13AE9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C80A80-973C-4488-AE7A-F1D2F3C8EBC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00356C-FD24-4390-B41C-9DA9D5583C7C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EF92389C-5B26-4994-9047-0D5B1EF2DCD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C7A1D0-E303-48CC-9AAB-B0DAAC3B583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03E8B7-8647-48DD-B353-22A2F3DFFEAC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38F13BFB-6C8F-4234-A7D6-1FD897FAF24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C67C98-E690-44E0-8EF6-5060D1D823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8C611F-3C02-421B-8678-F815F1186610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E274F-104F-4ECC-B6D9-7A656094BFCB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FAD658-9ECD-4E8C-B010-0E6835CDB1E0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3A0D1-6D57-4C52-858E-F83B2A9293E6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C16C0-2E24-4681-A501-414361E4CC10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7D3474-F905-43A1-A65B-DE404B76DAE0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A50AE-4750-4E17-9A93-57BCD0AE29FB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4650D7-400F-4348-9096-B2933B2C60B4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E7E197-41D5-4152-8BE5-7F34F7FF38AB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B798D9-F4FC-4AA0-854E-94541ABCF8E9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060B45-13F9-48C5-9838-9DF860CF13E2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2B3B6F-324F-4B0D-A08E-E5EF6E27050A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DB7240-67D6-419F-9FBD-B34F0D508DBC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813487-725D-4B32-83FA-B6DDB73009EA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7ADAE8C3-7C11-4A00-8A56-3547C256BAB5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5142A023-BCFF-4429-84EC-BAEB1A45FFA2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12A03457-0863-4ADC-8FCA-AD3F3E6AC1D4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2A934E91-946D-4B3A-9928-05D5128056D1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9912D258-9DEB-474C-8D2B-6F3176A6CF44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6A6EC76-11C1-4666-9247-B42EE783D3C9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-233199" y="2856222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E98D71-950C-403F-BD81-36E0277F96A2}"/>
              </a:ext>
            </a:extLst>
          </p:cNvPr>
          <p:cNvGrpSpPr/>
          <p:nvPr/>
        </p:nvGrpSpPr>
        <p:grpSpPr>
          <a:xfrm>
            <a:off x="3028742" y="3219811"/>
            <a:ext cx="8516626" cy="3600986"/>
            <a:chOff x="-5757554" y="4640776"/>
            <a:chExt cx="15822034" cy="36009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F42AE4-BC71-44F4-96A7-0483A391620A}"/>
                </a:ext>
              </a:extLst>
            </p:cNvPr>
            <p:cNvSpPr txBox="1"/>
            <p:nvPr/>
          </p:nvSpPr>
          <p:spPr>
            <a:xfrm>
              <a:off x="-5757554" y="7355935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71BC0-2C25-4FC9-BA56-45213C0EA5F0}"/>
                </a:ext>
              </a:extLst>
            </p:cNvPr>
            <p:cNvSpPr txBox="1"/>
            <p:nvPr/>
          </p:nvSpPr>
          <p:spPr>
            <a:xfrm>
              <a:off x="2153463" y="4640776"/>
              <a:ext cx="7911017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94349" y="2998695"/>
            <a:ext cx="3488619" cy="3633978"/>
          </a:xfrm>
          <a:prstGeom prst="rect">
            <a:avLst/>
          </a:prstGeom>
        </p:spPr>
      </p:pic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C7C359D2-3586-42D3-BDD7-78734A69035D}"/>
              </a:ext>
            </a:extLst>
          </p:cNvPr>
          <p:cNvSpPr/>
          <p:nvPr/>
        </p:nvSpPr>
        <p:spPr>
          <a:xfrm>
            <a:off x="3695661" y="1528354"/>
            <a:ext cx="2903757" cy="4769510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535866" y="1528354"/>
            <a:ext cx="2831178" cy="4769510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742463" y="1828511"/>
            <a:ext cx="2417985" cy="4148359"/>
            <a:chOff x="3651644" y="919838"/>
            <a:chExt cx="1975714" cy="39906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6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Reputation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8997195" y="1199362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3525B-46CA-4444-8BAC-56E1F38C204F}"/>
              </a:ext>
            </a:extLst>
          </p:cNvPr>
          <p:cNvSpPr txBox="1"/>
          <p:nvPr/>
        </p:nvSpPr>
        <p:spPr>
          <a:xfrm>
            <a:off x="9238659" y="3436055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3938546" y="1838929"/>
            <a:ext cx="2417985" cy="4148359"/>
            <a:chOff x="3651644" y="919838"/>
            <a:chExt cx="1975714" cy="3990692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36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Reputation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517924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2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6268" y="3452360"/>
            <a:ext cx="11572875" cy="7254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7C570E"/>
                </a:solidFill>
              </a:rPr>
              <a:t>https://plantillaspowerpoint.org</a:t>
            </a:r>
            <a:endParaRPr lang="en-US" dirty="0">
              <a:solidFill>
                <a:srgbClr val="7C57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Editable Icon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95" y="1587956"/>
            <a:ext cx="2682947" cy="29822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089" y="1465943"/>
            <a:ext cx="1729076" cy="52904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5" y="1889468"/>
            <a:ext cx="1665000" cy="1743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339" y="4570225"/>
            <a:ext cx="2733750" cy="1833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457" y="1889468"/>
            <a:ext cx="3150000" cy="263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554" y="4705903"/>
            <a:ext cx="1877762" cy="16980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818" y="4863263"/>
            <a:ext cx="1609657" cy="16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3904343" y="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Editable Icon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11" y="1864111"/>
            <a:ext cx="618750" cy="106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10" y="3224986"/>
            <a:ext cx="1293750" cy="139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1" y="4789714"/>
            <a:ext cx="1732320" cy="1804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821" y="1296100"/>
            <a:ext cx="2385000" cy="227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478" y="3852299"/>
            <a:ext cx="7807501" cy="2677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436" y="1485436"/>
            <a:ext cx="1012500" cy="2081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828" y="761103"/>
            <a:ext cx="1080000" cy="180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949" y="2467229"/>
            <a:ext cx="866250" cy="14962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1941" y="1864111"/>
            <a:ext cx="843750" cy="18787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57839" y="1296100"/>
            <a:ext cx="1001250" cy="20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49" y="514350"/>
            <a:ext cx="3198226" cy="43061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93" y="4272512"/>
            <a:ext cx="2837269" cy="23362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793" y="4870450"/>
            <a:ext cx="2171700" cy="18478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67" y="3670544"/>
            <a:ext cx="2429013" cy="29382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709" y="2012025"/>
            <a:ext cx="4731456" cy="196151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46" y="1477196"/>
            <a:ext cx="2395786" cy="15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64" y="1366807"/>
            <a:ext cx="1237500" cy="119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64" y="2846361"/>
            <a:ext cx="1046250" cy="113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89" y="4269665"/>
            <a:ext cx="1215000" cy="118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975" y="1243057"/>
            <a:ext cx="1181250" cy="131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975" y="2835111"/>
            <a:ext cx="1046250" cy="1147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225" y="4314665"/>
            <a:ext cx="1068750" cy="1136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239" y="2559307"/>
            <a:ext cx="1383750" cy="1372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646" y="4280915"/>
            <a:ext cx="1406250" cy="117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171" y="4860290"/>
            <a:ext cx="3450487" cy="17308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0660" y="3048529"/>
            <a:ext cx="1370636" cy="362352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5496" y="2764247"/>
            <a:ext cx="1127223" cy="294615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6919" y="1397364"/>
            <a:ext cx="1249142" cy="33023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91567" y="2448572"/>
            <a:ext cx="1788750" cy="17887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513902">
            <a:off x="1453514" y="5308305"/>
            <a:ext cx="2000553" cy="17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2278743" y="90714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2" y="2259817"/>
            <a:ext cx="4367100" cy="42167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58" y="2429019"/>
            <a:ext cx="4151085" cy="51888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29" y="4471553"/>
            <a:ext cx="2733750" cy="18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0">
            <a:extLst>
              <a:ext uri="{FF2B5EF4-FFF2-40B4-BE49-F238E27FC236}">
                <a16:creationId xmlns:a16="http://schemas.microsoft.com/office/drawing/2014/main" id="{888B3B11-A3DA-4444-B101-3BC170CFF6E1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577EE304-D313-4AAA-9160-62A238BA834F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32DD85AA-0D0F-4076-8C3D-6F4C71BF6C32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CFAEEB0C-01D0-47CD-9F32-CE39D8688C2D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A64984AC-1E89-4B92-B2D7-57BD40E18F58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2BE127-CDA5-47F5-BF38-9DFD0C9680DE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9B7B6-7DDA-4505-BA49-F92AD0518BF5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55450D-EAD3-4736-97B1-D7AA0BDB16B3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B4A4FA-78A6-45CF-BE01-C2675549A7D2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48" name="텍스트 개체 틀 37">
            <a:extLst>
              <a:ext uri="{FF2B5EF4-FFF2-40B4-BE49-F238E27FC236}">
                <a16:creationId xmlns:a16="http://schemas.microsoft.com/office/drawing/2014/main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4B588-06AC-4375-99BE-5EB0917E5F51}"/>
              </a:ext>
            </a:extLst>
          </p:cNvPr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5E85EE-E8D1-4C85-AC30-452902EBD60A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BBA8DA-64D1-4031-9F30-5FD18AC37A6F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7611771C-E2FC-4EAD-BC22-2EAE5AC498C0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6FA5B-727A-46AC-AA68-05B905D84637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D218D7-2302-427D-AA8F-0FE1B93176E6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84BE67-337A-48AA-B9A6-20CF2EB9E070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E0B785BF-723D-43A5-9E59-95BB9CC3F05F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E41B6-24B8-4B62-83EF-74976B9F51E9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386D6DF4-B173-4C81-BF84-E9BEFF31A8DF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56CB5C3-C456-4D2F-B7D7-C4E9CB971027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7CA0E9F4-19CB-4A2A-9CE5-5DE012C2DB86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087" y="3568790"/>
            <a:ext cx="2092288" cy="30190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5" y="3139813"/>
            <a:ext cx="2095500" cy="3448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7" y="514350"/>
            <a:ext cx="3267075" cy="357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54" y="4377544"/>
            <a:ext cx="1642079" cy="22103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935" y="1083456"/>
            <a:ext cx="7558926" cy="19152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994" y="3960152"/>
            <a:ext cx="1810886" cy="26277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503" y="4810125"/>
            <a:ext cx="2122864" cy="16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7" y="1324555"/>
            <a:ext cx="4764853" cy="49476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24" y="1420687"/>
            <a:ext cx="4784943" cy="48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 Icon</a:t>
            </a:r>
            <a:endParaRPr lang="en-US" sz="4000" dirty="0">
              <a:solidFill>
                <a:srgbClr val="454545"/>
              </a:solidFill>
            </a:endParaRP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59470" y="158359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20716" y="165412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61556" y="461164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33135" y="374599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514426" y="473334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92810" y="373394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311101" y="369200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98224" y="161015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85084" y="161015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57327" y="471042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85858" y="261920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72758" y="156205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55951" y="151574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53146" y="469239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65896" y="556062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84263" y="363657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58463" y="263537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14342" y="367871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607623" y="157230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81602" y="260742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26994" y="371489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71616" y="262968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105616" y="261894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506152" y="265861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401898" y="264346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67345" y="562677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58773" y="256307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84936" y="372564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35620" y="557738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64442" y="56702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408022" y="56702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16395" y="56733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59976" y="566686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62208" y="56733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73098" y="361159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48574" y="363668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26428" y="556792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23635" y="470485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49820" y="264554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74092" y="163078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80220" y="163085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10873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35831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85915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60956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 </a:t>
            </a:r>
            <a:r>
              <a:rPr lang="en-US" dirty="0"/>
              <a:t>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32540" y="134960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79682" y="139389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97112" y="137905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17667" y="139081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42436" y="241418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62488" y="138319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79109" y="147882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04490" y="137128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61982" y="137230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82215" y="142499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09174" y="236814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20362" y="236814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31647" y="235577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68988" y="236811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93661" y="235577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72732" y="238586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69326" y="236814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11290" y="351004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59654" y="236814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10042" y="351004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048224" y="352753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83728" y="356523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33738" y="352830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840739" y="352888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01296" y="456102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358066" y="351004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40401" y="351004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79470" y="351004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00281" y="461400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911989" y="459835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79616" y="473721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63340" y="463913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644416" y="556726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96763" y="467702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40401" y="474415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98502" y="461400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79020" y="461400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84956" y="557379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637947" y="557379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72932" y="557379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22942" y="557379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38317" y="556324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827782" y="559973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90660" y="556324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60875" y="556431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22758" y="12273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104094" y="43816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67700" y="44609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91468" y="34057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707294" y="33799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37100" y="45189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84431" y="34132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30377" y="54241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205099" y="24122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86245" y="54255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41070" y="13063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78461" y="44375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98518" y="34120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96900" y="44803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48615" y="13201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89791" y="12870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56800" y="12434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325940" y="45230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69232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76554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83876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91196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89853" y="34618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005764" y="23160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65608" y="23155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68477" y="12804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34120" y="54564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74490" y="55113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97190" y="54561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95334" y="54878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71766" y="54247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37142" y="54702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36190" y="54208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87890" y="12216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75053" y="12186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924053" y="13113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800562" y="12732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92870" y="23759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313957" y="23748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43165" y="23748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63099" y="23711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91328" y="45171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55460" y="22399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41460" y="23982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4260" y="44848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40068" y="44521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C1FC98A-7B2D-4369-BE0E-3DC2C283A0E0}"/>
              </a:ext>
            </a:extLst>
          </p:cNvPr>
          <p:cNvGrpSpPr/>
          <p:nvPr/>
        </p:nvGrpSpPr>
        <p:grpSpPr>
          <a:xfrm>
            <a:off x="8135385" y="1393912"/>
            <a:ext cx="2968685" cy="923330"/>
            <a:chOff x="3017859" y="4283314"/>
            <a:chExt cx="2579765" cy="923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CEA9586-67CE-417C-A1F7-9A71B0E26045}"/>
              </a:ext>
            </a:extLst>
          </p:cNvPr>
          <p:cNvGrpSpPr/>
          <p:nvPr/>
        </p:nvGrpSpPr>
        <p:grpSpPr>
          <a:xfrm>
            <a:off x="1510156" y="1477652"/>
            <a:ext cx="2968685" cy="923330"/>
            <a:chOff x="3017859" y="4283314"/>
            <a:chExt cx="2579765" cy="92332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8E527C-EA0A-4287-B12D-E0988BEF2A26}"/>
              </a:ext>
            </a:extLst>
          </p:cNvPr>
          <p:cNvGrpSpPr/>
          <p:nvPr/>
        </p:nvGrpSpPr>
        <p:grpSpPr>
          <a:xfrm>
            <a:off x="8373678" y="5092020"/>
            <a:ext cx="2968685" cy="923330"/>
            <a:chOff x="3017859" y="4283314"/>
            <a:chExt cx="2579765" cy="9233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DF4C9-B68B-47C2-8B16-BA1FA5C1E019}"/>
              </a:ext>
            </a:extLst>
          </p:cNvPr>
          <p:cNvGrpSpPr/>
          <p:nvPr/>
        </p:nvGrpSpPr>
        <p:grpSpPr>
          <a:xfrm>
            <a:off x="784442" y="5092020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042845" y="3697677"/>
            <a:ext cx="2724256" cy="2722860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190997" y="1959467"/>
            <a:ext cx="6429129" cy="3078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08" y="3802313"/>
            <a:ext cx="767980" cy="95213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868" y="2400982"/>
            <a:ext cx="767980" cy="952138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373678" y="3785100"/>
            <a:ext cx="793750" cy="963613"/>
          </a:xfrm>
          <a:custGeom>
            <a:avLst/>
            <a:gdLst>
              <a:gd name="T0" fmla="*/ 341 w 604"/>
              <a:gd name="T1" fmla="*/ 0 h 734"/>
              <a:gd name="T2" fmla="*/ 397 w 604"/>
              <a:gd name="T3" fmla="*/ 9 h 734"/>
              <a:gd name="T4" fmla="*/ 536 w 604"/>
              <a:gd name="T5" fmla="*/ 85 h 734"/>
              <a:gd name="T6" fmla="*/ 559 w 604"/>
              <a:gd name="T7" fmla="*/ 127 h 734"/>
              <a:gd name="T8" fmla="*/ 544 w 604"/>
              <a:gd name="T9" fmla="*/ 232 h 734"/>
              <a:gd name="T10" fmla="*/ 542 w 604"/>
              <a:gd name="T11" fmla="*/ 261 h 734"/>
              <a:gd name="T12" fmla="*/ 564 w 604"/>
              <a:gd name="T13" fmla="*/ 318 h 734"/>
              <a:gd name="T14" fmla="*/ 564 w 604"/>
              <a:gd name="T15" fmla="*/ 341 h 734"/>
              <a:gd name="T16" fmla="*/ 578 w 604"/>
              <a:gd name="T17" fmla="*/ 402 h 734"/>
              <a:gd name="T18" fmla="*/ 572 w 604"/>
              <a:gd name="T19" fmla="*/ 455 h 734"/>
              <a:gd name="T20" fmla="*/ 565 w 604"/>
              <a:gd name="T21" fmla="*/ 460 h 734"/>
              <a:gd name="T22" fmla="*/ 566 w 604"/>
              <a:gd name="T23" fmla="*/ 503 h 734"/>
              <a:gd name="T24" fmla="*/ 577 w 604"/>
              <a:gd name="T25" fmla="*/ 519 h 734"/>
              <a:gd name="T26" fmla="*/ 572 w 604"/>
              <a:gd name="T27" fmla="*/ 518 h 734"/>
              <a:gd name="T28" fmla="*/ 561 w 604"/>
              <a:gd name="T29" fmla="*/ 559 h 734"/>
              <a:gd name="T30" fmla="*/ 542 w 604"/>
              <a:gd name="T31" fmla="*/ 583 h 734"/>
              <a:gd name="T32" fmla="*/ 463 w 604"/>
              <a:gd name="T33" fmla="*/ 586 h 734"/>
              <a:gd name="T34" fmla="*/ 433 w 604"/>
              <a:gd name="T35" fmla="*/ 597 h 734"/>
              <a:gd name="T36" fmla="*/ 402 w 604"/>
              <a:gd name="T37" fmla="*/ 695 h 734"/>
              <a:gd name="T38" fmla="*/ 399 w 604"/>
              <a:gd name="T39" fmla="*/ 726 h 734"/>
              <a:gd name="T40" fmla="*/ 299 w 604"/>
              <a:gd name="T41" fmla="*/ 680 h 734"/>
              <a:gd name="T42" fmla="*/ 288 w 604"/>
              <a:gd name="T43" fmla="*/ 657 h 734"/>
              <a:gd name="T44" fmla="*/ 195 w 604"/>
              <a:gd name="T45" fmla="*/ 595 h 734"/>
              <a:gd name="T46" fmla="*/ 242 w 604"/>
              <a:gd name="T47" fmla="*/ 527 h 734"/>
              <a:gd name="T48" fmla="*/ 113 w 604"/>
              <a:gd name="T49" fmla="*/ 501 h 734"/>
              <a:gd name="T50" fmla="*/ 21 w 604"/>
              <a:gd name="T51" fmla="*/ 361 h 734"/>
              <a:gd name="T52" fmla="*/ 46 w 604"/>
              <a:gd name="T53" fmla="*/ 151 h 734"/>
              <a:gd name="T54" fmla="*/ 144 w 604"/>
              <a:gd name="T55" fmla="*/ 47 h 734"/>
              <a:gd name="T56" fmla="*/ 315 w 604"/>
              <a:gd name="T57" fmla="*/ 4 h 734"/>
              <a:gd name="T58" fmla="*/ 325 w 604"/>
              <a:gd name="T59" fmla="*/ 0 h 734"/>
              <a:gd name="T60" fmla="*/ 341 w 604"/>
              <a:gd name="T61" fmla="*/ 0 h 734"/>
              <a:gd name="T62" fmla="*/ 369 w 604"/>
              <a:gd name="T63" fmla="*/ 450 h 734"/>
              <a:gd name="T64" fmla="*/ 358 w 604"/>
              <a:gd name="T65" fmla="*/ 456 h 734"/>
              <a:gd name="T66" fmla="*/ 344 w 604"/>
              <a:gd name="T67" fmla="*/ 559 h 734"/>
              <a:gd name="T68" fmla="*/ 374 w 604"/>
              <a:gd name="T69" fmla="*/ 558 h 734"/>
              <a:gd name="T70" fmla="*/ 389 w 604"/>
              <a:gd name="T71" fmla="*/ 472 h 734"/>
              <a:gd name="T72" fmla="*/ 377 w 604"/>
              <a:gd name="T73" fmla="*/ 453 h 734"/>
              <a:gd name="T74" fmla="*/ 355 w 604"/>
              <a:gd name="T75" fmla="*/ 556 h 734"/>
              <a:gd name="T76" fmla="*/ 369 w 604"/>
              <a:gd name="T77" fmla="*/ 45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4" h="734">
                <a:moveTo>
                  <a:pt x="341" y="0"/>
                </a:moveTo>
                <a:cubicBezTo>
                  <a:pt x="360" y="3"/>
                  <a:pt x="379" y="5"/>
                  <a:pt x="397" y="9"/>
                </a:cubicBezTo>
                <a:cubicBezTo>
                  <a:pt x="451" y="21"/>
                  <a:pt x="504" y="35"/>
                  <a:pt x="536" y="85"/>
                </a:cubicBezTo>
                <a:cubicBezTo>
                  <a:pt x="545" y="98"/>
                  <a:pt x="553" y="112"/>
                  <a:pt x="559" y="127"/>
                </a:cubicBezTo>
                <a:cubicBezTo>
                  <a:pt x="576" y="165"/>
                  <a:pt x="563" y="200"/>
                  <a:pt x="544" y="232"/>
                </a:cubicBezTo>
                <a:cubicBezTo>
                  <a:pt x="538" y="243"/>
                  <a:pt x="537" y="250"/>
                  <a:pt x="542" y="261"/>
                </a:cubicBezTo>
                <a:cubicBezTo>
                  <a:pt x="551" y="279"/>
                  <a:pt x="558" y="298"/>
                  <a:pt x="564" y="318"/>
                </a:cubicBezTo>
                <a:cubicBezTo>
                  <a:pt x="567" y="325"/>
                  <a:pt x="568" y="335"/>
                  <a:pt x="564" y="341"/>
                </a:cubicBezTo>
                <a:cubicBezTo>
                  <a:pt x="551" y="366"/>
                  <a:pt x="563" y="385"/>
                  <a:pt x="578" y="402"/>
                </a:cubicBezTo>
                <a:cubicBezTo>
                  <a:pt x="604" y="433"/>
                  <a:pt x="604" y="434"/>
                  <a:pt x="572" y="455"/>
                </a:cubicBezTo>
                <a:cubicBezTo>
                  <a:pt x="569" y="456"/>
                  <a:pt x="568" y="458"/>
                  <a:pt x="565" y="460"/>
                </a:cubicBezTo>
                <a:cubicBezTo>
                  <a:pt x="569" y="475"/>
                  <a:pt x="601" y="488"/>
                  <a:pt x="566" y="503"/>
                </a:cubicBezTo>
                <a:cubicBezTo>
                  <a:pt x="571" y="510"/>
                  <a:pt x="574" y="514"/>
                  <a:pt x="577" y="519"/>
                </a:cubicBezTo>
                <a:cubicBezTo>
                  <a:pt x="575" y="519"/>
                  <a:pt x="574" y="518"/>
                  <a:pt x="572" y="518"/>
                </a:cubicBezTo>
                <a:cubicBezTo>
                  <a:pt x="568" y="532"/>
                  <a:pt x="567" y="547"/>
                  <a:pt x="561" y="559"/>
                </a:cubicBezTo>
                <a:cubicBezTo>
                  <a:pt x="558" y="569"/>
                  <a:pt x="550" y="582"/>
                  <a:pt x="542" y="583"/>
                </a:cubicBezTo>
                <a:cubicBezTo>
                  <a:pt x="516" y="587"/>
                  <a:pt x="489" y="588"/>
                  <a:pt x="463" y="586"/>
                </a:cubicBezTo>
                <a:cubicBezTo>
                  <a:pt x="449" y="584"/>
                  <a:pt x="441" y="586"/>
                  <a:pt x="433" y="597"/>
                </a:cubicBezTo>
                <a:cubicBezTo>
                  <a:pt x="412" y="627"/>
                  <a:pt x="405" y="660"/>
                  <a:pt x="402" y="695"/>
                </a:cubicBezTo>
                <a:cubicBezTo>
                  <a:pt x="400" y="705"/>
                  <a:pt x="400" y="716"/>
                  <a:pt x="399" y="726"/>
                </a:cubicBezTo>
                <a:cubicBezTo>
                  <a:pt x="350" y="734"/>
                  <a:pt x="322" y="721"/>
                  <a:pt x="299" y="680"/>
                </a:cubicBezTo>
                <a:cubicBezTo>
                  <a:pt x="295" y="673"/>
                  <a:pt x="291" y="665"/>
                  <a:pt x="288" y="657"/>
                </a:cubicBezTo>
                <a:cubicBezTo>
                  <a:pt x="270" y="619"/>
                  <a:pt x="241" y="595"/>
                  <a:pt x="195" y="595"/>
                </a:cubicBezTo>
                <a:cubicBezTo>
                  <a:pt x="210" y="573"/>
                  <a:pt x="225" y="552"/>
                  <a:pt x="242" y="527"/>
                </a:cubicBezTo>
                <a:cubicBezTo>
                  <a:pt x="191" y="535"/>
                  <a:pt x="150" y="524"/>
                  <a:pt x="113" y="501"/>
                </a:cubicBezTo>
                <a:cubicBezTo>
                  <a:pt x="61" y="469"/>
                  <a:pt x="37" y="418"/>
                  <a:pt x="21" y="361"/>
                </a:cubicBezTo>
                <a:cubicBezTo>
                  <a:pt x="0" y="287"/>
                  <a:pt x="15" y="217"/>
                  <a:pt x="46" y="151"/>
                </a:cubicBezTo>
                <a:cubicBezTo>
                  <a:pt x="66" y="108"/>
                  <a:pt x="98" y="72"/>
                  <a:pt x="144" y="47"/>
                </a:cubicBezTo>
                <a:cubicBezTo>
                  <a:pt x="198" y="18"/>
                  <a:pt x="254" y="4"/>
                  <a:pt x="315" y="4"/>
                </a:cubicBezTo>
                <a:cubicBezTo>
                  <a:pt x="318" y="3"/>
                  <a:pt x="322" y="1"/>
                  <a:pt x="325" y="0"/>
                </a:cubicBezTo>
                <a:cubicBezTo>
                  <a:pt x="331" y="0"/>
                  <a:pt x="336" y="0"/>
                  <a:pt x="341" y="0"/>
                </a:cubicBezTo>
                <a:close/>
                <a:moveTo>
                  <a:pt x="369" y="450"/>
                </a:moveTo>
                <a:cubicBezTo>
                  <a:pt x="362" y="454"/>
                  <a:pt x="360" y="454"/>
                  <a:pt x="358" y="456"/>
                </a:cubicBezTo>
                <a:cubicBezTo>
                  <a:pt x="337" y="475"/>
                  <a:pt x="329" y="535"/>
                  <a:pt x="344" y="559"/>
                </a:cubicBezTo>
                <a:cubicBezTo>
                  <a:pt x="353" y="572"/>
                  <a:pt x="365" y="572"/>
                  <a:pt x="374" y="558"/>
                </a:cubicBezTo>
                <a:cubicBezTo>
                  <a:pt x="392" y="532"/>
                  <a:pt x="396" y="503"/>
                  <a:pt x="389" y="472"/>
                </a:cubicBezTo>
                <a:cubicBezTo>
                  <a:pt x="387" y="465"/>
                  <a:pt x="381" y="459"/>
                  <a:pt x="377" y="453"/>
                </a:cubicBezTo>
                <a:cubicBezTo>
                  <a:pt x="385" y="506"/>
                  <a:pt x="378" y="545"/>
                  <a:pt x="355" y="556"/>
                </a:cubicBezTo>
                <a:cubicBezTo>
                  <a:pt x="342" y="520"/>
                  <a:pt x="349" y="487"/>
                  <a:pt x="369" y="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4996098" y="2314737"/>
            <a:ext cx="793750" cy="963613"/>
          </a:xfrm>
          <a:custGeom>
            <a:avLst/>
            <a:gdLst>
              <a:gd name="T0" fmla="*/ 341 w 604"/>
              <a:gd name="T1" fmla="*/ 0 h 734"/>
              <a:gd name="T2" fmla="*/ 397 w 604"/>
              <a:gd name="T3" fmla="*/ 9 h 734"/>
              <a:gd name="T4" fmla="*/ 536 w 604"/>
              <a:gd name="T5" fmla="*/ 85 h 734"/>
              <a:gd name="T6" fmla="*/ 559 w 604"/>
              <a:gd name="T7" fmla="*/ 127 h 734"/>
              <a:gd name="T8" fmla="*/ 544 w 604"/>
              <a:gd name="T9" fmla="*/ 232 h 734"/>
              <a:gd name="T10" fmla="*/ 542 w 604"/>
              <a:gd name="T11" fmla="*/ 261 h 734"/>
              <a:gd name="T12" fmla="*/ 564 w 604"/>
              <a:gd name="T13" fmla="*/ 318 h 734"/>
              <a:gd name="T14" fmla="*/ 564 w 604"/>
              <a:gd name="T15" fmla="*/ 341 h 734"/>
              <a:gd name="T16" fmla="*/ 578 w 604"/>
              <a:gd name="T17" fmla="*/ 402 h 734"/>
              <a:gd name="T18" fmla="*/ 572 w 604"/>
              <a:gd name="T19" fmla="*/ 455 h 734"/>
              <a:gd name="T20" fmla="*/ 565 w 604"/>
              <a:gd name="T21" fmla="*/ 460 h 734"/>
              <a:gd name="T22" fmla="*/ 566 w 604"/>
              <a:gd name="T23" fmla="*/ 503 h 734"/>
              <a:gd name="T24" fmla="*/ 577 w 604"/>
              <a:gd name="T25" fmla="*/ 519 h 734"/>
              <a:gd name="T26" fmla="*/ 572 w 604"/>
              <a:gd name="T27" fmla="*/ 518 h 734"/>
              <a:gd name="T28" fmla="*/ 561 w 604"/>
              <a:gd name="T29" fmla="*/ 559 h 734"/>
              <a:gd name="T30" fmla="*/ 542 w 604"/>
              <a:gd name="T31" fmla="*/ 583 h 734"/>
              <a:gd name="T32" fmla="*/ 463 w 604"/>
              <a:gd name="T33" fmla="*/ 586 h 734"/>
              <a:gd name="T34" fmla="*/ 433 w 604"/>
              <a:gd name="T35" fmla="*/ 597 h 734"/>
              <a:gd name="T36" fmla="*/ 402 w 604"/>
              <a:gd name="T37" fmla="*/ 695 h 734"/>
              <a:gd name="T38" fmla="*/ 399 w 604"/>
              <a:gd name="T39" fmla="*/ 726 h 734"/>
              <a:gd name="T40" fmla="*/ 299 w 604"/>
              <a:gd name="T41" fmla="*/ 680 h 734"/>
              <a:gd name="T42" fmla="*/ 288 w 604"/>
              <a:gd name="T43" fmla="*/ 657 h 734"/>
              <a:gd name="T44" fmla="*/ 195 w 604"/>
              <a:gd name="T45" fmla="*/ 595 h 734"/>
              <a:gd name="T46" fmla="*/ 242 w 604"/>
              <a:gd name="T47" fmla="*/ 527 h 734"/>
              <a:gd name="T48" fmla="*/ 113 w 604"/>
              <a:gd name="T49" fmla="*/ 501 h 734"/>
              <a:gd name="T50" fmla="*/ 21 w 604"/>
              <a:gd name="T51" fmla="*/ 361 h 734"/>
              <a:gd name="T52" fmla="*/ 46 w 604"/>
              <a:gd name="T53" fmla="*/ 151 h 734"/>
              <a:gd name="T54" fmla="*/ 144 w 604"/>
              <a:gd name="T55" fmla="*/ 47 h 734"/>
              <a:gd name="T56" fmla="*/ 315 w 604"/>
              <a:gd name="T57" fmla="*/ 4 h 734"/>
              <a:gd name="T58" fmla="*/ 325 w 604"/>
              <a:gd name="T59" fmla="*/ 0 h 734"/>
              <a:gd name="T60" fmla="*/ 341 w 604"/>
              <a:gd name="T61" fmla="*/ 0 h 734"/>
              <a:gd name="T62" fmla="*/ 369 w 604"/>
              <a:gd name="T63" fmla="*/ 450 h 734"/>
              <a:gd name="T64" fmla="*/ 358 w 604"/>
              <a:gd name="T65" fmla="*/ 456 h 734"/>
              <a:gd name="T66" fmla="*/ 344 w 604"/>
              <a:gd name="T67" fmla="*/ 559 h 734"/>
              <a:gd name="T68" fmla="*/ 374 w 604"/>
              <a:gd name="T69" fmla="*/ 558 h 734"/>
              <a:gd name="T70" fmla="*/ 389 w 604"/>
              <a:gd name="T71" fmla="*/ 472 h 734"/>
              <a:gd name="T72" fmla="*/ 377 w 604"/>
              <a:gd name="T73" fmla="*/ 453 h 734"/>
              <a:gd name="T74" fmla="*/ 355 w 604"/>
              <a:gd name="T75" fmla="*/ 556 h 734"/>
              <a:gd name="T76" fmla="*/ 369 w 604"/>
              <a:gd name="T77" fmla="*/ 45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4" h="734">
                <a:moveTo>
                  <a:pt x="341" y="0"/>
                </a:moveTo>
                <a:cubicBezTo>
                  <a:pt x="360" y="3"/>
                  <a:pt x="379" y="5"/>
                  <a:pt x="397" y="9"/>
                </a:cubicBezTo>
                <a:cubicBezTo>
                  <a:pt x="451" y="21"/>
                  <a:pt x="504" y="35"/>
                  <a:pt x="536" y="85"/>
                </a:cubicBezTo>
                <a:cubicBezTo>
                  <a:pt x="545" y="98"/>
                  <a:pt x="553" y="112"/>
                  <a:pt x="559" y="127"/>
                </a:cubicBezTo>
                <a:cubicBezTo>
                  <a:pt x="576" y="165"/>
                  <a:pt x="563" y="200"/>
                  <a:pt x="544" y="232"/>
                </a:cubicBezTo>
                <a:cubicBezTo>
                  <a:pt x="538" y="243"/>
                  <a:pt x="537" y="250"/>
                  <a:pt x="542" y="261"/>
                </a:cubicBezTo>
                <a:cubicBezTo>
                  <a:pt x="551" y="279"/>
                  <a:pt x="558" y="298"/>
                  <a:pt x="564" y="318"/>
                </a:cubicBezTo>
                <a:cubicBezTo>
                  <a:pt x="567" y="325"/>
                  <a:pt x="568" y="335"/>
                  <a:pt x="564" y="341"/>
                </a:cubicBezTo>
                <a:cubicBezTo>
                  <a:pt x="551" y="366"/>
                  <a:pt x="563" y="385"/>
                  <a:pt x="578" y="402"/>
                </a:cubicBezTo>
                <a:cubicBezTo>
                  <a:pt x="604" y="433"/>
                  <a:pt x="604" y="434"/>
                  <a:pt x="572" y="455"/>
                </a:cubicBezTo>
                <a:cubicBezTo>
                  <a:pt x="569" y="456"/>
                  <a:pt x="568" y="458"/>
                  <a:pt x="565" y="460"/>
                </a:cubicBezTo>
                <a:cubicBezTo>
                  <a:pt x="569" y="475"/>
                  <a:pt x="601" y="488"/>
                  <a:pt x="566" y="503"/>
                </a:cubicBezTo>
                <a:cubicBezTo>
                  <a:pt x="571" y="510"/>
                  <a:pt x="574" y="514"/>
                  <a:pt x="577" y="519"/>
                </a:cubicBezTo>
                <a:cubicBezTo>
                  <a:pt x="575" y="519"/>
                  <a:pt x="574" y="518"/>
                  <a:pt x="572" y="518"/>
                </a:cubicBezTo>
                <a:cubicBezTo>
                  <a:pt x="568" y="532"/>
                  <a:pt x="567" y="547"/>
                  <a:pt x="561" y="559"/>
                </a:cubicBezTo>
                <a:cubicBezTo>
                  <a:pt x="558" y="569"/>
                  <a:pt x="550" y="582"/>
                  <a:pt x="542" y="583"/>
                </a:cubicBezTo>
                <a:cubicBezTo>
                  <a:pt x="516" y="587"/>
                  <a:pt x="489" y="588"/>
                  <a:pt x="463" y="586"/>
                </a:cubicBezTo>
                <a:cubicBezTo>
                  <a:pt x="449" y="584"/>
                  <a:pt x="441" y="586"/>
                  <a:pt x="433" y="597"/>
                </a:cubicBezTo>
                <a:cubicBezTo>
                  <a:pt x="412" y="627"/>
                  <a:pt x="405" y="660"/>
                  <a:pt x="402" y="695"/>
                </a:cubicBezTo>
                <a:cubicBezTo>
                  <a:pt x="400" y="705"/>
                  <a:pt x="400" y="716"/>
                  <a:pt x="399" y="726"/>
                </a:cubicBezTo>
                <a:cubicBezTo>
                  <a:pt x="350" y="734"/>
                  <a:pt x="322" y="721"/>
                  <a:pt x="299" y="680"/>
                </a:cubicBezTo>
                <a:cubicBezTo>
                  <a:pt x="295" y="673"/>
                  <a:pt x="291" y="665"/>
                  <a:pt x="288" y="657"/>
                </a:cubicBezTo>
                <a:cubicBezTo>
                  <a:pt x="270" y="619"/>
                  <a:pt x="241" y="595"/>
                  <a:pt x="195" y="595"/>
                </a:cubicBezTo>
                <a:cubicBezTo>
                  <a:pt x="210" y="573"/>
                  <a:pt x="225" y="552"/>
                  <a:pt x="242" y="527"/>
                </a:cubicBezTo>
                <a:cubicBezTo>
                  <a:pt x="191" y="535"/>
                  <a:pt x="150" y="524"/>
                  <a:pt x="113" y="501"/>
                </a:cubicBezTo>
                <a:cubicBezTo>
                  <a:pt x="61" y="469"/>
                  <a:pt x="37" y="418"/>
                  <a:pt x="21" y="361"/>
                </a:cubicBezTo>
                <a:cubicBezTo>
                  <a:pt x="0" y="287"/>
                  <a:pt x="15" y="217"/>
                  <a:pt x="46" y="151"/>
                </a:cubicBezTo>
                <a:cubicBezTo>
                  <a:pt x="66" y="108"/>
                  <a:pt x="98" y="72"/>
                  <a:pt x="144" y="47"/>
                </a:cubicBezTo>
                <a:cubicBezTo>
                  <a:pt x="198" y="18"/>
                  <a:pt x="254" y="4"/>
                  <a:pt x="315" y="4"/>
                </a:cubicBezTo>
                <a:cubicBezTo>
                  <a:pt x="318" y="3"/>
                  <a:pt x="322" y="1"/>
                  <a:pt x="325" y="0"/>
                </a:cubicBezTo>
                <a:cubicBezTo>
                  <a:pt x="331" y="0"/>
                  <a:pt x="336" y="0"/>
                  <a:pt x="341" y="0"/>
                </a:cubicBezTo>
                <a:close/>
                <a:moveTo>
                  <a:pt x="369" y="450"/>
                </a:moveTo>
                <a:cubicBezTo>
                  <a:pt x="362" y="454"/>
                  <a:pt x="360" y="454"/>
                  <a:pt x="358" y="456"/>
                </a:cubicBezTo>
                <a:cubicBezTo>
                  <a:pt x="337" y="475"/>
                  <a:pt x="329" y="535"/>
                  <a:pt x="344" y="559"/>
                </a:cubicBezTo>
                <a:cubicBezTo>
                  <a:pt x="353" y="572"/>
                  <a:pt x="365" y="572"/>
                  <a:pt x="374" y="558"/>
                </a:cubicBezTo>
                <a:cubicBezTo>
                  <a:pt x="392" y="532"/>
                  <a:pt x="396" y="503"/>
                  <a:pt x="389" y="472"/>
                </a:cubicBezTo>
                <a:cubicBezTo>
                  <a:pt x="387" y="465"/>
                  <a:pt x="381" y="459"/>
                  <a:pt x="377" y="453"/>
                </a:cubicBezTo>
                <a:cubicBezTo>
                  <a:pt x="385" y="506"/>
                  <a:pt x="378" y="545"/>
                  <a:pt x="355" y="556"/>
                </a:cubicBezTo>
                <a:cubicBezTo>
                  <a:pt x="342" y="520"/>
                  <a:pt x="349" y="487"/>
                  <a:pt x="369" y="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7485" y="24609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566894" y="202681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566894" y="252142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566894" y="301604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566894" y="351066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745966" y="1974888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745966" y="2469504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651572-5066-4E10-8E7C-54B23D3BA4A6}"/>
              </a:ext>
            </a:extLst>
          </p:cNvPr>
          <p:cNvSpPr txBox="1"/>
          <p:nvPr/>
        </p:nvSpPr>
        <p:spPr>
          <a:xfrm>
            <a:off x="745966" y="2964120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D137DE-A845-4EB4-81BC-295C93332302}"/>
              </a:ext>
            </a:extLst>
          </p:cNvPr>
          <p:cNvSpPr txBox="1"/>
          <p:nvPr/>
        </p:nvSpPr>
        <p:spPr>
          <a:xfrm>
            <a:off x="745966" y="345873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D60E49-43EE-4B8E-9016-2A50B1554C53}"/>
              </a:ext>
            </a:extLst>
          </p:cNvPr>
          <p:cNvSpPr txBox="1"/>
          <p:nvPr/>
        </p:nvSpPr>
        <p:spPr>
          <a:xfrm>
            <a:off x="560483" y="404432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1E6A43-FB7D-4475-A4BF-C5378C28EE2A}"/>
              </a:ext>
            </a:extLst>
          </p:cNvPr>
          <p:cNvSpPr txBox="1"/>
          <p:nvPr/>
        </p:nvSpPr>
        <p:spPr>
          <a:xfrm>
            <a:off x="672332" y="4813765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50D3EBE-50CC-4F9C-89F0-5D5745849822}"/>
              </a:ext>
            </a:extLst>
          </p:cNvPr>
          <p:cNvSpPr txBox="1"/>
          <p:nvPr/>
        </p:nvSpPr>
        <p:spPr>
          <a:xfrm>
            <a:off x="1925970" y="3890529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312C8BB-970F-4D35-B049-E3C83B15C3EF}"/>
              </a:ext>
            </a:extLst>
          </p:cNvPr>
          <p:cNvSpPr txBox="1"/>
          <p:nvPr/>
        </p:nvSpPr>
        <p:spPr>
          <a:xfrm>
            <a:off x="841815" y="57678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6" name="그룹 2">
            <a:extLst>
              <a:ext uri="{FF2B5EF4-FFF2-40B4-BE49-F238E27FC236}">
                <a16:creationId xmlns:a16="http://schemas.microsoft.com/office/drawing/2014/main" id="{086D6623-9AE7-47D6-B29A-D9CC31F27EE7}"/>
              </a:ext>
            </a:extLst>
          </p:cNvPr>
          <p:cNvGrpSpPr/>
          <p:nvPr/>
        </p:nvGrpSpPr>
        <p:grpSpPr>
          <a:xfrm>
            <a:off x="3385367" y="5628587"/>
            <a:ext cx="1336251" cy="740235"/>
            <a:chOff x="4063676" y="4678833"/>
            <a:chExt cx="1336251" cy="740235"/>
          </a:xfrm>
        </p:grpSpPr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id="{4558BD11-E7C2-49BF-B0A6-0931A4B702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5BE241-422D-4076-AEC3-AC9084C28EE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45029C28-D882-4EBA-A300-779D2B09A142}"/>
              </a:ext>
            </a:extLst>
          </p:cNvPr>
          <p:cNvSpPr txBox="1"/>
          <p:nvPr/>
        </p:nvSpPr>
        <p:spPr>
          <a:xfrm>
            <a:off x="1756616" y="558320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8F6CD1-68E1-45B8-ACC1-17F3E568693E}"/>
              </a:ext>
            </a:extLst>
          </p:cNvPr>
          <p:cNvSpPr txBox="1"/>
          <p:nvPr/>
        </p:nvSpPr>
        <p:spPr>
          <a:xfrm>
            <a:off x="4620378" y="558320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54" y="4650378"/>
            <a:ext cx="6475446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1951" y="30830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415419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421891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13378" y="4776740"/>
            <a:ext cx="620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20EE16-5B1A-4D23-9600-7E49802339E4}"/>
              </a:ext>
            </a:extLst>
          </p:cNvPr>
          <p:cNvGrpSpPr/>
          <p:nvPr/>
        </p:nvGrpSpPr>
        <p:grpSpPr>
          <a:xfrm>
            <a:off x="713378" y="3480480"/>
            <a:ext cx="3131919" cy="567656"/>
            <a:chOff x="6324699" y="2356411"/>
            <a:chExt cx="2736305" cy="567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97" y="2865833"/>
            <a:ext cx="4121117" cy="3908289"/>
          </a:xfrm>
          <a:prstGeom prst="rect">
            <a:avLst/>
          </a:prstGeom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47F17770-B767-42E1-8372-5800B302CCEE}"/>
              </a:ext>
            </a:extLst>
          </p:cNvPr>
          <p:cNvSpPr txBox="1"/>
          <p:nvPr/>
        </p:nvSpPr>
        <p:spPr>
          <a:xfrm>
            <a:off x="741951" y="1093654"/>
            <a:ext cx="312606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7196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1350410" y="1885913"/>
            <a:ext cx="4652509" cy="4435733"/>
            <a:chOff x="6682151" y="1760821"/>
            <a:chExt cx="4652509" cy="443573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00" y="1368863"/>
            <a:ext cx="4771454" cy="49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4573</Words>
  <Application>Microsoft Office PowerPoint</Application>
  <PresentationFormat>Panorámica</PresentationFormat>
  <Paragraphs>584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2" baseType="lpstr">
      <vt:lpstr>Arial</vt:lpstr>
      <vt:lpstr>Arial Unicode MS</vt:lpstr>
      <vt:lpstr>Calibri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164</cp:revision>
  <dcterms:created xsi:type="dcterms:W3CDTF">2020-01-20T05:08:25Z</dcterms:created>
  <dcterms:modified xsi:type="dcterms:W3CDTF">2023-11-19T18:22:23Z</dcterms:modified>
</cp:coreProperties>
</file>