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2" r:id="rId4"/>
    <p:sldId id="280" r:id="rId5"/>
    <p:sldId id="283" r:id="rId6"/>
    <p:sldId id="277" r:id="rId7"/>
    <p:sldId id="281" r:id="rId8"/>
    <p:sldId id="284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16/04/2025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 LỄ NHÂN SINH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0"/>
            <a:ext cx="1107600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Xin dâng Ngài rượu bánh thơm tho. Xin dâng Ngài vạn nỗi âu lo, lao công miệt mài, đau thương từng ngày, tim mỏi mòn nặng gánh u hoài.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Xin dâng Ngài hồn xác con đây. Xin dâng Ngài cuộc sống hôm nay, bao phen bội thề, đam mê nặng nề, nay trở về tiến lễ </a:t>
            </a:r>
            <a:r>
              <a:rPr lang="vi-VN" sz="6600" b="1" dirty="0" smtClean="0"/>
              <a:t>tạ</a:t>
            </a:r>
            <a:r>
              <a:rPr lang="en-US" sz="6600" b="1" dirty="0" smtClean="0"/>
              <a:t> </a:t>
            </a:r>
            <a:r>
              <a:rPr lang="vi-VN" sz="6600" b="1" dirty="0"/>
              <a:t>ơn.</a:t>
            </a:r>
            <a:endParaRPr lang="en-US" sz="6600" b="1" dirty="0" smtClean="0"/>
          </a:p>
          <a:p>
            <a:pPr algn="just"/>
            <a:r>
              <a:rPr lang="vi-VN" sz="6000" b="1" dirty="0"/>
              <a:t/>
            </a:r>
            <a:br>
              <a:rPr lang="vi-VN" sz="6000" b="1" dirty="0"/>
            </a:b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34851"/>
            <a:ext cx="1097297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 Đây muôn cuộc đời là chiếc bánh thơm rượu nồng. Đây bao nguyện vọng tựa hương ngát bay lên Chúa.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0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34851"/>
            <a:ext cx="1097297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 Muôn thân phận hèn hợp dâng với Chiên tinh tuyền. Xin cho người người nhuần thắm hồng ân.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3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 dirty="0"/>
              <a:t>Xin dâng Ngài toàn thể sinh linh, muôn muôn loài ngụ khắp dương gian, mênh mông ruộng đồng, bao la biển trời, vũ trụ này là lễ ca ngợi.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04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0"/>
            <a:ext cx="1107600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000" b="1" dirty="0" smtClean="0"/>
              <a:t>Xin </a:t>
            </a:r>
            <a:r>
              <a:rPr lang="vi-VN" sz="6000" b="1" dirty="0"/>
              <a:t>dâng Ngài ngàn khúc hoan ca, muôn cung đàn hoà tấu vang xa, hương kinh cảm tạ, hôm mai chiều tà, vương tơ lòng cung kính đồng dâng.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2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34851"/>
            <a:ext cx="1097297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 Đây muôn cuộc đời là chiếc bánh thơm rượu nồng. Đây bao nguyện vọng tựa hương ngát bay lên Chúa.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04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34851"/>
            <a:ext cx="1097297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 Muôn thân phận hèn hợp dâng với Chiên tinh tuyền. Xin cho người người nhuần thắm hồng ân.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72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55</TotalTime>
  <Words>90</Words>
  <Application>Microsoft Office PowerPoint</Application>
  <PresentationFormat>Widescreen</PresentationFormat>
  <Paragraphs>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CỦA LỄ NHÂN SINH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28</cp:revision>
  <dcterms:created xsi:type="dcterms:W3CDTF">2024-12-06T02:45:28Z</dcterms:created>
  <dcterms:modified xsi:type="dcterms:W3CDTF">2025-04-16T08:30:15Z</dcterms:modified>
</cp:coreProperties>
</file>