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2" r:id="rId5"/>
    <p:sldId id="30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Nhớ</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về</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tổ</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tiên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Xin thắp lên một nén hương trầm, một nén hương trầm, hương trầm bay lên nhớ về tổ tiên, nhớ hoài công ơn ngày tháng đáp đền.</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448C6-347B-BA6B-C433-A01345CDF3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68B69F-A528-3613-F0C9-BBCC2F27285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001A982-23B2-6E1F-CEDC-995EA54BFF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68C0333-C36E-83F9-6658-690BF30863DC}"/>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Sông có nguồn, cây có cội, con người có tổ có tông, có bà có ông. Làm con phải nhớ tổ tiên, làm con thảo hiếu trọn niềm. Sông có nguồn, cây có cội, con người có tổ có tông có bà có ông, làm con phải nhớ tổ tiên, ngày đêm phải nhớ đáp đền.</a:t>
            </a:r>
            <a:endParaRPr lang="vi-VN" sz="5200" b="1" dirty="0"/>
          </a:p>
        </p:txBody>
      </p:sp>
    </p:spTree>
    <p:extLst>
      <p:ext uri="{BB962C8B-B14F-4D97-AF65-F5344CB8AC3E}">
        <p14:creationId xmlns:p14="http://schemas.microsoft.com/office/powerpoint/2010/main" val="3443862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B9B89-DA8E-C66C-63C9-648C0BFCF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423F73-C5B4-3CD3-6442-7F87D51E499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9E7FC1E-BCB6-33CC-1146-2418BE8B1E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375CD77-FD30-ED0A-16BF-5BA339134E10}"/>
              </a:ext>
            </a:extLst>
          </p:cNvPr>
          <p:cNvSpPr/>
          <p:nvPr/>
        </p:nvSpPr>
        <p:spPr>
          <a:xfrm>
            <a:off x="538367" y="302359"/>
            <a:ext cx="11087865" cy="4324261"/>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Xin tiến dâng này đóa hoa lòng, này đóa hoa lòng, khấn nguyện dâng lên nhớ về tổ tiên chân thành ghi ơn tình thắm lâu bền.</a:t>
            </a:r>
            <a:endParaRPr lang="vi-VN" sz="5500" b="1" dirty="0"/>
          </a:p>
        </p:txBody>
      </p:sp>
    </p:spTree>
    <p:extLst>
      <p:ext uri="{BB962C8B-B14F-4D97-AF65-F5344CB8AC3E}">
        <p14:creationId xmlns:p14="http://schemas.microsoft.com/office/powerpoint/2010/main" val="2781172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10D3A-33EC-4E3F-6924-E12A882DB8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60ABA-9558-8328-CE84-A62A40BB561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6CABAE3-49F7-C61B-BDF6-10A5C80617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D1A4080-ECD8-5030-012C-AF363BB4AFBC}"/>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Sông có nguồn, cây có cội, con người có tổ có tông, có bà có ông. Làm con phải nhớ tổ tiên, làm con thảo hiếu trọn niềm. Sông có nguồn, cây có cội, con người có tổ có tông có bà có ông, làm con phải nhớ tổ tiên, ngày đêm phải nhớ đáp đền.</a:t>
            </a:r>
            <a:endParaRPr lang="vi-VN" sz="5200" b="1" dirty="0"/>
          </a:p>
        </p:txBody>
      </p:sp>
    </p:spTree>
    <p:extLst>
      <p:ext uri="{BB962C8B-B14F-4D97-AF65-F5344CB8AC3E}">
        <p14:creationId xmlns:p14="http://schemas.microsoft.com/office/powerpoint/2010/main" val="19068454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207</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Nhớ về tổ tiên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2026-01-26T18:04:56Z</dcterms:modified>
</cp:coreProperties>
</file>