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71" r:id="rId4"/>
    <p:sldId id="274" r:id="rId5"/>
    <p:sldId id="258" r:id="rId6"/>
    <p:sldId id="275" r:id="rId7"/>
    <p:sldId id="272" r:id="rId8"/>
    <p:sldId id="276" r:id="rId9"/>
    <p:sldId id="273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VINH DỰ </a:t>
            </a:r>
            <a:b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 CHÚNG TA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Vinh dự của chúng ta là Thập Giá Ðức Ki-tô, nơi Người ơn cứu độ ta, sức sống của ta và sự phục sinh của ta.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0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Vinh dự của chúng ta là Thập Giá Ðức Ki-tô, nơi Người ơn cứu độ ta, sức sống của ta và sự phục sinh của ta.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8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845135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/>
              <a:t>Ai thuộc về Chúa Ki-tô thì đóng đinh thân mình cùng mọi tính hư vào thập giá.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70315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Vinh dự của chúng ta là Thập Giá Ðức Ki-tô, nơi Người ơn cứu độ ta, sức sống của ta và sự phục sinh của ta.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6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en-US" sz="7200" b="1" dirty="0"/>
              <a:t>Ai </a:t>
            </a:r>
            <a:r>
              <a:rPr lang="en-US" sz="7200" b="1" dirty="0" err="1"/>
              <a:t>nguyện</a:t>
            </a:r>
            <a:r>
              <a:rPr lang="en-US" sz="7200" b="1" dirty="0"/>
              <a:t> </a:t>
            </a:r>
            <a:r>
              <a:rPr lang="en-US" sz="7200" b="1" dirty="0" err="1"/>
              <a:t>theo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Ki-</a:t>
            </a:r>
            <a:r>
              <a:rPr lang="en-US" sz="7200" b="1" dirty="0" err="1"/>
              <a:t>tô</a:t>
            </a:r>
            <a:r>
              <a:rPr lang="en-US" sz="7200" b="1" dirty="0"/>
              <a:t> </a:t>
            </a:r>
            <a:r>
              <a:rPr lang="en-US" sz="7200" b="1" dirty="0" err="1"/>
              <a:t>thì</a:t>
            </a:r>
            <a:r>
              <a:rPr lang="en-US" sz="7200" b="1" dirty="0"/>
              <a:t>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quên</a:t>
            </a:r>
            <a:r>
              <a:rPr lang="en-US" sz="7200" b="1" dirty="0"/>
              <a:t> </a:t>
            </a:r>
            <a:r>
              <a:rPr lang="en-US" sz="7200" b="1" dirty="0" err="1"/>
              <a:t>thân</a:t>
            </a:r>
            <a:r>
              <a:rPr lang="en-US" sz="7200" b="1" dirty="0"/>
              <a:t> </a:t>
            </a:r>
            <a:r>
              <a:rPr lang="en-US" sz="7200" b="1" dirty="0" err="1"/>
              <a:t>mình</a:t>
            </a:r>
            <a:r>
              <a:rPr lang="en-US" sz="7200" b="1" dirty="0"/>
              <a:t> </a:t>
            </a:r>
            <a:r>
              <a:rPr lang="en-US" sz="7200" b="1" dirty="0" err="1"/>
              <a:t>và</a:t>
            </a:r>
            <a:r>
              <a:rPr lang="en-US" sz="7200" b="1" dirty="0"/>
              <a:t> </a:t>
            </a:r>
            <a:r>
              <a:rPr lang="en-US" sz="7200" b="1" dirty="0" err="1"/>
              <a:t>nhận</a:t>
            </a:r>
            <a:r>
              <a:rPr lang="en-US" sz="7200" b="1" dirty="0"/>
              <a:t> </a:t>
            </a:r>
            <a:r>
              <a:rPr lang="en-US" sz="7200" b="1" dirty="0" err="1"/>
              <a:t>vác</a:t>
            </a:r>
            <a:r>
              <a:rPr lang="en-US" sz="7200" b="1" dirty="0"/>
              <a:t> </a:t>
            </a:r>
            <a:r>
              <a:rPr lang="en-US" sz="7200" b="1" dirty="0" err="1"/>
              <a:t>thập</a:t>
            </a:r>
            <a:r>
              <a:rPr lang="en-US" sz="7200" b="1" dirty="0"/>
              <a:t> </a:t>
            </a:r>
            <a:r>
              <a:rPr lang="en-US" sz="7200" b="1" dirty="0" err="1"/>
              <a:t>tự</a:t>
            </a:r>
            <a:r>
              <a:rPr lang="en-US" sz="7200" b="1" dirty="0"/>
              <a:t> </a:t>
            </a:r>
            <a:r>
              <a:rPr lang="en-US" sz="7200" b="1" dirty="0" err="1"/>
              <a:t>theo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12740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Vinh dự của chúng ta là Thập Giá Ðức Ki-tô, nơi Người ơn cứu độ ta, sức sống của ta và sự phục sinh của ta.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15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vi-VN" sz="7200" b="1" dirty="0"/>
              <a:t>Tôi chịu nơi xác thân tôi mọi đớn đau khổ hình vì nhiệm thể Người là Hội Thánh.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377887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Vinh dự của chúng ta là Thập Giá Ðức Ki-tô, nơi Người ơn cứu độ ta, sức sống của ta và sự phục sinh của ta.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6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vi-VN" sz="7200" b="1" dirty="0"/>
              <a:t>Ôi vì cây cấm năm xưa mà chúng ta nô lệ, rày được cứu độ nhờ Thập Giá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30346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173</TotalTime>
  <Words>165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VINH DỰ  CỦA CHÚNG 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35</cp:revision>
  <dcterms:created xsi:type="dcterms:W3CDTF">2024-12-09T02:06:03Z</dcterms:created>
  <dcterms:modified xsi:type="dcterms:W3CDTF">2025-03-24T15:30:16Z</dcterms:modified>
</cp:coreProperties>
</file>