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79" r:id="rId4"/>
    <p:sldId id="277" r:id="rId5"/>
    <p:sldId id="282" r:id="rId6"/>
    <p:sldId id="267" r:id="rId7"/>
    <p:sldId id="280" r:id="rId8"/>
    <p:sldId id="284" r:id="rId9"/>
    <p:sldId id="286" r:id="rId10"/>
    <p:sldId id="281" r:id="rId11"/>
    <p:sldId id="283" r:id="rId12"/>
    <p:sldId id="285" r:id="rId13"/>
    <p:sldId id="28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 LÀ MỤC TỬ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50761"/>
            <a:ext cx="1117170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dirty="0"/>
              <a:t> </a:t>
            </a:r>
            <a:r>
              <a:rPr lang="vi-VN" sz="6600" b="1" dirty="0"/>
              <a:t>Chúa là mục tử, Người dọn bữa kê bàn cho con dân. Dầu Người tràn lan và chén ái ân Người đầy chan.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79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50761"/>
            <a:ext cx="1117170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dirty="0"/>
              <a:t> </a:t>
            </a:r>
            <a:r>
              <a:rPr lang="vi-VN" sz="6600" b="1" dirty="0"/>
              <a:t>Chúa ban cho đời con qua năm tháng hưởng dư đầy phúc đức. Chúa ở cùng con, con cùng Chúa muôn </a:t>
            </a:r>
            <a:r>
              <a:rPr lang="vi-VN" sz="6600" b="1" dirty="0" smtClean="0"/>
              <a:t>đời</a:t>
            </a:r>
            <a:r>
              <a:rPr lang="en-US" sz="6600" b="1" dirty="0" smtClean="0"/>
              <a:t>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34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50761"/>
            <a:ext cx="1117170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dirty="0"/>
              <a:t> </a:t>
            </a:r>
            <a:r>
              <a:rPr lang="vi-VN" sz="6600" b="1" dirty="0"/>
              <a:t>Chúa Chiên nhân từ, Người dẫn con tới đồng nội. Này suối nước mát bóng, con tới uống thảnh thơi. 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06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50761"/>
            <a:ext cx="1117170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dirty="0"/>
              <a:t> </a:t>
            </a:r>
            <a:r>
              <a:rPr lang="vi-VN" sz="7200" b="1" dirty="0" smtClean="0"/>
              <a:t>Chúa </a:t>
            </a:r>
            <a:r>
              <a:rPr lang="vi-VN" sz="7200" b="1" dirty="0"/>
              <a:t>ơi sướng vui trong tay Chúa, Người dẫn con đi. Đi giữa suối mát, cỏ xanh con thiếu gì.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78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450762"/>
            <a:ext cx="1121116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6600" b="1" dirty="0"/>
              <a:t>Chúa là Mục Tử, Người dẫn lối chỉ đường cho con đi. Đi trong tay Chúa nào con thiếu chi con sợ chi? 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40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1" y="540913"/>
            <a:ext cx="1115882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600" b="1" dirty="0"/>
              <a:t>Cỏ tươi rợn đồng xanh con no thỏa không bao giờ thiếu nữa. Suối nước trường sinh nghỉ uống no </a:t>
            </a:r>
            <a:r>
              <a:rPr lang="vi-VN" sz="6600" b="1" dirty="0" smtClean="0"/>
              <a:t>đầy</a:t>
            </a:r>
            <a:r>
              <a:rPr lang="en-US" sz="6600" b="1" dirty="0" smtClean="0"/>
              <a:t>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12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50761"/>
            <a:ext cx="1117170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dirty="0"/>
              <a:t> </a:t>
            </a:r>
            <a:r>
              <a:rPr lang="vi-VN" sz="6600" b="1" dirty="0"/>
              <a:t>Chúa Chiên nhân từ, Người dẫn con tới đồng nội. Này suối nước mát bóng, con tới uống thảnh thơi. 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11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50761"/>
            <a:ext cx="1117170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dirty="0"/>
              <a:t> </a:t>
            </a:r>
            <a:r>
              <a:rPr lang="vi-VN" sz="7200" b="1" dirty="0" smtClean="0"/>
              <a:t>Chúa </a:t>
            </a:r>
            <a:r>
              <a:rPr lang="vi-VN" sz="7200" b="1" dirty="0"/>
              <a:t>ơi sướng vui trong tay Chúa, Người dẫn con đi. Đi giữa suối mát, cỏ xanh con thiếu gì.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31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76518"/>
            <a:ext cx="1118458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600" b="1" dirty="0"/>
              <a:t>Chúa là Mục Tử, Người dẫn dắt con lần theo chính lối. Cho con đi tới vì Danh Chúa con không lạc vương.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87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1" y="502276"/>
            <a:ext cx="111588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7200" b="1" dirty="0"/>
              <a:t>Tối tăm con sợ chi, vì có Chúa với con cùng tiến bước. Cánh tay Người đưa, gậy Người dẫn yên </a:t>
            </a:r>
            <a:r>
              <a:rPr lang="vi-VN" sz="7200" b="1" dirty="0" smtClean="0"/>
              <a:t>lòng</a:t>
            </a:r>
            <a:r>
              <a:rPr lang="en-US" sz="7200" b="1" dirty="0" smtClean="0"/>
              <a:t>.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03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50761"/>
            <a:ext cx="1117170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dirty="0"/>
              <a:t> </a:t>
            </a:r>
            <a:r>
              <a:rPr lang="vi-VN" sz="6600" b="1" dirty="0"/>
              <a:t>Chúa Chiên nhân từ, Người dẫn con tới đồng nội. Này suối nước mát bóng, con tới uống thảnh thơi. 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4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50761"/>
            <a:ext cx="1117170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dirty="0"/>
              <a:t> </a:t>
            </a:r>
            <a:r>
              <a:rPr lang="vi-VN" sz="7200" b="1" dirty="0" smtClean="0"/>
              <a:t>Chúa </a:t>
            </a:r>
            <a:r>
              <a:rPr lang="vi-VN" sz="7200" b="1" dirty="0"/>
              <a:t>ơi sướng vui trong tay Chúa, Người dẫn con đi. Đi giữa suối mát, cỏ xanh con thiếu gì.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34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85</TotalTime>
  <Words>28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Garamond</vt:lpstr>
      <vt:lpstr>Verdana</vt:lpstr>
      <vt:lpstr>Savon</vt:lpstr>
      <vt:lpstr>CHÚA LÀ MỤC TỬ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Windows User</cp:lastModifiedBy>
  <cp:revision>37</cp:revision>
  <dcterms:created xsi:type="dcterms:W3CDTF">2024-12-09T09:39:37Z</dcterms:created>
  <dcterms:modified xsi:type="dcterms:W3CDTF">2025-04-16T06:50:44Z</dcterms:modified>
</cp:coreProperties>
</file>