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58" r:id="rId4"/>
    <p:sldId id="276" r:id="rId5"/>
    <p:sldId id="274" r:id="rId6"/>
    <p:sldId id="277" r:id="rId7"/>
    <p:sldId id="275" r:id="rId8"/>
    <p:sldId id="27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F3A7E2-C490-4ACC-B7EB-7F2BE849CD08}" type="datetimeFigureOut">
              <a:rPr lang="en-US" smtClean="0"/>
              <a:t>16/04/2025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5766343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16/04/2025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426346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16/04/2025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9311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16/04/2025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475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F3A7E2-C490-4ACC-B7EB-7F2BE849CD08}" type="datetimeFigureOut">
              <a:rPr lang="en-US" smtClean="0"/>
              <a:t>16/04/2025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5899468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3A7E2-C490-4ACC-B7EB-7F2BE849CD08}" type="datetimeFigureOut">
              <a:rPr lang="en-US" smtClean="0"/>
              <a:t>16/04/2025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5184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16/04/2025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170261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3A7E2-C490-4ACC-B7EB-7F2BE849CD08}" type="datetimeFigureOut">
              <a:rPr lang="en-US" smtClean="0"/>
              <a:t>16/04/2025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67515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3A7E2-C490-4ACC-B7EB-7F2BE849CD08}" type="datetimeFigureOut">
              <a:rPr lang="en-US" smtClean="0"/>
              <a:t>16/04/2025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0550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2F3A7E2-C490-4ACC-B7EB-7F2BE849CD08}" type="datetimeFigureOut">
              <a:rPr lang="en-US" smtClean="0"/>
              <a:t>16/04/2025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73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F3A7E2-C490-4ACC-B7EB-7F2BE849CD08}" type="datetimeFigureOut">
              <a:rPr lang="en-US" smtClean="0"/>
              <a:t>16/04/2025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8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F3A7E2-C490-4ACC-B7EB-7F2BE849CD08}" type="datetimeFigureOut">
              <a:rPr lang="en-US" smtClean="0"/>
              <a:t>16/04/2025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150318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CHÚA CHIÊN LÀNH</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8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dirty="0"/>
              <a:t> </a:t>
            </a:r>
            <a:r>
              <a:rPr lang="vi-VN" sz="5400" b="1" dirty="0"/>
              <a:t>Chúa chiên lành, người thương dẫn tôi đi, tôi không sợ chi, tôi không thiếu gì. Trên đồng cỏ xanh Người cho tôi được nghỉ ngơi, bên dòng suối mát Người tăng sức tâm hồn.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3113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1136" y="393216"/>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Vì quý trọng danh Người, Người dìu tôi đi trên đường công chính. Dù qua thung lũng mù sương, tôi luôn vui sướng tựa nương bên Người.</a:t>
            </a:r>
            <a:endParaRPr lang="vi-VN" sz="6000" b="1" dirty="0"/>
          </a:p>
        </p:txBody>
      </p:sp>
    </p:spTree>
    <p:extLst>
      <p:ext uri="{BB962C8B-B14F-4D97-AF65-F5344CB8AC3E}">
        <p14:creationId xmlns:p14="http://schemas.microsoft.com/office/powerpoint/2010/main" val="1274049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dirty="0"/>
              <a:t> </a:t>
            </a:r>
            <a:r>
              <a:rPr lang="vi-VN" sz="5400" b="1" dirty="0"/>
              <a:t>Chúa chiên lành, người thương dẫn tôi đi, tôi không sợ chi, tôi không thiếu gì. Trên đồng cỏ xanh Người cho tôi được nghỉ ngơi, bên dòng suối mát Người tăng sức tâm hồn.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5658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600" b="1" dirty="0"/>
              <a:t>Người thiết tiệc hoan lạc, đặt bàn ngay bên quân thù gian ác. Tràn ly ban rót rượu ngon, luôn luôn chan tưới dầu thơm trên đầu.</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671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dirty="0"/>
              <a:t> </a:t>
            </a:r>
            <a:r>
              <a:rPr lang="vi-VN" sz="5400" b="1" dirty="0"/>
              <a:t>Chúa chiên lành, người thương dẫn tôi đi, tôi không sợ chi, tôi không thiếu gì. Trên đồng cỏ xanh Người cho tôi được nghỉ ngơi, bên dòng suối mát Người tăng sức tâm hồn.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1139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Nhờ phúc lộc chan hòa, nhuần gội như mưa trên đầu tuôn xối. Ngày đêm vui sống thảnh thơi, trong nơi cung thánh hồn tôi nương nhờ.</a:t>
            </a:r>
            <a:r>
              <a:rPr lang="vi-VN" sz="6000" b="1" dirty="0"/>
              <a:t/>
            </a:r>
            <a:br>
              <a:rPr lang="vi-VN" sz="6000" b="1" dirty="0"/>
            </a:b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4011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dirty="0"/>
              <a:t> </a:t>
            </a:r>
            <a:r>
              <a:rPr lang="vi-VN" sz="5400" b="1" dirty="0"/>
              <a:t>Chúa chiên lành, người thương dẫn tôi đi, tôi không sợ chi, tôi không thiếu gì. Trên đồng cỏ xanh Người cho tôi được nghỉ ngơi, bên dòng suối mát Người tăng sức tâm hồn.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46795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178</TotalTime>
  <Words>17</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CHÚA CHIÊN LÀNH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30</cp:revision>
  <dcterms:created xsi:type="dcterms:W3CDTF">2024-12-09T02:06:03Z</dcterms:created>
  <dcterms:modified xsi:type="dcterms:W3CDTF">2025-04-16T05:40:28Z</dcterms:modified>
</cp:coreProperties>
</file>