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31" r:id="rId4"/>
    <p:sldId id="337" r:id="rId5"/>
    <p:sldId id="306" r:id="rId6"/>
    <p:sldId id="307" r:id="rId7"/>
    <p:sldId id="308" r:id="rId8"/>
    <p:sldId id="297" r:id="rId9"/>
    <p:sldId id="311" r:id="rId10"/>
    <p:sldId id="273" r:id="rId11"/>
    <p:sldId id="292" r:id="rId12"/>
    <p:sldId id="287" r:id="rId13"/>
    <p:sldId id="282" r:id="rId14"/>
    <p:sldId id="288" r:id="rId15"/>
    <p:sldId id="310" r:id="rId16"/>
    <p:sldId id="316" r:id="rId17"/>
    <p:sldId id="309" r:id="rId18"/>
    <p:sldId id="312" r:id="rId19"/>
    <p:sldId id="300" r:id="rId20"/>
    <p:sldId id="313" r:id="rId21"/>
    <p:sldId id="319" r:id="rId22"/>
    <p:sldId id="299" r:id="rId23"/>
    <p:sldId id="302" r:id="rId24"/>
    <p:sldId id="285" r:id="rId25"/>
    <p:sldId id="290" r:id="rId26"/>
    <p:sldId id="293" r:id="rId27"/>
    <p:sldId id="294" r:id="rId28"/>
    <p:sldId id="314" r:id="rId29"/>
    <p:sldId id="289" r:id="rId30"/>
    <p:sldId id="318" r:id="rId31"/>
    <p:sldId id="329" r:id="rId32"/>
    <p:sldId id="303" r:id="rId33"/>
    <p:sldId id="305" r:id="rId34"/>
    <p:sldId id="263" r:id="rId35"/>
    <p:sldId id="304" r:id="rId36"/>
    <p:sldId id="298" r:id="rId37"/>
    <p:sldId id="327" r:id="rId38"/>
    <p:sldId id="317" r:id="rId39"/>
    <p:sldId id="325" r:id="rId40"/>
    <p:sldId id="328" r:id="rId41"/>
    <p:sldId id="323" r:id="rId42"/>
    <p:sldId id="315" r:id="rId43"/>
    <p:sldId id="321" r:id="rId44"/>
    <p:sldId id="320" r:id="rId45"/>
    <p:sldId id="301" r:id="rId46"/>
    <p:sldId id="267" r:id="rId47"/>
    <p:sldId id="29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636" y="12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plantillaspowerpoint.org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2" name="Rounded Rectangle 12">
            <a:extLst>
              <a:ext uri="{FF2B5EF4-FFF2-40B4-BE49-F238E27FC236}">
                <a16:creationId xmlns:a16="http://schemas.microsoft.com/office/drawing/2014/main" id="{AF49C053-677C-4EBF-88E5-F61FF1A5B4F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9BA76CC-4EC3-4DD4-90F0-902B763E4089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21">
            <a:extLst>
              <a:ext uri="{FF2B5EF4-FFF2-40B4-BE49-F238E27FC236}">
                <a16:creationId xmlns:a16="http://schemas.microsoft.com/office/drawing/2014/main" id="{11EC0B02-DCA5-495A-882E-BF3ED919CDBB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828C66-FE05-4098-B3DF-56CB414B1B76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F134D2-655B-4B1B-B65F-D43384C38C9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7" name="Chevron 25">
              <a:extLst>
                <a:ext uri="{FF2B5EF4-FFF2-40B4-BE49-F238E27FC236}">
                  <a16:creationId xmlns:a16="http://schemas.microsoft.com/office/drawing/2014/main" id="{AC462C77-4455-470A-B4AF-2B55712D63C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그룹 20">
            <a:extLst>
              <a:ext uri="{FF2B5EF4-FFF2-40B4-BE49-F238E27FC236}">
                <a16:creationId xmlns:a16="http://schemas.microsoft.com/office/drawing/2014/main" id="{235F9CB3-635B-4916-9BE2-7648C9E52E9A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3FB8B0-7711-41A9-9252-CE2DD74A449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73E98-E8A7-44FC-9BF1-633E18E7FE5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Chevron 26">
              <a:extLst>
                <a:ext uri="{FF2B5EF4-FFF2-40B4-BE49-F238E27FC236}">
                  <a16:creationId xmlns:a16="http://schemas.microsoft.com/office/drawing/2014/main" id="{D2E8322B-6F55-4274-8CC4-DEE49C1148C2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3">
            <a:extLst>
              <a:ext uri="{FF2B5EF4-FFF2-40B4-BE49-F238E27FC236}">
                <a16:creationId xmlns:a16="http://schemas.microsoft.com/office/drawing/2014/main" id="{DD35FD3D-7D17-4C6C-B3D9-D9D94CF88C4E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C2FE01-9FBD-42EF-99C2-094A11519EB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0F28D1-9E24-4EDD-B381-BCDA19025A38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Chevron 28">
              <a:extLst>
                <a:ext uri="{FF2B5EF4-FFF2-40B4-BE49-F238E27FC236}">
                  <a16:creationId xmlns:a16="http://schemas.microsoft.com/office/drawing/2014/main" id="{94DCC953-BBBD-4491-8237-541C331BF3E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A6F61-F336-4CCE-A336-793EE2030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954BE3-F9A2-47E1-94E7-674CB3D231C0}"/>
              </a:ext>
            </a:extLst>
          </p:cNvPr>
          <p:cNvGrpSpPr/>
          <p:nvPr/>
        </p:nvGrpSpPr>
        <p:grpSpPr>
          <a:xfrm>
            <a:off x="2110561" y="2658805"/>
            <a:ext cx="1173988" cy="808295"/>
            <a:chOff x="9839517" y="2895698"/>
            <a:chExt cx="4551811" cy="31339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5BC24F-4111-47AC-B613-1B103E4292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08A775CF-1189-4863-9ED4-72B0E119AC66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E15B19-C3A4-4516-9F3F-08DFF63BCC37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5CABF77E-E224-491F-BD0F-B4446217FD7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44D16B6-46F7-4BFA-B0BB-1DB15686EEB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1997E9A-1780-4E56-BABE-1354FF3CEB40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670C117-93E6-497D-9BAF-F7ECD5A98FA9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5DA3B3D-2B34-4ACB-8A1B-CCF2FB890BDD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2E75959-BD04-4CDB-9216-7C26B395F402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A4897D9-2481-4B52-AED7-AE26E977B538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EBEE3E5-37D1-47EB-969E-7C44170C02BE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975CB4A-4152-4DAE-9CBA-1AD489786EE3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F63E25-9191-417E-BB62-91BAAB14D1DD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798FDA9-DD48-4846-A757-2EB8EF92721B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85589E-90D7-4335-A868-C92C6985185B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E999D22-E6DB-409C-A85F-4C1259ECE74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C18A8-A845-4958-BC27-A9C33A16FC97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8EBB9-14ED-46AD-BA27-165D3E8FCE3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77905F5-3A28-4790-9C0B-7BE46418490C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DC90FC7-6CC1-4D12-8DCC-AB7C32FBA3CA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712EA9-DDB9-41A8-BC69-F42A80F01F13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0" name="Circle: Hollow 29">
                  <a:extLst>
                    <a:ext uri="{FF2B5EF4-FFF2-40B4-BE49-F238E27FC236}">
                      <a16:creationId xmlns:a16="http://schemas.microsoft.com/office/drawing/2014/main" id="{512D1674-5197-474D-8C95-06BAFCBDEB87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30C51C9B-AD1B-4012-9772-E15CCEA07162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A61B66CB-2698-4D3D-A1EC-E2979F56FFD9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32">
                  <a:extLst>
                    <a:ext uri="{FF2B5EF4-FFF2-40B4-BE49-F238E27FC236}">
                      <a16:creationId xmlns:a16="http://schemas.microsoft.com/office/drawing/2014/main" id="{0B87B0DD-494C-49F6-9B7A-99305B79C17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37E871C5-7182-4B26-BE3F-BBF64A29E076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9DDE59F7-C963-4849-92F9-08CBAB4111FA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E464712B-CC5D-4A83-8624-95494821EC4B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44280" cy="892552"/>
            <a:chOff x="8481110" y="2440898"/>
            <a:chExt cx="31442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5" y="2687119"/>
              <a:ext cx="3128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44280" cy="892552"/>
            <a:chOff x="1715369" y="1766707"/>
            <a:chExt cx="1783314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892552"/>
            <a:chOff x="1715369" y="1766707"/>
            <a:chExt cx="178331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19591" y="3647494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3389251" y="3647494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719591" y="5022147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3389251" y="5022147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1AD96BC-5EDE-42A6-9AA1-396E58A1FC9F}"/>
              </a:ext>
            </a:extLst>
          </p:cNvPr>
          <p:cNvSpPr/>
          <p:nvPr/>
        </p:nvSpPr>
        <p:spPr>
          <a:xfrm rot="2700000">
            <a:off x="4725198" y="3914693"/>
            <a:ext cx="335042" cy="60066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C2D9A-DCBB-47AC-9CD3-50AD0711B9C1}"/>
              </a:ext>
            </a:extLst>
          </p:cNvPr>
          <p:cNvSpPr>
            <a:spLocks noChangeAspect="1"/>
          </p:cNvSpPr>
          <p:nvPr/>
        </p:nvSpPr>
        <p:spPr>
          <a:xfrm>
            <a:off x="7168295" y="3982595"/>
            <a:ext cx="446866" cy="4505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33DB65C0-41C9-4B3B-AF96-FCF0B073BE71}"/>
              </a:ext>
            </a:extLst>
          </p:cNvPr>
          <p:cNvSpPr/>
          <p:nvPr/>
        </p:nvSpPr>
        <p:spPr>
          <a:xfrm>
            <a:off x="5917986" y="1851721"/>
            <a:ext cx="479702" cy="35154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80333" y="5164082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644" y="5164082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56215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C0BF3-BAB3-4C9B-B4D7-8419A0C656DD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E1B60233-D433-4E10-B09D-6C949E7A34F1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258A3DF0-F987-405C-818F-200BEC34C45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4487-9005-4DC7-B1A9-8B0C52BFCB0E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C8E4-2151-4EB4-873C-34E81D4A6EF6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7D7EF-7A23-4909-8A13-F7E8FC96B5D4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04E84-F25A-4FC7-A52D-613805A4ED40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6D426-F69E-416E-9C22-63B9D89730A6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3963-C4FE-45B6-98F3-FCFEADBD14D7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1D69-8D4D-41F3-A788-F85FE172F8AE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822D5-C31A-44C6-AA67-364725436D6D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B9EEEB-68F3-4D41-A771-A025C1BCAC50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2D0246-C63D-445E-A189-C7D573CAC56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389413"/>
            <a:ext cx="309721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cs typeface="Arial" pitchFamily="34" charset="0"/>
              </a:rPr>
              <a:t>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793D3-7CDB-4062-B4D1-E4CEDA007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05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BD3-84F2-40E2-8678-69B9BE0D6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C06F18-9965-49F4-A2F9-A532E397AB2A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28032-65FF-4DA1-8580-045B2E78EBE8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FA8142-D7F4-4E48-8ACA-3B2B48BDA302}"/>
                </a:ext>
              </a:extLst>
            </p:cNvPr>
            <p:cNvSpPr txBox="1"/>
            <p:nvPr/>
          </p:nvSpPr>
          <p:spPr>
            <a:xfrm flipH="1">
              <a:off x="9556330" y="3446590"/>
              <a:ext cx="551490" cy="468478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F0CC7E-9F1A-424F-A105-D8D4D3FB308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671213-3D5C-49D1-A8DC-4812370AEC83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32652F-53FB-4ED5-8573-10D0B9DDDCEB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244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13614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98403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CC0BC-2BB9-4046-A412-7D1670140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9EBE50-973F-4C8C-98C7-3096E94B3A58}"/>
              </a:ext>
            </a:extLst>
          </p:cNvPr>
          <p:cNvGrpSpPr/>
          <p:nvPr/>
        </p:nvGrpSpPr>
        <p:grpSpPr>
          <a:xfrm>
            <a:off x="1049711" y="3440501"/>
            <a:ext cx="2370808" cy="1911420"/>
            <a:chOff x="660477" y="2504985"/>
            <a:chExt cx="3339819" cy="269266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F7C2B77-0E7D-4588-9B3B-EA9BC4C0A8E9}"/>
                </a:ext>
              </a:extLst>
            </p:cNvPr>
            <p:cNvGrpSpPr/>
            <p:nvPr/>
          </p:nvGrpSpPr>
          <p:grpSpPr>
            <a:xfrm>
              <a:off x="660477" y="3350426"/>
              <a:ext cx="3327919" cy="1828467"/>
              <a:chOff x="-548507" y="477868"/>
              <a:chExt cx="11570449" cy="635717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278FCC7-C839-459A-9341-4B8BF8F5330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2ED6CF-3C33-48BC-A3EE-64A041591B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39E8BF1-789B-4341-BC6A-581169E7A7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63BA53-B188-4F49-820F-6879A78441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6529E53-D3BC-42A7-B1DB-01D2EA10BAD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9606639-5BC0-44BF-A483-3AEC6A1833E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19A58FD9-514E-446B-B429-4ED25A0F56F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E800A67-D06A-4699-B867-92E770C369B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3EB67FA-BC0B-4DF4-9548-826043C5BFA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F64F830E-6D23-4B83-8C0F-173C8F775A79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3296C52-B9C9-4E97-887F-DD6CF7B2684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C53B5-34AB-422D-93B9-93DDB030F453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F54CBB-F07D-4616-860F-CED0CA47C3B2}"/>
                </a:ext>
              </a:extLst>
            </p:cNvPr>
            <p:cNvGrpSpPr/>
            <p:nvPr/>
          </p:nvGrpSpPr>
          <p:grpSpPr>
            <a:xfrm>
              <a:off x="3207619" y="3718182"/>
              <a:ext cx="792677" cy="1479472"/>
              <a:chOff x="3501573" y="3178068"/>
              <a:chExt cx="1340594" cy="273784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EFFA01-DC98-440F-9F90-E1E8A1C89DD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040FB-7BEC-4266-987E-18F84B35191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4ECCB6D-510A-4616-9E76-B466B5E07D2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053A5F-E1C8-4669-B002-2718B9B6B18E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61360B-EF9F-4BB3-9820-558E1807FAF0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972614D-E8B5-4408-9A2A-0F62665A7776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C9AFD63-C2BA-4657-BE60-198D3843C0F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BD39005-BB51-4F3D-9076-ECD4F7EE8D4D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B8D6B8E-3B4A-4528-B41A-5E5813B4E245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8A6DA77-FF14-4A88-BB01-EB6EA2F22E27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88CC59F-5798-4727-92AB-02CBDE6CF57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A717EEE-6792-46F9-8981-9B0F7FD23A9A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80C0F-0841-448E-AE47-2AB6B628D4BF}"/>
                </a:ext>
              </a:extLst>
            </p:cNvPr>
            <p:cNvSpPr/>
            <p:nvPr/>
          </p:nvSpPr>
          <p:spPr>
            <a:xfrm>
              <a:off x="1848621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A9BB1E-D35C-498A-8086-A66DB1108BBF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A9C71A-6472-4E51-B070-F0B3EB38E92B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744DE72-4EEC-4344-9315-8DE621C5D49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4266C3BE-46AC-40DD-AF8F-EDBCA7D5C49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08C8313C-A4F6-4ACB-B6D9-8B8E9442417E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2632C89A-65A1-4DE6-87C1-B6948BF65CAA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8A1171F0-2439-4CA4-8FF7-CFFECC0C62B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84">
                  <a:extLst>
                    <a:ext uri="{FF2B5EF4-FFF2-40B4-BE49-F238E27FC236}">
                      <a16:creationId xmlns:a16="http://schemas.microsoft.com/office/drawing/2014/main" id="{E0B3B450-0441-47AD-89B6-1553C94E6ABA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8F8CB4C-E707-45F7-9707-3F2E675A3A48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7E5C0AB2-4D5D-468C-9540-1FA9497C77B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D331EEAD-B8B1-40C5-BA6F-B6124BD4DFB4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31570B5F-677B-4CE0-B52F-B59A6A92D01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44F43DF8-3B92-4724-B160-578E322ACEB2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CC7FB4BA-3755-4B51-B471-621413B3DACA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EAC0A07-C315-4DB7-9412-819A4D30E58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4C04C530-768E-4597-96E0-EDC8BB086E37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B013FC85-089B-4BE6-B4A2-DEA90580CC2D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rapezoid 94">
                    <a:extLst>
                      <a:ext uri="{FF2B5EF4-FFF2-40B4-BE49-F238E27FC236}">
                        <a16:creationId xmlns:a16="http://schemas.microsoft.com/office/drawing/2014/main" id="{35BDE93E-0C6F-4ECF-A48F-3C4AC3625AF8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AB4ED4E-C6FD-4C37-809A-4D3A1CFE1175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93982B13-B25C-4CF7-BB6C-55EC11DF791B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9F45BE49-A765-4F67-BA61-9373D131C19D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1A1C2EC-6D43-41DC-9C03-0DE12B0019C7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5FB5F57-BC16-421C-A9E8-EC2699E35D9D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57026207-A2A9-4138-B23F-EF539AA90F04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888F7A1C-FE2C-40DE-922D-2F2D60DD2008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C4A7ADC-60EA-4286-A484-AACCDCEDDBA0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Rectangle: Top Corners Rounded 95">
                  <a:extLst>
                    <a:ext uri="{FF2B5EF4-FFF2-40B4-BE49-F238E27FC236}">
                      <a16:creationId xmlns:a16="http://schemas.microsoft.com/office/drawing/2014/main" id="{92FCF515-8D19-431F-BFBD-1BDD3DB3B330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3A3C5A7-15A5-4EA8-A503-4394138C79A5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DBC52919-905C-48DF-B75B-F6D3F18B6141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20DBCB39-507C-4FA7-987E-581C8771CDE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BE343E-80E7-4679-BE40-C16BB38BBA3D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6C2145-5020-402B-911C-8C4B843CC800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3BD0D95-1494-4F34-88B6-51EC5CBE08A9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BB7E655-8006-4100-9713-77E97E29C48E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E6C3D313-49D7-4473-B2EE-18E4FACEAE4E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C052DB56-B2C3-4A03-B5AC-818CB4302987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BBCFC16-2C72-4770-97A2-CD8785736E1B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50B478D-CDB8-4B5F-ABBD-CB6F2C3A11E0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60A982A-4A8F-4BBA-8FE6-45254F15986B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847729-F1D0-4394-BE60-BFE50B56BF3B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8E13AB-C9CD-4DE4-8452-B2784797BEF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BE8BA-8F8F-47C2-A53E-D3BBC42ADA57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C5E7611-ECA8-47F1-89A1-772EFA3DA2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CF90868-A271-4F8A-A36C-6279B782E7D3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7A51EDF-15E7-4935-AE1E-B3511C96C365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80A04C-96DC-4984-8102-42C5D5DA27D6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7" name="Circle: Hollow 6">
                  <a:extLst>
                    <a:ext uri="{FF2B5EF4-FFF2-40B4-BE49-F238E27FC236}">
                      <a16:creationId xmlns:a16="http://schemas.microsoft.com/office/drawing/2014/main" id="{D7028625-638F-4131-A370-A6C05664CF7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ircle: Hollow 7">
                  <a:extLst>
                    <a:ext uri="{FF2B5EF4-FFF2-40B4-BE49-F238E27FC236}">
                      <a16:creationId xmlns:a16="http://schemas.microsoft.com/office/drawing/2014/main" id="{E7454C30-EE74-4426-B017-293DAC305A1B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B5426446-9157-4765-A217-263898A7FBB0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3DDC72FA-DEEA-403F-9125-C88FD97DCAA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6A316A64-5303-4EF9-B27B-873B3C6CC254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ircle: Hollow 11">
                  <a:extLst>
                    <a:ext uri="{FF2B5EF4-FFF2-40B4-BE49-F238E27FC236}">
                      <a16:creationId xmlns:a16="http://schemas.microsoft.com/office/drawing/2014/main" id="{595EEADB-16AC-4D2F-8F67-2EA46CCEA25E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735EC18C-4822-4A18-A969-19707CEB803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524EE8D-BA41-4EC1-9960-F84EDB17E002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D3C1CC-E3D4-4D3F-8D9B-DBBC192F16AE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771D5FC-23BA-468B-8E1A-B586FDDA4AC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8F3F1E3-E4DE-4036-8989-AC62FF48B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06C9F44-D5FA-4755-A078-A86DCE577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D33726D-8366-4463-8459-448D311CCF7E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F81D16-ACE8-42F9-A8E9-881A93BF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8D25785-B68F-4839-B109-4EEA2193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5B45710-0CAE-4FE3-869C-F38A200B99A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3AD9296-B5EF-4032-BD13-892C841DEAA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A7B2891-0B79-45E1-8FE5-A616D16FE84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30FF872-E02C-4A4F-B97C-9480C92B6E46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F59738-B244-4DB2-A4E2-3E35A8A1E5F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EC5A29A-8694-4C30-B3D9-7F7403FF648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8D0A67F-4C41-4AA1-8473-FDB04164C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8BBFEA12-4026-434B-BC37-3B45D3C16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28874FA-943A-461C-89A0-BB55FD5ABFC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EF6D5E-640E-42CA-893D-E95CDB6EC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293EF76-62B7-405F-8389-D8B290DC8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8FF1C00-AFDC-4FE6-921B-F6AAE786E3F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ACC8909-80D2-4AD5-A6BD-4E675A043E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5FE21D-A86E-42B8-AB4D-96D7AF2B513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62176E8-B8E2-4468-B3B5-D63731D35723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6F477B6-9E3B-4984-8EEC-F1830F1980AD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1E67CAC-84C6-46E1-B6EF-39441E49A4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6B3DCF1-ED60-469A-9716-16AC3025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4E825973-2F64-4FB3-9919-5E61A34F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8324186-A4CC-45CF-AD31-7361CE639F0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BF01684-7A95-4669-9619-4572D1CC0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40EFF4-ABA7-447B-8728-3F8BED1AF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4C9968F-BFAC-4E68-823B-F166EC45287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EFF883-07C5-45E6-B350-7A017BD8D935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CCFEEAAC-D04C-4C25-8620-434D982C207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AC591C9-4B80-4A74-905D-CB1CB8E78F6D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924149A-5137-47CF-9DE6-36ECF24F3C8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2F1CF2-DD11-4915-9B69-5AE707B0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581317E-D61F-4790-B1BC-E126076F615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AE1C03E-514B-4616-850A-C697C99090F1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DE1EE27-9A0C-4C2B-A1AE-43710C7154C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BA48C3D8-0F84-4B78-9CC4-75804EF5D2C4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62A-F69F-4E1A-9804-52030A8485FD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10D50-7328-4AFA-98A1-15B18DC99F0D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C8F-4227-403D-AC46-69FBC5C00CD7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1021-E586-421B-A3CD-92F0E5DD7C70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9F3F7E7-DDA9-4F82-BF0D-0DFECAE6CE40}"/>
              </a:ext>
            </a:extLst>
          </p:cNvPr>
          <p:cNvSpPr/>
          <p:nvPr/>
        </p:nvSpPr>
        <p:spPr>
          <a:xfrm>
            <a:off x="87712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83DE42-DFFF-409D-8B63-113D39CF345B}"/>
              </a:ext>
            </a:extLst>
          </p:cNvPr>
          <p:cNvSpPr/>
          <p:nvPr/>
        </p:nvSpPr>
        <p:spPr>
          <a:xfrm>
            <a:off x="301936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0D97F65-37B7-4E43-B202-68A6751F5927}"/>
              </a:ext>
            </a:extLst>
          </p:cNvPr>
          <p:cNvSpPr/>
          <p:nvPr/>
        </p:nvSpPr>
        <p:spPr>
          <a:xfrm>
            <a:off x="5161609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7DD9D3D-382C-4000-8601-858C619BC44B}"/>
              </a:ext>
            </a:extLst>
          </p:cNvPr>
          <p:cNvSpPr/>
          <p:nvPr/>
        </p:nvSpPr>
        <p:spPr>
          <a:xfrm>
            <a:off x="7303850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764EF-1062-4384-8D95-E4EFC4E1190A}"/>
              </a:ext>
            </a:extLst>
          </p:cNvPr>
          <p:cNvSpPr txBox="1"/>
          <p:nvPr/>
        </p:nvSpPr>
        <p:spPr>
          <a:xfrm>
            <a:off x="510008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45242-8A2B-4368-855E-BD2280D95E99}"/>
              </a:ext>
            </a:extLst>
          </p:cNvPr>
          <p:cNvSpPr txBox="1"/>
          <p:nvPr/>
        </p:nvSpPr>
        <p:spPr>
          <a:xfrm>
            <a:off x="2650479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5469C-0BDB-4AD6-A9CD-8805AC04026E}"/>
              </a:ext>
            </a:extLst>
          </p:cNvPr>
          <p:cNvSpPr txBox="1"/>
          <p:nvPr/>
        </p:nvSpPr>
        <p:spPr>
          <a:xfrm>
            <a:off x="4790950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5B614-9E4D-44C4-96AF-09E61C3312CA}"/>
              </a:ext>
            </a:extLst>
          </p:cNvPr>
          <p:cNvSpPr txBox="1"/>
          <p:nvPr/>
        </p:nvSpPr>
        <p:spPr>
          <a:xfrm>
            <a:off x="6931421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B4A2-A2AD-4770-B6C4-5FBECB630FDD}"/>
              </a:ext>
            </a:extLst>
          </p:cNvPr>
          <p:cNvGrpSpPr/>
          <p:nvPr/>
        </p:nvGrpSpPr>
        <p:grpSpPr>
          <a:xfrm>
            <a:off x="1049421" y="5298689"/>
            <a:ext cx="410944" cy="490482"/>
            <a:chOff x="3570" y="619306"/>
            <a:chExt cx="4703649" cy="5614032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33AACB-28DC-4598-8CF7-BA8A7030B72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33D84A-A7CC-4D70-8285-458BE324F62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BE1C3-2FC1-4CE0-89A8-0BC819FD0C46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E1A7AE-960B-4BCF-AE3B-B5C02563ADF2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1B573A-56E8-4A30-ACAF-12235709B46F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78E9601-AD86-4370-B33B-D831FAA5AE17}"/>
              </a:ext>
            </a:extLst>
          </p:cNvPr>
          <p:cNvSpPr/>
          <p:nvPr/>
        </p:nvSpPr>
        <p:spPr>
          <a:xfrm>
            <a:off x="3160484" y="5438764"/>
            <a:ext cx="434684" cy="31855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0ACC8-A743-45EA-AFFD-F8F18BB8E2F1}"/>
              </a:ext>
            </a:extLst>
          </p:cNvPr>
          <p:cNvGrpSpPr/>
          <p:nvPr/>
        </p:nvGrpSpPr>
        <p:grpSpPr>
          <a:xfrm>
            <a:off x="5261043" y="5338501"/>
            <a:ext cx="508294" cy="447124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8E92F-544E-4135-8644-0C5BF76F2D21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A429-4995-4775-A3F1-8A22DC484920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AF701-DB3A-4B29-AC2E-8E6CC7602D2E}"/>
              </a:ext>
            </a:extLst>
          </p:cNvPr>
          <p:cNvGrpSpPr/>
          <p:nvPr/>
        </p:nvGrpSpPr>
        <p:grpSpPr>
          <a:xfrm>
            <a:off x="7538489" y="5352510"/>
            <a:ext cx="263065" cy="490991"/>
            <a:chOff x="3501573" y="3178068"/>
            <a:chExt cx="1340594" cy="2737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1F1029-A676-4E2A-869B-DC061A535F60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6765B-85FB-4E37-916D-C584F11B20C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A65AD-3D84-403E-B814-EB1459F3ADC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FF49FF-957B-4548-AF53-32174E636FB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9104A5-B80B-477B-B11A-D0628089B1D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209CF2-1B1A-4546-841C-03B5130C310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3775E-B91D-4530-8236-C1166D5121CB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E395-A33D-493D-9EF2-6C096CD43F4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62B7A8-8AD8-4BEE-919B-76091FEB292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0B271C-4252-4622-B482-EE3B2C1446A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DB2427-543C-4E75-B029-50A73FAEE6F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F59A7C-DD59-4675-A01A-AD6A4C58C88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F8489-BB8A-496A-A4E5-FED837CE1ED6}"/>
              </a:ext>
            </a:extLst>
          </p:cNvPr>
          <p:cNvSpPr/>
          <p:nvPr/>
        </p:nvSpPr>
        <p:spPr>
          <a:xfrm>
            <a:off x="7578473" y="5546888"/>
            <a:ext cx="177872" cy="13094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787C9A-E2F5-4384-9678-09BF28700B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3968629" y="1686564"/>
            <a:ext cx="1470641" cy="1161654"/>
            <a:chOff x="693093" y="1844828"/>
            <a:chExt cx="1470641" cy="1161654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665466" y="4131229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345887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473682" y="4131229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786102" y="1686566"/>
            <a:ext cx="1447632" cy="1161653"/>
            <a:chOff x="2766085" y="1844826"/>
            <a:chExt cx="1447632" cy="1161653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154103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281897" y="4131229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580565" y="1686564"/>
            <a:ext cx="1461116" cy="1161654"/>
            <a:chOff x="4839077" y="1844826"/>
            <a:chExt cx="1461116" cy="116165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9962318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151156" y="1686564"/>
            <a:ext cx="1470641" cy="1161654"/>
            <a:chOff x="693093" y="1844828"/>
            <a:chExt cx="1470641" cy="1161654"/>
          </a:xfrm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857250" y="4131229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537671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811571" y="3174312"/>
            <a:ext cx="1382674" cy="585576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171F6D-A3C5-400E-9118-3C87DDF12CE7}"/>
              </a:ext>
            </a:extLst>
          </p:cNvPr>
          <p:cNvGrpSpPr/>
          <p:nvPr/>
        </p:nvGrpSpPr>
        <p:grpSpPr>
          <a:xfrm>
            <a:off x="9666625" y="3007721"/>
            <a:ext cx="1314172" cy="856283"/>
            <a:chOff x="9418332" y="2951963"/>
            <a:chExt cx="1418527" cy="92427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89A425-6E9E-4338-9A90-5EBA2667ED09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D40D3F-A6F6-48B7-956E-E2C67B522C1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A43DEC8-1D40-4B87-93A8-927D0395943B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E5F7CC-33A5-447A-AE3F-81D4ECEC776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353E0DE-6C3E-46C8-A23C-20E653D3F697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AD3DFB-27A2-4DC3-9220-B78ED364FFD3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3E7FA-84EC-4DA2-B08A-529946CD06C8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C7AD54-262E-4685-9624-C35743BCD2BC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3948849" y="3235790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363376" y="2905602"/>
            <a:ext cx="849849" cy="1014336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3B53B-1EBA-4504-BBC5-E579E409A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DCB416D-E9FE-4D82-8477-57C240F51DDD}"/>
              </a:ext>
            </a:extLst>
          </p:cNvPr>
          <p:cNvSpPr/>
          <p:nvPr/>
        </p:nvSpPr>
        <p:spPr>
          <a:xfrm>
            <a:off x="4433165" y="2159989"/>
            <a:ext cx="1085077" cy="360371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106" name="Graphic 11">
            <a:extLst>
              <a:ext uri="{FF2B5EF4-FFF2-40B4-BE49-F238E27FC236}">
                <a16:creationId xmlns:a16="http://schemas.microsoft.com/office/drawing/2014/main" id="{7D71E8A2-B40F-4009-B9EC-126096A0CB18}"/>
              </a:ext>
            </a:extLst>
          </p:cNvPr>
          <p:cNvSpPr/>
          <p:nvPr/>
        </p:nvSpPr>
        <p:spPr>
          <a:xfrm>
            <a:off x="6558493" y="2159989"/>
            <a:ext cx="1397205" cy="360371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12">
            <a:extLst>
              <a:ext uri="{FF2B5EF4-FFF2-40B4-BE49-F238E27FC236}">
                <a16:creationId xmlns:a16="http://schemas.microsoft.com/office/drawing/2014/main" id="{7B114F36-336D-413C-BA82-861652A357AB}"/>
              </a:ext>
            </a:extLst>
          </p:cNvPr>
          <p:cNvSpPr/>
          <p:nvPr/>
        </p:nvSpPr>
        <p:spPr>
          <a:xfrm>
            <a:off x="5370675" y="2173792"/>
            <a:ext cx="1450649" cy="358081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09597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26985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969A-7A1B-4080-8B29-31CB086662E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FD0D8-178A-4355-8BFD-1628D59151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22662" y="1716497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30915" y="530849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54019" y="534866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70763" y="530849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93867" y="533595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410611" y="530849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33715" y="533276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50459" y="530849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73564" y="531052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91320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15713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46245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36537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31863" y="541072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30868" y="541710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11300" y="541710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27654" y="538098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7964F-FF70-46BE-90CD-76C484E5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052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75DD01-8156-43B2-A456-C8453B1E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95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1E2C6-E4D3-4ABA-BCA5-D92BAA4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807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EF6AA3-8419-4752-9289-FB639481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0590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DED6-2377-460A-874A-B2E2A262F4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465D0-2F27-4DA3-9934-6806EB28CE80}"/>
              </a:ext>
            </a:extLst>
          </p:cNvPr>
          <p:cNvGrpSpPr/>
          <p:nvPr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FBFE8E-1A46-44EB-928A-743683B3ADE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918334A1-6A6E-44FA-80C4-F6CD1BB957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C9EF6-25C1-4F79-906F-5EED06A10C5C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00E18B3-5BBA-401F-943D-35FA1820AE5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6844D9-6BA6-4061-A2F1-493B827F0FE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21075EA-BE28-43BB-B1B0-DE259246F94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657EB4-98A8-4C6E-9EDE-23748B881AE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E7B27C-8944-48CB-BB03-21950B9382AF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24ED9D1-C8CB-40D8-A1B0-5849E2461F45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D1A8EC-6C7E-485F-A6CE-ACC114C3FF0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BD826D-CCFC-4890-9924-A049FC63175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602AE5-1DE9-4226-B975-D0C6BECB865B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B2390545-9F90-4DFD-B53D-414F89AC77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DE2A1-01CD-481E-A5D5-4A05FAD32344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3BE1CD-D887-4A86-9EE4-8B0B39E32A1A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6AB7396E-AA4E-4FE8-8BBB-B3BD2070EF51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9CCE2E-C60A-4DC5-89FC-CD04F2966A9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460668-5864-483D-90EA-2A4847ADA86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1C4516-9411-4B69-B303-359C26FE015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000513A4-58F3-4B78-A002-3A08DBE7DA3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B16CD-EF94-446A-9593-414E1A39D13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50">
            <a:extLst>
              <a:ext uri="{FF2B5EF4-FFF2-40B4-BE49-F238E27FC236}">
                <a16:creationId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315401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540828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4097482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671795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3934482" y="4264092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0">
            <a:extLst>
              <a:ext uri="{FF2B5EF4-FFF2-40B4-BE49-F238E27FC236}">
                <a16:creationId xmlns:a16="http://schemas.microsoft.com/office/drawing/2014/main" id="{ADA34A25-FBB0-4E9C-9C00-590BBC4944D8}"/>
              </a:ext>
            </a:extLst>
          </p:cNvPr>
          <p:cNvGrpSpPr/>
          <p:nvPr/>
        </p:nvGrpSpPr>
        <p:grpSpPr>
          <a:xfrm>
            <a:off x="10372832" y="5263948"/>
            <a:ext cx="1268359" cy="920637"/>
            <a:chOff x="7848856" y="4058120"/>
            <a:chExt cx="1006205" cy="920637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844B4387-223C-4C42-9AF5-1F06483D7D65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5335F9E-4772-4A47-8847-CF7C1D931308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E34BC68-8CEF-4D5D-91F2-B2E1079BD677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5C85C7F-47C1-4C1F-B2BC-79F6ED0E3209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59B0-4A1F-4C1D-99A2-0A4076648C79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A96B-C041-42A3-9995-96DD7A673C8E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38D1-3543-4D4C-A137-6C907883648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97A81-23C2-4D8D-939F-0911ACC831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63848" y="39242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3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40318A-50E8-4B93-9098-AA133C13BB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2258-B373-4173-9575-1AD7868AA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"/>
            <a:ext cx="12192000" cy="6858000"/>
          </a:xfrm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15014" y="2724111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884862" y="3103198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9967038" y="2141869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9967038" y="4210869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17970" y="3675590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6862" y="3679199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471038" y="3147527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096121" y="3103198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284513" y="4210869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284513" y="2141869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48122" y="3675590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04472" y="3677124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788513" y="3149870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D5F926-413E-4B31-B695-B3587BDA264E}"/>
              </a:ext>
            </a:extLst>
          </p:cNvPr>
          <p:cNvSpPr txBox="1"/>
          <p:nvPr/>
        </p:nvSpPr>
        <p:spPr>
          <a:xfrm>
            <a:off x="5337009" y="3343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42478" y="281517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654501" y="1773090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32861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28168" y="27933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50336" y="1773090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50336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43722" y="5293232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576000" y="514834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576000" y="603873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00713" y="244406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12830" y="453423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472818" y="35216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23295" y="25140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07412" y="46106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279155" y="347616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4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50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5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4487</Words>
  <Application>Microsoft Office PowerPoint</Application>
  <PresentationFormat>Panorámica</PresentationFormat>
  <Paragraphs>586</Paragraphs>
  <Slides>48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맑은 고딕</vt:lpstr>
      <vt:lpstr>Adobe Song Std L</vt:lpstr>
      <vt:lpstr>Aharoni</vt:lpstr>
      <vt:lpstr>Arial</vt:lpstr>
      <vt:lpstr>Arial Unicode MS</vt:lpstr>
      <vt:lpstr>Calibri</vt:lpstr>
      <vt:lpstr>FZShuTi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130</cp:revision>
  <dcterms:created xsi:type="dcterms:W3CDTF">2019-01-14T06:35:35Z</dcterms:created>
  <dcterms:modified xsi:type="dcterms:W3CDTF">2023-12-02T07:13:48Z</dcterms:modified>
</cp:coreProperties>
</file>