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svg"/><Relationship Id="rId21" Type="http://schemas.openxmlformats.org/officeDocument/2006/relationships/image" Target="../media/image20.svg"/><Relationship Id="rId42" Type="http://schemas.openxmlformats.org/officeDocument/2006/relationships/image" Target="../media/image41.png"/><Relationship Id="rId63" Type="http://schemas.openxmlformats.org/officeDocument/2006/relationships/image" Target="../media/image62.sv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59" Type="http://schemas.openxmlformats.org/officeDocument/2006/relationships/image" Target="../media/image158.svg"/><Relationship Id="rId170" Type="http://schemas.openxmlformats.org/officeDocument/2006/relationships/image" Target="../media/image169.png"/><Relationship Id="rId191" Type="http://schemas.openxmlformats.org/officeDocument/2006/relationships/image" Target="../media/image190.svg"/><Relationship Id="rId205" Type="http://schemas.openxmlformats.org/officeDocument/2006/relationships/image" Target="../media/image204.svg"/><Relationship Id="rId107" Type="http://schemas.openxmlformats.org/officeDocument/2006/relationships/image" Target="../media/image106.svg"/><Relationship Id="rId11" Type="http://schemas.openxmlformats.org/officeDocument/2006/relationships/image" Target="../media/image10.svg"/><Relationship Id="rId32" Type="http://schemas.openxmlformats.org/officeDocument/2006/relationships/image" Target="../media/image31.png"/><Relationship Id="rId53" Type="http://schemas.openxmlformats.org/officeDocument/2006/relationships/image" Target="../media/image52.sv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149" Type="http://schemas.openxmlformats.org/officeDocument/2006/relationships/image" Target="../media/image148.svg"/><Relationship Id="rId5" Type="http://schemas.openxmlformats.org/officeDocument/2006/relationships/image" Target="../media/image4.svg"/><Relationship Id="rId95" Type="http://schemas.openxmlformats.org/officeDocument/2006/relationships/image" Target="../media/image94.svg"/><Relationship Id="rId160" Type="http://schemas.openxmlformats.org/officeDocument/2006/relationships/image" Target="../media/image159.png"/><Relationship Id="rId181" Type="http://schemas.openxmlformats.org/officeDocument/2006/relationships/image" Target="../media/image180.svg"/><Relationship Id="rId22" Type="http://schemas.openxmlformats.org/officeDocument/2006/relationships/image" Target="../media/image21.png"/><Relationship Id="rId43" Type="http://schemas.openxmlformats.org/officeDocument/2006/relationships/image" Target="../media/image42.sv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139" Type="http://schemas.openxmlformats.org/officeDocument/2006/relationships/image" Target="../media/image138.svg"/><Relationship Id="rId85" Type="http://schemas.openxmlformats.org/officeDocument/2006/relationships/image" Target="../media/image84.svg"/><Relationship Id="rId150" Type="http://schemas.openxmlformats.org/officeDocument/2006/relationships/image" Target="../media/image149.png"/><Relationship Id="rId171" Type="http://schemas.openxmlformats.org/officeDocument/2006/relationships/image" Target="../media/image170.svg"/><Relationship Id="rId192" Type="http://schemas.openxmlformats.org/officeDocument/2006/relationships/image" Target="../media/image191.png"/><Relationship Id="rId206" Type="http://schemas.openxmlformats.org/officeDocument/2006/relationships/image" Target="../media/image205.png"/><Relationship Id="rId12" Type="http://schemas.openxmlformats.org/officeDocument/2006/relationships/image" Target="../media/image11.png"/><Relationship Id="rId33" Type="http://schemas.openxmlformats.org/officeDocument/2006/relationships/image" Target="../media/image32.svg"/><Relationship Id="rId108" Type="http://schemas.openxmlformats.org/officeDocument/2006/relationships/image" Target="../media/image107.png"/><Relationship Id="rId129" Type="http://schemas.openxmlformats.org/officeDocument/2006/relationships/image" Target="../media/image128.svg"/><Relationship Id="rId54" Type="http://schemas.openxmlformats.org/officeDocument/2006/relationships/image" Target="../media/image53.png"/><Relationship Id="rId75" Type="http://schemas.openxmlformats.org/officeDocument/2006/relationships/image" Target="../media/image74.svg"/><Relationship Id="rId96" Type="http://schemas.openxmlformats.org/officeDocument/2006/relationships/image" Target="../media/image95.png"/><Relationship Id="rId140" Type="http://schemas.openxmlformats.org/officeDocument/2006/relationships/image" Target="../media/image139.png"/><Relationship Id="rId161" Type="http://schemas.openxmlformats.org/officeDocument/2006/relationships/image" Target="../media/image160.svg"/><Relationship Id="rId182" Type="http://schemas.openxmlformats.org/officeDocument/2006/relationships/image" Target="../media/image181.png"/><Relationship Id="rId6" Type="http://schemas.openxmlformats.org/officeDocument/2006/relationships/image" Target="../media/image5.png"/><Relationship Id="rId23" Type="http://schemas.openxmlformats.org/officeDocument/2006/relationships/image" Target="../media/image22.svg"/><Relationship Id="rId119" Type="http://schemas.openxmlformats.org/officeDocument/2006/relationships/image" Target="../media/image118.svg"/><Relationship Id="rId44" Type="http://schemas.openxmlformats.org/officeDocument/2006/relationships/image" Target="../media/image43.png"/><Relationship Id="rId65" Type="http://schemas.openxmlformats.org/officeDocument/2006/relationships/image" Target="../media/image64.svg"/><Relationship Id="rId86" Type="http://schemas.openxmlformats.org/officeDocument/2006/relationships/image" Target="../media/image85.png"/><Relationship Id="rId130" Type="http://schemas.openxmlformats.org/officeDocument/2006/relationships/image" Target="../media/image129.png"/><Relationship Id="rId151" Type="http://schemas.openxmlformats.org/officeDocument/2006/relationships/image" Target="../media/image150.svg"/><Relationship Id="rId172" Type="http://schemas.openxmlformats.org/officeDocument/2006/relationships/image" Target="../media/image171.png"/><Relationship Id="rId193" Type="http://schemas.openxmlformats.org/officeDocument/2006/relationships/image" Target="../media/image192.svg"/><Relationship Id="rId207" Type="http://schemas.openxmlformats.org/officeDocument/2006/relationships/image" Target="../media/image206.svg"/><Relationship Id="rId13" Type="http://schemas.openxmlformats.org/officeDocument/2006/relationships/image" Target="../media/image12.svg"/><Relationship Id="rId109" Type="http://schemas.openxmlformats.org/officeDocument/2006/relationships/image" Target="../media/image108.svg"/><Relationship Id="rId34" Type="http://schemas.openxmlformats.org/officeDocument/2006/relationships/image" Target="../media/image33.png"/><Relationship Id="rId55" Type="http://schemas.openxmlformats.org/officeDocument/2006/relationships/image" Target="../media/image54.svg"/><Relationship Id="rId76" Type="http://schemas.openxmlformats.org/officeDocument/2006/relationships/image" Target="../media/image75.png"/><Relationship Id="rId97" Type="http://schemas.openxmlformats.org/officeDocument/2006/relationships/image" Target="../media/image96.svg"/><Relationship Id="rId120" Type="http://schemas.openxmlformats.org/officeDocument/2006/relationships/image" Target="../media/image119.png"/><Relationship Id="rId141" Type="http://schemas.openxmlformats.org/officeDocument/2006/relationships/image" Target="../media/image140.svg"/><Relationship Id="rId7" Type="http://schemas.openxmlformats.org/officeDocument/2006/relationships/image" Target="../media/image6.svg"/><Relationship Id="rId162" Type="http://schemas.openxmlformats.org/officeDocument/2006/relationships/image" Target="../media/image161.png"/><Relationship Id="rId183" Type="http://schemas.openxmlformats.org/officeDocument/2006/relationships/image" Target="../media/image182.svg"/><Relationship Id="rId24" Type="http://schemas.openxmlformats.org/officeDocument/2006/relationships/image" Target="../media/image23.png"/><Relationship Id="rId45" Type="http://schemas.openxmlformats.org/officeDocument/2006/relationships/image" Target="../media/image44.svg"/><Relationship Id="rId66" Type="http://schemas.openxmlformats.org/officeDocument/2006/relationships/image" Target="../media/image65.png"/><Relationship Id="rId87" Type="http://schemas.openxmlformats.org/officeDocument/2006/relationships/image" Target="../media/image86.svg"/><Relationship Id="rId110" Type="http://schemas.openxmlformats.org/officeDocument/2006/relationships/image" Target="../media/image109.png"/><Relationship Id="rId131" Type="http://schemas.openxmlformats.org/officeDocument/2006/relationships/image" Target="../media/image130.svg"/><Relationship Id="rId152" Type="http://schemas.openxmlformats.org/officeDocument/2006/relationships/image" Target="../media/image151.png"/><Relationship Id="rId173" Type="http://schemas.openxmlformats.org/officeDocument/2006/relationships/image" Target="../media/image172.svg"/><Relationship Id="rId194" Type="http://schemas.openxmlformats.org/officeDocument/2006/relationships/image" Target="../media/image193.png"/><Relationship Id="rId208" Type="http://schemas.openxmlformats.org/officeDocument/2006/relationships/image" Target="../media/image207.png"/><Relationship Id="rId19" Type="http://schemas.openxmlformats.org/officeDocument/2006/relationships/image" Target="../media/image18.svg"/><Relationship Id="rId14" Type="http://schemas.openxmlformats.org/officeDocument/2006/relationships/image" Target="../media/image13.pn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56" Type="http://schemas.openxmlformats.org/officeDocument/2006/relationships/image" Target="../media/image55.png"/><Relationship Id="rId77" Type="http://schemas.openxmlformats.org/officeDocument/2006/relationships/image" Target="../media/image76.svg"/><Relationship Id="rId100" Type="http://schemas.openxmlformats.org/officeDocument/2006/relationships/image" Target="../media/image99.png"/><Relationship Id="rId105" Type="http://schemas.openxmlformats.org/officeDocument/2006/relationships/image" Target="../media/image104.svg"/><Relationship Id="rId126" Type="http://schemas.openxmlformats.org/officeDocument/2006/relationships/image" Target="../media/image125.png"/><Relationship Id="rId147" Type="http://schemas.openxmlformats.org/officeDocument/2006/relationships/image" Target="../media/image146.svg"/><Relationship Id="rId168" Type="http://schemas.openxmlformats.org/officeDocument/2006/relationships/image" Target="../media/image167.png"/><Relationship Id="rId8" Type="http://schemas.openxmlformats.org/officeDocument/2006/relationships/image" Target="../media/image7.png"/><Relationship Id="rId51" Type="http://schemas.openxmlformats.org/officeDocument/2006/relationships/image" Target="../media/image50.svg"/><Relationship Id="rId72" Type="http://schemas.openxmlformats.org/officeDocument/2006/relationships/image" Target="../media/image71.png"/><Relationship Id="rId93" Type="http://schemas.openxmlformats.org/officeDocument/2006/relationships/image" Target="../media/image92.svg"/><Relationship Id="rId98" Type="http://schemas.openxmlformats.org/officeDocument/2006/relationships/image" Target="../media/image97.png"/><Relationship Id="rId121" Type="http://schemas.openxmlformats.org/officeDocument/2006/relationships/image" Target="../media/image120.svg"/><Relationship Id="rId142" Type="http://schemas.openxmlformats.org/officeDocument/2006/relationships/image" Target="../media/image141.png"/><Relationship Id="rId163" Type="http://schemas.openxmlformats.org/officeDocument/2006/relationships/image" Target="../media/image162.svg"/><Relationship Id="rId184" Type="http://schemas.openxmlformats.org/officeDocument/2006/relationships/image" Target="../media/image183.png"/><Relationship Id="rId189" Type="http://schemas.openxmlformats.org/officeDocument/2006/relationships/image" Target="../media/image188.svg"/><Relationship Id="rId3" Type="http://schemas.openxmlformats.org/officeDocument/2006/relationships/image" Target="../media/image2.svg"/><Relationship Id="rId25" Type="http://schemas.openxmlformats.org/officeDocument/2006/relationships/image" Target="../media/image24.svg"/><Relationship Id="rId46" Type="http://schemas.openxmlformats.org/officeDocument/2006/relationships/image" Target="../media/image45.png"/><Relationship Id="rId67" Type="http://schemas.openxmlformats.org/officeDocument/2006/relationships/image" Target="../media/image66.svg"/><Relationship Id="rId116" Type="http://schemas.openxmlformats.org/officeDocument/2006/relationships/image" Target="../media/image115.png"/><Relationship Id="rId137" Type="http://schemas.openxmlformats.org/officeDocument/2006/relationships/image" Target="../media/image136.svg"/><Relationship Id="rId158" Type="http://schemas.openxmlformats.org/officeDocument/2006/relationships/image" Target="../media/image157.png"/><Relationship Id="rId20" Type="http://schemas.openxmlformats.org/officeDocument/2006/relationships/image" Target="../media/image19.png"/><Relationship Id="rId41" Type="http://schemas.openxmlformats.org/officeDocument/2006/relationships/image" Target="../media/image40.svg"/><Relationship Id="rId62" Type="http://schemas.openxmlformats.org/officeDocument/2006/relationships/image" Target="../media/image61.png"/><Relationship Id="rId83" Type="http://schemas.openxmlformats.org/officeDocument/2006/relationships/image" Target="../media/image82.svg"/><Relationship Id="rId88" Type="http://schemas.openxmlformats.org/officeDocument/2006/relationships/image" Target="../media/image87.png"/><Relationship Id="rId111" Type="http://schemas.openxmlformats.org/officeDocument/2006/relationships/image" Target="../media/image110.svg"/><Relationship Id="rId132" Type="http://schemas.openxmlformats.org/officeDocument/2006/relationships/image" Target="../media/image131.png"/><Relationship Id="rId153" Type="http://schemas.openxmlformats.org/officeDocument/2006/relationships/image" Target="../media/image152.svg"/><Relationship Id="rId174" Type="http://schemas.openxmlformats.org/officeDocument/2006/relationships/image" Target="../media/image173.png"/><Relationship Id="rId179" Type="http://schemas.openxmlformats.org/officeDocument/2006/relationships/image" Target="../media/image178.svg"/><Relationship Id="rId195" Type="http://schemas.openxmlformats.org/officeDocument/2006/relationships/image" Target="../media/image194.svg"/><Relationship Id="rId209" Type="http://schemas.openxmlformats.org/officeDocument/2006/relationships/image" Target="../media/image208.svg"/><Relationship Id="rId190" Type="http://schemas.openxmlformats.org/officeDocument/2006/relationships/image" Target="../media/image189.png"/><Relationship Id="rId204" Type="http://schemas.openxmlformats.org/officeDocument/2006/relationships/image" Target="../media/image203.png"/><Relationship Id="rId15" Type="http://schemas.openxmlformats.org/officeDocument/2006/relationships/image" Target="../media/image14.svg"/><Relationship Id="rId36" Type="http://schemas.openxmlformats.org/officeDocument/2006/relationships/image" Target="../media/image35.png"/><Relationship Id="rId57" Type="http://schemas.openxmlformats.org/officeDocument/2006/relationships/image" Target="../media/image56.svg"/><Relationship Id="rId106" Type="http://schemas.openxmlformats.org/officeDocument/2006/relationships/image" Target="../media/image105.png"/><Relationship Id="rId127" Type="http://schemas.openxmlformats.org/officeDocument/2006/relationships/image" Target="../media/image126.svg"/><Relationship Id="rId10" Type="http://schemas.openxmlformats.org/officeDocument/2006/relationships/image" Target="../media/image9.png"/><Relationship Id="rId31" Type="http://schemas.openxmlformats.org/officeDocument/2006/relationships/image" Target="../media/image30.svg"/><Relationship Id="rId52" Type="http://schemas.openxmlformats.org/officeDocument/2006/relationships/image" Target="../media/image51.png"/><Relationship Id="rId73" Type="http://schemas.openxmlformats.org/officeDocument/2006/relationships/image" Target="../media/image72.svg"/><Relationship Id="rId78" Type="http://schemas.openxmlformats.org/officeDocument/2006/relationships/image" Target="../media/image77.png"/><Relationship Id="rId94" Type="http://schemas.openxmlformats.org/officeDocument/2006/relationships/image" Target="../media/image93.png"/><Relationship Id="rId99" Type="http://schemas.openxmlformats.org/officeDocument/2006/relationships/image" Target="../media/image98.svg"/><Relationship Id="rId101" Type="http://schemas.openxmlformats.org/officeDocument/2006/relationships/image" Target="../media/image100.svg"/><Relationship Id="rId122" Type="http://schemas.openxmlformats.org/officeDocument/2006/relationships/image" Target="../media/image121.png"/><Relationship Id="rId143" Type="http://schemas.openxmlformats.org/officeDocument/2006/relationships/image" Target="../media/image142.svg"/><Relationship Id="rId148" Type="http://schemas.openxmlformats.org/officeDocument/2006/relationships/image" Target="../media/image147.png"/><Relationship Id="rId164" Type="http://schemas.openxmlformats.org/officeDocument/2006/relationships/image" Target="../media/image163.png"/><Relationship Id="rId169" Type="http://schemas.openxmlformats.org/officeDocument/2006/relationships/image" Target="../media/image168.svg"/><Relationship Id="rId185" Type="http://schemas.openxmlformats.org/officeDocument/2006/relationships/image" Target="../media/image184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80" Type="http://schemas.openxmlformats.org/officeDocument/2006/relationships/image" Target="../media/image179.png"/><Relationship Id="rId210" Type="http://schemas.openxmlformats.org/officeDocument/2006/relationships/image" Target="../media/image209.png"/><Relationship Id="rId26" Type="http://schemas.openxmlformats.org/officeDocument/2006/relationships/image" Target="../media/image25.png"/><Relationship Id="rId47" Type="http://schemas.openxmlformats.org/officeDocument/2006/relationships/image" Target="../media/image46.svg"/><Relationship Id="rId68" Type="http://schemas.openxmlformats.org/officeDocument/2006/relationships/image" Target="../media/image67.png"/><Relationship Id="rId89" Type="http://schemas.openxmlformats.org/officeDocument/2006/relationships/image" Target="../media/image88.svg"/><Relationship Id="rId112" Type="http://schemas.openxmlformats.org/officeDocument/2006/relationships/image" Target="../media/image111.png"/><Relationship Id="rId133" Type="http://schemas.openxmlformats.org/officeDocument/2006/relationships/image" Target="../media/image132.svg"/><Relationship Id="rId154" Type="http://schemas.openxmlformats.org/officeDocument/2006/relationships/image" Target="../media/image153.png"/><Relationship Id="rId175" Type="http://schemas.openxmlformats.org/officeDocument/2006/relationships/image" Target="../media/image174.svg"/><Relationship Id="rId196" Type="http://schemas.openxmlformats.org/officeDocument/2006/relationships/image" Target="../media/image195.png"/><Relationship Id="rId200" Type="http://schemas.openxmlformats.org/officeDocument/2006/relationships/image" Target="../media/image199.png"/><Relationship Id="rId16" Type="http://schemas.openxmlformats.org/officeDocument/2006/relationships/image" Target="../media/image15.png"/><Relationship Id="rId37" Type="http://schemas.openxmlformats.org/officeDocument/2006/relationships/image" Target="../media/image36.svg"/><Relationship Id="rId58" Type="http://schemas.openxmlformats.org/officeDocument/2006/relationships/image" Target="../media/image57.png"/><Relationship Id="rId79" Type="http://schemas.openxmlformats.org/officeDocument/2006/relationships/image" Target="../media/image78.svg"/><Relationship Id="rId102" Type="http://schemas.openxmlformats.org/officeDocument/2006/relationships/image" Target="../media/image101.png"/><Relationship Id="rId123" Type="http://schemas.openxmlformats.org/officeDocument/2006/relationships/image" Target="../media/image122.svg"/><Relationship Id="rId144" Type="http://schemas.openxmlformats.org/officeDocument/2006/relationships/image" Target="../media/image143.png"/><Relationship Id="rId90" Type="http://schemas.openxmlformats.org/officeDocument/2006/relationships/image" Target="../media/image89.png"/><Relationship Id="rId165" Type="http://schemas.openxmlformats.org/officeDocument/2006/relationships/image" Target="../media/image164.svg"/><Relationship Id="rId186" Type="http://schemas.openxmlformats.org/officeDocument/2006/relationships/image" Target="../media/image185.png"/><Relationship Id="rId211" Type="http://schemas.openxmlformats.org/officeDocument/2006/relationships/image" Target="../media/image210.svg"/><Relationship Id="rId27" Type="http://schemas.openxmlformats.org/officeDocument/2006/relationships/image" Target="../media/image26.svg"/><Relationship Id="rId48" Type="http://schemas.openxmlformats.org/officeDocument/2006/relationships/image" Target="../media/image47.png"/><Relationship Id="rId69" Type="http://schemas.openxmlformats.org/officeDocument/2006/relationships/image" Target="../media/image68.svg"/><Relationship Id="rId113" Type="http://schemas.openxmlformats.org/officeDocument/2006/relationships/image" Target="../media/image112.svg"/><Relationship Id="rId134" Type="http://schemas.openxmlformats.org/officeDocument/2006/relationships/image" Target="../media/image133.png"/><Relationship Id="rId80" Type="http://schemas.openxmlformats.org/officeDocument/2006/relationships/image" Target="../media/image79.png"/><Relationship Id="rId155" Type="http://schemas.openxmlformats.org/officeDocument/2006/relationships/image" Target="../media/image154.svg"/><Relationship Id="rId176" Type="http://schemas.openxmlformats.org/officeDocument/2006/relationships/image" Target="../media/image175.png"/><Relationship Id="rId197" Type="http://schemas.openxmlformats.org/officeDocument/2006/relationships/image" Target="../media/image196.svg"/><Relationship Id="rId201" Type="http://schemas.openxmlformats.org/officeDocument/2006/relationships/image" Target="../media/image200.svg"/><Relationship Id="rId17" Type="http://schemas.openxmlformats.org/officeDocument/2006/relationships/image" Target="../media/image16.svg"/><Relationship Id="rId38" Type="http://schemas.openxmlformats.org/officeDocument/2006/relationships/image" Target="../media/image37.png"/><Relationship Id="rId59" Type="http://schemas.openxmlformats.org/officeDocument/2006/relationships/image" Target="../media/image58.svg"/><Relationship Id="rId103" Type="http://schemas.openxmlformats.org/officeDocument/2006/relationships/image" Target="../media/image102.svg"/><Relationship Id="rId124" Type="http://schemas.openxmlformats.org/officeDocument/2006/relationships/image" Target="../media/image123.png"/><Relationship Id="rId70" Type="http://schemas.openxmlformats.org/officeDocument/2006/relationships/image" Target="../media/image69.png"/><Relationship Id="rId91" Type="http://schemas.openxmlformats.org/officeDocument/2006/relationships/image" Target="../media/image90.svg"/><Relationship Id="rId145" Type="http://schemas.openxmlformats.org/officeDocument/2006/relationships/image" Target="../media/image144.svg"/><Relationship Id="rId166" Type="http://schemas.openxmlformats.org/officeDocument/2006/relationships/image" Target="../media/image165.png"/><Relationship Id="rId187" Type="http://schemas.openxmlformats.org/officeDocument/2006/relationships/image" Target="../media/image186.svg"/><Relationship Id="rId1" Type="http://schemas.openxmlformats.org/officeDocument/2006/relationships/slideLayout" Target="../slideLayouts/slideLayout14.xml"/><Relationship Id="rId212" Type="http://schemas.openxmlformats.org/officeDocument/2006/relationships/image" Target="../media/image211.png"/><Relationship Id="rId28" Type="http://schemas.openxmlformats.org/officeDocument/2006/relationships/image" Target="../media/image27.png"/><Relationship Id="rId49" Type="http://schemas.openxmlformats.org/officeDocument/2006/relationships/image" Target="../media/image48.svg"/><Relationship Id="rId114" Type="http://schemas.openxmlformats.org/officeDocument/2006/relationships/image" Target="../media/image113.png"/><Relationship Id="rId60" Type="http://schemas.openxmlformats.org/officeDocument/2006/relationships/image" Target="../media/image59.png"/><Relationship Id="rId81" Type="http://schemas.openxmlformats.org/officeDocument/2006/relationships/image" Target="../media/image80.svg"/><Relationship Id="rId135" Type="http://schemas.openxmlformats.org/officeDocument/2006/relationships/image" Target="../media/image134.svg"/><Relationship Id="rId156" Type="http://schemas.openxmlformats.org/officeDocument/2006/relationships/image" Target="../media/image155.png"/><Relationship Id="rId177" Type="http://schemas.openxmlformats.org/officeDocument/2006/relationships/image" Target="../media/image176.svg"/><Relationship Id="rId198" Type="http://schemas.openxmlformats.org/officeDocument/2006/relationships/image" Target="../media/image197.png"/><Relationship Id="rId202" Type="http://schemas.openxmlformats.org/officeDocument/2006/relationships/image" Target="../media/image201.png"/><Relationship Id="rId18" Type="http://schemas.openxmlformats.org/officeDocument/2006/relationships/image" Target="../media/image17.png"/><Relationship Id="rId39" Type="http://schemas.openxmlformats.org/officeDocument/2006/relationships/image" Target="../media/image38.svg"/><Relationship Id="rId50" Type="http://schemas.openxmlformats.org/officeDocument/2006/relationships/image" Target="../media/image49.png"/><Relationship Id="rId104" Type="http://schemas.openxmlformats.org/officeDocument/2006/relationships/image" Target="../media/image103.png"/><Relationship Id="rId125" Type="http://schemas.openxmlformats.org/officeDocument/2006/relationships/image" Target="../media/image124.svg"/><Relationship Id="rId146" Type="http://schemas.openxmlformats.org/officeDocument/2006/relationships/image" Target="../media/image145.png"/><Relationship Id="rId167" Type="http://schemas.openxmlformats.org/officeDocument/2006/relationships/image" Target="../media/image166.svg"/><Relationship Id="rId188" Type="http://schemas.openxmlformats.org/officeDocument/2006/relationships/image" Target="../media/image187.png"/><Relationship Id="rId71" Type="http://schemas.openxmlformats.org/officeDocument/2006/relationships/image" Target="../media/image70.svg"/><Relationship Id="rId92" Type="http://schemas.openxmlformats.org/officeDocument/2006/relationships/image" Target="../media/image91.png"/><Relationship Id="rId213" Type="http://schemas.openxmlformats.org/officeDocument/2006/relationships/image" Target="../media/image212.svg"/><Relationship Id="rId2" Type="http://schemas.openxmlformats.org/officeDocument/2006/relationships/image" Target="../media/image1.png"/><Relationship Id="rId29" Type="http://schemas.openxmlformats.org/officeDocument/2006/relationships/image" Target="../media/image28.svg"/><Relationship Id="rId40" Type="http://schemas.openxmlformats.org/officeDocument/2006/relationships/image" Target="../media/image39.png"/><Relationship Id="rId115" Type="http://schemas.openxmlformats.org/officeDocument/2006/relationships/image" Target="../media/image114.svg"/><Relationship Id="rId136" Type="http://schemas.openxmlformats.org/officeDocument/2006/relationships/image" Target="../media/image135.png"/><Relationship Id="rId157" Type="http://schemas.openxmlformats.org/officeDocument/2006/relationships/image" Target="../media/image156.svg"/><Relationship Id="rId178" Type="http://schemas.openxmlformats.org/officeDocument/2006/relationships/image" Target="../media/image177.png"/><Relationship Id="rId61" Type="http://schemas.openxmlformats.org/officeDocument/2006/relationships/image" Target="../media/image60.svg"/><Relationship Id="rId82" Type="http://schemas.openxmlformats.org/officeDocument/2006/relationships/image" Target="../media/image81.png"/><Relationship Id="rId199" Type="http://schemas.openxmlformats.org/officeDocument/2006/relationships/image" Target="../media/image198.svg"/><Relationship Id="rId203" Type="http://schemas.openxmlformats.org/officeDocument/2006/relationships/image" Target="../media/image20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CB4E7-C824-13F9-4975-6A27233E2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raphic 69">
            <a:extLst>
              <a:ext uri="{FF2B5EF4-FFF2-40B4-BE49-F238E27FC236}">
                <a16:creationId xmlns:a16="http://schemas.microsoft.com/office/drawing/2014/main" id="{C198B1D3-D989-6B3A-B575-95FDD2990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76641" y="3681266"/>
            <a:ext cx="280639" cy="280639"/>
          </a:xfrm>
          <a:prstGeom prst="rect">
            <a:avLst/>
          </a:prstGeom>
        </p:spPr>
      </p:pic>
      <p:pic>
        <p:nvPicPr>
          <p:cNvPr id="218" name="Graphic 217">
            <a:extLst>
              <a:ext uri="{FF2B5EF4-FFF2-40B4-BE49-F238E27FC236}">
                <a16:creationId xmlns:a16="http://schemas.microsoft.com/office/drawing/2014/main" id="{B2AAA64F-804A-474C-ABC2-0ACE0464C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8610" y="4127611"/>
            <a:ext cx="286910" cy="28691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B34DB-C037-2826-CD42-A375C52FF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ABFCE87-CF2B-21FC-2ADA-1500EECD9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94089" y="2782304"/>
            <a:ext cx="280639" cy="28063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691CE73-C90F-6F8D-773B-E287128B37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24297" y="1433861"/>
            <a:ext cx="280639" cy="2806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050E7CE-906F-09A6-1B41-015B5F2D6A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633021" y="1433861"/>
            <a:ext cx="280639" cy="28063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FDD31DA-818F-B442-DA48-EA27AFA48E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124297" y="3681266"/>
            <a:ext cx="280639" cy="28063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FF55C9B-3A9E-FD92-D785-051EEFD60BB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15573" y="4130747"/>
            <a:ext cx="280639" cy="28063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046FFB-1840-626B-76BB-16A2BDB219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667917" y="1433861"/>
            <a:ext cx="280639" cy="28063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AE8948-595A-0A9B-8E29-936692061F7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685365" y="1433861"/>
            <a:ext cx="280639" cy="28063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14C01C0-9619-8F6C-7D91-E11FF36196D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5194089" y="1433861"/>
            <a:ext cx="280639" cy="280639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2296E53-BD1D-422D-2116-CEFC8B9AA0D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15573" y="1883342"/>
            <a:ext cx="280639" cy="280639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D788088E-E06D-209A-C142-AA614E308F4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124297" y="1883342"/>
            <a:ext cx="280639" cy="280639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7C9EE901-6BC0-7B46-23CB-5D88A1B8C3A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4685365" y="2782304"/>
            <a:ext cx="280639" cy="280639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244CAA60-73E5-F0F8-FC35-CCC2BFB6428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4685365" y="4130747"/>
            <a:ext cx="280639" cy="280639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A2C1BE05-F747-14DE-5CCA-E78E0769070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5194089" y="4130747"/>
            <a:ext cx="280639" cy="280639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4E7BB7FB-3419-812A-02C3-A8CD560A91F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3159193" y="3231785"/>
            <a:ext cx="280639" cy="280639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FFB0F2FD-AEC8-9EB3-07D4-1AD2ED2F4A9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615573" y="2332823"/>
            <a:ext cx="280639" cy="280639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8BD51501-E4EC-7E4A-4EF6-B1DED0337A6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/>
        </p:blipFill>
        <p:spPr>
          <a:xfrm>
            <a:off x="1124297" y="2332823"/>
            <a:ext cx="280639" cy="280639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DA68A9AF-1774-43D7-9384-7D5EA7EBA68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/>
        </p:blipFill>
        <p:spPr>
          <a:xfrm>
            <a:off x="1633021" y="2332823"/>
            <a:ext cx="280639" cy="280639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723AAA6D-914F-5243-7CB0-7109A1187075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/>
        </p:blipFill>
        <p:spPr>
          <a:xfrm>
            <a:off x="2141745" y="2332823"/>
            <a:ext cx="280639" cy="280639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BE26BB95-2F0C-FB0B-AE56-5C11CE93BA9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/>
        </p:blipFill>
        <p:spPr>
          <a:xfrm>
            <a:off x="2650469" y="2332823"/>
            <a:ext cx="280639" cy="280639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EE7E8EDF-7CE3-A039-0882-EBE98AE02089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rcRect/>
          <a:stretch/>
        </p:blipFill>
        <p:spPr>
          <a:xfrm>
            <a:off x="3159193" y="2332823"/>
            <a:ext cx="280639" cy="280639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12654858-5F36-3CC2-273A-EC9308535B1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/>
        </p:blipFill>
        <p:spPr>
          <a:xfrm>
            <a:off x="3667917" y="2332823"/>
            <a:ext cx="280639" cy="280639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0039302F-9650-F67D-ECA8-43F1FC86F570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/>
        </p:blipFill>
        <p:spPr>
          <a:xfrm>
            <a:off x="4176641" y="2332823"/>
            <a:ext cx="280639" cy="280639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9E727EF0-CB28-8505-D07D-07E7A3F2F48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/>
        </p:blipFill>
        <p:spPr>
          <a:xfrm>
            <a:off x="4685365" y="2332823"/>
            <a:ext cx="280639" cy="280639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D25FC90B-A62A-F6DC-E19C-7DB2FFA0B540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/>
        </p:blipFill>
        <p:spPr>
          <a:xfrm>
            <a:off x="5194089" y="2332823"/>
            <a:ext cx="280639" cy="280639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D8A679CB-A7AD-C8A9-5CC1-5D3DA7711443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/>
        </p:blipFill>
        <p:spPr>
          <a:xfrm>
            <a:off x="5702813" y="2332823"/>
            <a:ext cx="280639" cy="280639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D07804E7-3197-8379-8090-B828C0AE6057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/>
        </p:blipFill>
        <p:spPr>
          <a:xfrm>
            <a:off x="1633021" y="3681266"/>
            <a:ext cx="280639" cy="280639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0B3CF566-D7A4-2712-FE3B-CD8CC2A945AB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/>
        </p:blipFill>
        <p:spPr>
          <a:xfrm>
            <a:off x="2141745" y="3681266"/>
            <a:ext cx="280639" cy="280639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FD9C64D7-C0AF-9FBD-A560-7FAC67DD3A3D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/>
        </p:blipFill>
        <p:spPr>
          <a:xfrm>
            <a:off x="2650469" y="3681266"/>
            <a:ext cx="280639" cy="28063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7C2CCA6E-BE6B-62B0-15B5-40D9114701AC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/>
        </p:blipFill>
        <p:spPr>
          <a:xfrm>
            <a:off x="3159193" y="3681266"/>
            <a:ext cx="280639" cy="28063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16E3CCB6-D090-B0C3-E32F-ABED087C8B87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/>
        </p:blipFill>
        <p:spPr>
          <a:xfrm>
            <a:off x="3667917" y="3681266"/>
            <a:ext cx="280639" cy="280639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DC1C6A88-7776-5625-85A1-4CB909677D4C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/>
        </p:blipFill>
        <p:spPr>
          <a:xfrm>
            <a:off x="4685365" y="3681266"/>
            <a:ext cx="280639" cy="280639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EBDDCCE3-6F48-670D-8BE1-9E485868E2A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/>
        </p:blipFill>
        <p:spPr>
          <a:xfrm flipH="1">
            <a:off x="5194089" y="3681266"/>
            <a:ext cx="280639" cy="280639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99BD7957-7AE9-32B9-1B1A-47CD0868DEE3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/>
        </p:blipFill>
        <p:spPr>
          <a:xfrm>
            <a:off x="5702813" y="3681266"/>
            <a:ext cx="280639" cy="280639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77FE8BFE-F3C9-3BAC-AC3B-C6CA8FA7BA1A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/>
        </p:blipFill>
        <p:spPr>
          <a:xfrm>
            <a:off x="615573" y="2782304"/>
            <a:ext cx="280639" cy="280639"/>
          </a:xfrm>
          <a:prstGeom prst="rect">
            <a:avLst/>
          </a:prstGeom>
        </p:spPr>
      </p:pic>
      <p:pic>
        <p:nvPicPr>
          <p:cNvPr id="75" name="Graphic 74">
            <a:extLst>
              <a:ext uri="{FF2B5EF4-FFF2-40B4-BE49-F238E27FC236}">
                <a16:creationId xmlns:a16="http://schemas.microsoft.com/office/drawing/2014/main" id="{ABB502EC-2C0F-79AD-BB85-7A99E323964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/>
        </p:blipFill>
        <p:spPr>
          <a:xfrm>
            <a:off x="1124297" y="2782304"/>
            <a:ext cx="280639" cy="280639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F5E07C4E-2345-BEA7-70BB-77576A5A9AF4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/>
        </p:blipFill>
        <p:spPr>
          <a:xfrm>
            <a:off x="1633021" y="2782304"/>
            <a:ext cx="280639" cy="280639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B598D0BA-1A4A-31D0-94C4-EA28D812B11F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rcRect/>
          <a:stretch/>
        </p:blipFill>
        <p:spPr>
          <a:xfrm>
            <a:off x="2141745" y="2782304"/>
            <a:ext cx="280639" cy="28063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044A2B67-0500-F753-4214-99FE8470796A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rcRect/>
          <a:stretch/>
        </p:blipFill>
        <p:spPr>
          <a:xfrm>
            <a:off x="2650469" y="2782304"/>
            <a:ext cx="280639" cy="280639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0103B58C-D770-237D-87A4-9409F90080DA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rcRect/>
          <a:stretch/>
        </p:blipFill>
        <p:spPr>
          <a:xfrm>
            <a:off x="3159193" y="2782304"/>
            <a:ext cx="280639" cy="280639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08D47AB5-0CBA-708B-A31F-1BE65A4DEEA6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rcRect/>
          <a:stretch/>
        </p:blipFill>
        <p:spPr>
          <a:xfrm>
            <a:off x="3667917" y="2782304"/>
            <a:ext cx="280639" cy="280639"/>
          </a:xfrm>
          <a:prstGeom prst="rect">
            <a:avLst/>
          </a:prstGeom>
        </p:spPr>
      </p:pic>
      <p:pic>
        <p:nvPicPr>
          <p:cNvPr id="81" name="Graphic 80">
            <a:extLst>
              <a:ext uri="{FF2B5EF4-FFF2-40B4-BE49-F238E27FC236}">
                <a16:creationId xmlns:a16="http://schemas.microsoft.com/office/drawing/2014/main" id="{01C39CCC-F66E-C72F-4D22-31FDCCC7D203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rcRect/>
          <a:stretch/>
        </p:blipFill>
        <p:spPr>
          <a:xfrm>
            <a:off x="4176641" y="2782304"/>
            <a:ext cx="280639" cy="280639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D29513C3-187A-F5E6-88ED-299DA80B078E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rcRect/>
          <a:stretch/>
        </p:blipFill>
        <p:spPr>
          <a:xfrm>
            <a:off x="615573" y="3231785"/>
            <a:ext cx="280639" cy="280639"/>
          </a:xfrm>
          <a:prstGeom prst="rect">
            <a:avLst/>
          </a:prstGeom>
        </p:spPr>
      </p:pic>
      <p:pic>
        <p:nvPicPr>
          <p:cNvPr id="97" name="Graphic 96">
            <a:extLst>
              <a:ext uri="{FF2B5EF4-FFF2-40B4-BE49-F238E27FC236}">
                <a16:creationId xmlns:a16="http://schemas.microsoft.com/office/drawing/2014/main" id="{0776E43B-EF07-47BB-66CB-ABC970396BF9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/>
        </p:blipFill>
        <p:spPr>
          <a:xfrm>
            <a:off x="1124297" y="3231785"/>
            <a:ext cx="280639" cy="280639"/>
          </a:xfrm>
          <a:prstGeom prst="rect">
            <a:avLst/>
          </a:prstGeom>
        </p:spPr>
      </p:pic>
      <p:pic>
        <p:nvPicPr>
          <p:cNvPr id="98" name="Graphic 97">
            <a:extLst>
              <a:ext uri="{FF2B5EF4-FFF2-40B4-BE49-F238E27FC236}">
                <a16:creationId xmlns:a16="http://schemas.microsoft.com/office/drawing/2014/main" id="{F64F7BCC-5016-7C71-CC74-F089EF2AF59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/>
        </p:blipFill>
        <p:spPr>
          <a:xfrm>
            <a:off x="1633021" y="3231785"/>
            <a:ext cx="280639" cy="280639"/>
          </a:xfrm>
          <a:prstGeom prst="rect">
            <a:avLst/>
          </a:prstGeom>
        </p:spPr>
      </p:pic>
      <p:pic>
        <p:nvPicPr>
          <p:cNvPr id="99" name="Graphic 98">
            <a:extLst>
              <a:ext uri="{FF2B5EF4-FFF2-40B4-BE49-F238E27FC236}">
                <a16:creationId xmlns:a16="http://schemas.microsoft.com/office/drawing/2014/main" id="{40006012-6FD8-DB59-A7E5-29288A09386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/>
        </p:blipFill>
        <p:spPr>
          <a:xfrm>
            <a:off x="2141745" y="3231785"/>
            <a:ext cx="280639" cy="280639"/>
          </a:xfrm>
          <a:prstGeom prst="rect">
            <a:avLst/>
          </a:prstGeom>
        </p:spPr>
      </p:pic>
      <p:pic>
        <p:nvPicPr>
          <p:cNvPr id="103" name="Graphic 102">
            <a:extLst>
              <a:ext uri="{FF2B5EF4-FFF2-40B4-BE49-F238E27FC236}">
                <a16:creationId xmlns:a16="http://schemas.microsoft.com/office/drawing/2014/main" id="{7B4C6904-9513-1C95-C4E2-B364F726C4DE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/>
        </p:blipFill>
        <p:spPr>
          <a:xfrm>
            <a:off x="4176641" y="3231785"/>
            <a:ext cx="280639" cy="280639"/>
          </a:xfrm>
          <a:prstGeom prst="rect">
            <a:avLst/>
          </a:prstGeom>
        </p:spPr>
      </p:pic>
      <p:pic>
        <p:nvPicPr>
          <p:cNvPr id="104" name="Graphic 103">
            <a:extLst>
              <a:ext uri="{FF2B5EF4-FFF2-40B4-BE49-F238E27FC236}">
                <a16:creationId xmlns:a16="http://schemas.microsoft.com/office/drawing/2014/main" id="{BA018A99-1F8C-2D92-574A-B012E107F6AB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/>
        </p:blipFill>
        <p:spPr>
          <a:xfrm>
            <a:off x="4685365" y="3231785"/>
            <a:ext cx="280639" cy="280639"/>
          </a:xfrm>
          <a:prstGeom prst="rect">
            <a:avLst/>
          </a:prstGeom>
        </p:spPr>
      </p:pic>
      <p:pic>
        <p:nvPicPr>
          <p:cNvPr id="118" name="Graphic 117">
            <a:extLst>
              <a:ext uri="{FF2B5EF4-FFF2-40B4-BE49-F238E27FC236}">
                <a16:creationId xmlns:a16="http://schemas.microsoft.com/office/drawing/2014/main" id="{2D22C2BD-E5E2-A185-C683-41F0BDDE15CF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615573" y="3681266"/>
            <a:ext cx="280639" cy="280639"/>
          </a:xfrm>
          <a:prstGeom prst="rect">
            <a:avLst/>
          </a:prstGeom>
        </p:spPr>
      </p:pic>
      <p:pic>
        <p:nvPicPr>
          <p:cNvPr id="187" name="Graphic 186">
            <a:extLst>
              <a:ext uri="{FF2B5EF4-FFF2-40B4-BE49-F238E27FC236}">
                <a16:creationId xmlns:a16="http://schemas.microsoft.com/office/drawing/2014/main" id="{62105FAE-334B-EB6F-C5A4-8B2F5FE26A53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/>
        </p:blipFill>
        <p:spPr>
          <a:xfrm>
            <a:off x="6208401" y="2782304"/>
            <a:ext cx="280639" cy="280639"/>
          </a:xfrm>
          <a:prstGeom prst="rect">
            <a:avLst/>
          </a:prstGeom>
        </p:spPr>
      </p:pic>
      <p:pic>
        <p:nvPicPr>
          <p:cNvPr id="188" name="Graphic 187">
            <a:extLst>
              <a:ext uri="{FF2B5EF4-FFF2-40B4-BE49-F238E27FC236}">
                <a16:creationId xmlns:a16="http://schemas.microsoft.com/office/drawing/2014/main" id="{2C0F2973-25DB-E6B7-3207-321B4200DC9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/>
        </p:blipFill>
        <p:spPr>
          <a:xfrm>
            <a:off x="6208401" y="3231785"/>
            <a:ext cx="280639" cy="280639"/>
          </a:xfrm>
          <a:prstGeom prst="rect">
            <a:avLst/>
          </a:prstGeom>
        </p:spPr>
      </p:pic>
      <p:pic>
        <p:nvPicPr>
          <p:cNvPr id="189" name="Graphic 188">
            <a:extLst>
              <a:ext uri="{FF2B5EF4-FFF2-40B4-BE49-F238E27FC236}">
                <a16:creationId xmlns:a16="http://schemas.microsoft.com/office/drawing/2014/main" id="{EF5A493B-36A3-D8F0-87A0-0A33B841F2E8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/>
        </p:blipFill>
        <p:spPr>
          <a:xfrm>
            <a:off x="6208401" y="3681266"/>
            <a:ext cx="280639" cy="280639"/>
          </a:xfrm>
          <a:prstGeom prst="rect">
            <a:avLst/>
          </a:prstGeom>
        </p:spPr>
      </p:pic>
      <p:pic>
        <p:nvPicPr>
          <p:cNvPr id="190" name="Graphic 189">
            <a:extLst>
              <a:ext uri="{FF2B5EF4-FFF2-40B4-BE49-F238E27FC236}">
                <a16:creationId xmlns:a16="http://schemas.microsoft.com/office/drawing/2014/main" id="{3990B8E3-972C-B403-55BF-8E4451D6D9C1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/>
        </p:blipFill>
        <p:spPr>
          <a:xfrm>
            <a:off x="6208401" y="4130747"/>
            <a:ext cx="280639" cy="280639"/>
          </a:xfrm>
          <a:prstGeom prst="rect">
            <a:avLst/>
          </a:prstGeom>
        </p:spPr>
      </p:pic>
      <p:pic>
        <p:nvPicPr>
          <p:cNvPr id="191" name="Graphic 190">
            <a:extLst>
              <a:ext uri="{FF2B5EF4-FFF2-40B4-BE49-F238E27FC236}">
                <a16:creationId xmlns:a16="http://schemas.microsoft.com/office/drawing/2014/main" id="{45DDB3D3-25C1-45F8-83CC-A365353A37EE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/>
        </p:blipFill>
        <p:spPr>
          <a:xfrm>
            <a:off x="6208401" y="4580228"/>
            <a:ext cx="280639" cy="280639"/>
          </a:xfrm>
          <a:prstGeom prst="rect">
            <a:avLst/>
          </a:prstGeom>
        </p:spPr>
      </p:pic>
      <p:pic>
        <p:nvPicPr>
          <p:cNvPr id="193" name="Graphic 192">
            <a:extLst>
              <a:ext uri="{FF2B5EF4-FFF2-40B4-BE49-F238E27FC236}">
                <a16:creationId xmlns:a16="http://schemas.microsoft.com/office/drawing/2014/main" id="{99EE228E-A6B1-3EED-56F2-6F28333BCA1B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/>
        </p:blipFill>
        <p:spPr>
          <a:xfrm>
            <a:off x="5194089" y="3231785"/>
            <a:ext cx="280639" cy="280639"/>
          </a:xfrm>
          <a:prstGeom prst="rect">
            <a:avLst/>
          </a:prstGeom>
        </p:spPr>
      </p:pic>
      <p:pic>
        <p:nvPicPr>
          <p:cNvPr id="194" name="Graphic 193">
            <a:extLst>
              <a:ext uri="{FF2B5EF4-FFF2-40B4-BE49-F238E27FC236}">
                <a16:creationId xmlns:a16="http://schemas.microsoft.com/office/drawing/2014/main" id="{9A80CDDB-2233-8506-7995-A19F86D17B30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rcRect/>
          <a:stretch/>
        </p:blipFill>
        <p:spPr>
          <a:xfrm>
            <a:off x="5702813" y="3231785"/>
            <a:ext cx="280639" cy="280639"/>
          </a:xfrm>
          <a:prstGeom prst="rect">
            <a:avLst/>
          </a:prstGeom>
        </p:spPr>
      </p:pic>
      <p:pic>
        <p:nvPicPr>
          <p:cNvPr id="202" name="Graphic 201">
            <a:extLst>
              <a:ext uri="{FF2B5EF4-FFF2-40B4-BE49-F238E27FC236}">
                <a16:creationId xmlns:a16="http://schemas.microsoft.com/office/drawing/2014/main" id="{4F7B8F74-C19F-8737-4C44-A79206ABB515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rcRect/>
          <a:stretch/>
        </p:blipFill>
        <p:spPr>
          <a:xfrm>
            <a:off x="3667917" y="4580228"/>
            <a:ext cx="280639" cy="280639"/>
          </a:xfrm>
          <a:prstGeom prst="rect">
            <a:avLst/>
          </a:prstGeom>
        </p:spPr>
      </p:pic>
      <p:pic>
        <p:nvPicPr>
          <p:cNvPr id="203" name="Graphic 202">
            <a:extLst>
              <a:ext uri="{FF2B5EF4-FFF2-40B4-BE49-F238E27FC236}">
                <a16:creationId xmlns:a16="http://schemas.microsoft.com/office/drawing/2014/main" id="{00F71F2D-D785-8C03-BD7C-E0FE5659BF0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rcRect/>
          <a:stretch/>
        </p:blipFill>
        <p:spPr>
          <a:xfrm>
            <a:off x="3159193" y="4580228"/>
            <a:ext cx="280639" cy="280639"/>
          </a:xfrm>
          <a:prstGeom prst="rect">
            <a:avLst/>
          </a:prstGeom>
        </p:spPr>
      </p:pic>
      <p:pic>
        <p:nvPicPr>
          <p:cNvPr id="204" name="Graphic 203">
            <a:extLst>
              <a:ext uri="{FF2B5EF4-FFF2-40B4-BE49-F238E27FC236}">
                <a16:creationId xmlns:a16="http://schemas.microsoft.com/office/drawing/2014/main" id="{84C59A37-6BF5-A774-88E6-C2EACAC26E84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rcRect/>
          <a:stretch/>
        </p:blipFill>
        <p:spPr>
          <a:xfrm>
            <a:off x="2650469" y="4580228"/>
            <a:ext cx="280639" cy="280639"/>
          </a:xfrm>
          <a:prstGeom prst="rect">
            <a:avLst/>
          </a:prstGeom>
        </p:spPr>
      </p:pic>
      <p:pic>
        <p:nvPicPr>
          <p:cNvPr id="205" name="Graphic 204">
            <a:extLst>
              <a:ext uri="{FF2B5EF4-FFF2-40B4-BE49-F238E27FC236}">
                <a16:creationId xmlns:a16="http://schemas.microsoft.com/office/drawing/2014/main" id="{D005BE03-339E-D110-5CD7-8BA2DB964E4F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rcRect/>
          <a:stretch/>
        </p:blipFill>
        <p:spPr>
          <a:xfrm>
            <a:off x="2141745" y="4580228"/>
            <a:ext cx="280639" cy="280639"/>
          </a:xfrm>
          <a:prstGeom prst="rect">
            <a:avLst/>
          </a:prstGeom>
        </p:spPr>
      </p:pic>
      <p:pic>
        <p:nvPicPr>
          <p:cNvPr id="206" name="Graphic 205">
            <a:extLst>
              <a:ext uri="{FF2B5EF4-FFF2-40B4-BE49-F238E27FC236}">
                <a16:creationId xmlns:a16="http://schemas.microsoft.com/office/drawing/2014/main" id="{ECAD572D-8A36-C598-0F01-72192D71E36C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5702813" y="1433861"/>
            <a:ext cx="280639" cy="280639"/>
          </a:xfrm>
          <a:prstGeom prst="rect">
            <a:avLst/>
          </a:prstGeom>
        </p:spPr>
      </p:pic>
      <p:pic>
        <p:nvPicPr>
          <p:cNvPr id="207" name="Graphic 206">
            <a:extLst>
              <a:ext uri="{FF2B5EF4-FFF2-40B4-BE49-F238E27FC236}">
                <a16:creationId xmlns:a16="http://schemas.microsoft.com/office/drawing/2014/main" id="{13228034-31BC-11F7-7E62-BC0061C38A70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2143169" y="1435285"/>
            <a:ext cx="277791" cy="277791"/>
          </a:xfrm>
          <a:prstGeom prst="rect">
            <a:avLst/>
          </a:prstGeom>
        </p:spPr>
      </p:pic>
      <p:pic>
        <p:nvPicPr>
          <p:cNvPr id="208" name="Graphic 207">
            <a:extLst>
              <a:ext uri="{FF2B5EF4-FFF2-40B4-BE49-F238E27FC236}">
                <a16:creationId xmlns:a16="http://schemas.microsoft.com/office/drawing/2014/main" id="{4AB6204C-20A9-3E9C-BEC7-283C0DD0B83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rcRect/>
          <a:stretch/>
        </p:blipFill>
        <p:spPr>
          <a:xfrm>
            <a:off x="5704237" y="1884766"/>
            <a:ext cx="277791" cy="277791"/>
          </a:xfrm>
          <a:prstGeom prst="rect">
            <a:avLst/>
          </a:prstGeom>
        </p:spPr>
      </p:pic>
      <p:pic>
        <p:nvPicPr>
          <p:cNvPr id="209" name="Graphic 208">
            <a:extLst>
              <a:ext uri="{FF2B5EF4-FFF2-40B4-BE49-F238E27FC236}">
                <a16:creationId xmlns:a16="http://schemas.microsoft.com/office/drawing/2014/main" id="{1305291A-0641-FA39-2CAB-911FFB05E732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rcRect/>
          <a:stretch/>
        </p:blipFill>
        <p:spPr>
          <a:xfrm>
            <a:off x="4178065" y="4581652"/>
            <a:ext cx="277791" cy="277791"/>
          </a:xfrm>
          <a:prstGeom prst="rect">
            <a:avLst/>
          </a:prstGeom>
        </p:spPr>
      </p:pic>
      <p:pic>
        <p:nvPicPr>
          <p:cNvPr id="210" name="Graphic 209">
            <a:extLst>
              <a:ext uri="{FF2B5EF4-FFF2-40B4-BE49-F238E27FC236}">
                <a16:creationId xmlns:a16="http://schemas.microsoft.com/office/drawing/2014/main" id="{511363A7-2788-FAA1-2A0A-E942E6FA2A85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rcRect/>
          <a:stretch/>
        </p:blipFill>
        <p:spPr>
          <a:xfrm>
            <a:off x="1634445" y="4581652"/>
            <a:ext cx="277791" cy="277791"/>
          </a:xfrm>
          <a:prstGeom prst="rect">
            <a:avLst/>
          </a:prstGeom>
        </p:spPr>
      </p:pic>
      <p:pic>
        <p:nvPicPr>
          <p:cNvPr id="211" name="Graphic 210">
            <a:extLst>
              <a:ext uri="{FF2B5EF4-FFF2-40B4-BE49-F238E27FC236}">
                <a16:creationId xmlns:a16="http://schemas.microsoft.com/office/drawing/2014/main" id="{E53EAA4C-51A4-3F2C-8470-610B70464218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630773" y="1881094"/>
            <a:ext cx="285135" cy="285135"/>
          </a:xfrm>
          <a:prstGeom prst="rect">
            <a:avLst/>
          </a:prstGeom>
        </p:spPr>
      </p:pic>
      <p:pic>
        <p:nvPicPr>
          <p:cNvPr id="212" name="Graphic 211">
            <a:extLst>
              <a:ext uri="{FF2B5EF4-FFF2-40B4-BE49-F238E27FC236}">
                <a16:creationId xmlns:a16="http://schemas.microsoft.com/office/drawing/2014/main" id="{AD27D7A5-18D0-DC8A-4A03-C9B4E8CD1DDC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rcRect/>
          <a:stretch/>
        </p:blipFill>
        <p:spPr>
          <a:xfrm>
            <a:off x="2143169" y="1884766"/>
            <a:ext cx="277791" cy="277791"/>
          </a:xfrm>
          <a:prstGeom prst="rect">
            <a:avLst/>
          </a:prstGeom>
        </p:spPr>
      </p:pic>
      <p:pic>
        <p:nvPicPr>
          <p:cNvPr id="213" name="Graphic 212">
            <a:extLst>
              <a:ext uri="{FF2B5EF4-FFF2-40B4-BE49-F238E27FC236}">
                <a16:creationId xmlns:a16="http://schemas.microsoft.com/office/drawing/2014/main" id="{2D19B780-4104-8F84-6336-50A6C60177D6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rcRect/>
          <a:stretch/>
        </p:blipFill>
        <p:spPr>
          <a:xfrm>
            <a:off x="5704237" y="2783728"/>
            <a:ext cx="277791" cy="277791"/>
          </a:xfrm>
          <a:prstGeom prst="rect">
            <a:avLst/>
          </a:prstGeom>
        </p:spPr>
      </p:pic>
      <p:pic>
        <p:nvPicPr>
          <p:cNvPr id="215" name="Graphic 214">
            <a:extLst>
              <a:ext uri="{FF2B5EF4-FFF2-40B4-BE49-F238E27FC236}">
                <a16:creationId xmlns:a16="http://schemas.microsoft.com/office/drawing/2014/main" id="{D68F433C-6082-56CB-0995-4FB3E383F4F4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2651893" y="1435285"/>
            <a:ext cx="277791" cy="277791"/>
          </a:xfrm>
          <a:prstGeom prst="rect">
            <a:avLst/>
          </a:prstGeom>
        </p:spPr>
      </p:pic>
      <p:pic>
        <p:nvPicPr>
          <p:cNvPr id="216" name="Graphic 215">
            <a:extLst>
              <a:ext uri="{FF2B5EF4-FFF2-40B4-BE49-F238E27FC236}">
                <a16:creationId xmlns:a16="http://schemas.microsoft.com/office/drawing/2014/main" id="{0452A469-8A3E-8BEA-BE9E-4DF46126A7D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2650469" y="1883342"/>
            <a:ext cx="280639" cy="280639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:a16="http://schemas.microsoft.com/office/drawing/2014/main" id="{508FAB11-87F4-BD0C-3FAF-EF119E2053D7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rcRect/>
          <a:stretch/>
        </p:blipFill>
        <p:spPr>
          <a:xfrm>
            <a:off x="1633021" y="4130747"/>
            <a:ext cx="280639" cy="280639"/>
          </a:xfrm>
          <a:prstGeom prst="rect">
            <a:avLst/>
          </a:prstGeom>
        </p:spPr>
      </p:pic>
      <p:pic>
        <p:nvPicPr>
          <p:cNvPr id="219" name="Graphic 218">
            <a:extLst>
              <a:ext uri="{FF2B5EF4-FFF2-40B4-BE49-F238E27FC236}">
                <a16:creationId xmlns:a16="http://schemas.microsoft.com/office/drawing/2014/main" id="{E5937320-6BF7-901D-F568-420689FD411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4685365" y="4580228"/>
            <a:ext cx="280639" cy="280639"/>
          </a:xfrm>
          <a:prstGeom prst="rect">
            <a:avLst/>
          </a:prstGeom>
        </p:spPr>
      </p:pic>
      <p:pic>
        <p:nvPicPr>
          <p:cNvPr id="220" name="Graphic 219">
            <a:extLst>
              <a:ext uri="{FF2B5EF4-FFF2-40B4-BE49-F238E27FC236}">
                <a16:creationId xmlns:a16="http://schemas.microsoft.com/office/drawing/2014/main" id="{B745BE21-F791-DD1B-3764-0C737FFAF8E4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rcRect/>
          <a:stretch/>
        </p:blipFill>
        <p:spPr>
          <a:xfrm>
            <a:off x="3159193" y="1883342"/>
            <a:ext cx="280639" cy="280639"/>
          </a:xfrm>
          <a:prstGeom prst="rect">
            <a:avLst/>
          </a:prstGeom>
        </p:spPr>
      </p:pic>
      <p:pic>
        <p:nvPicPr>
          <p:cNvPr id="221" name="Graphic 220">
            <a:extLst>
              <a:ext uri="{FF2B5EF4-FFF2-40B4-BE49-F238E27FC236}">
                <a16:creationId xmlns:a16="http://schemas.microsoft.com/office/drawing/2014/main" id="{A2655B11-6286-41BB-3D92-8194508CC0E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rcRect/>
          <a:stretch/>
        </p:blipFill>
        <p:spPr>
          <a:xfrm>
            <a:off x="2650469" y="4130747"/>
            <a:ext cx="280639" cy="280639"/>
          </a:xfrm>
          <a:prstGeom prst="rect">
            <a:avLst/>
          </a:prstGeom>
        </p:spPr>
      </p:pic>
      <p:pic>
        <p:nvPicPr>
          <p:cNvPr id="222" name="Graphic 221">
            <a:extLst>
              <a:ext uri="{FF2B5EF4-FFF2-40B4-BE49-F238E27FC236}">
                <a16:creationId xmlns:a16="http://schemas.microsoft.com/office/drawing/2014/main" id="{5F1168E5-0E3A-55AC-7F6A-AE30E3DC8099}"/>
              </a:ext>
            </a:extLst>
          </p:cNvPr>
          <p:cNvPicPr>
            <a:picLocks noChangeAspect="1"/>
          </p:cNvPicPr>
          <p:nvPr/>
        </p:nvPicPr>
        <p:blipFill rotWithShape="1"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rcRect/>
          <a:stretch/>
        </p:blipFill>
        <p:spPr>
          <a:xfrm>
            <a:off x="3159193" y="1433861"/>
            <a:ext cx="280639" cy="280639"/>
          </a:xfrm>
          <a:prstGeom prst="rect">
            <a:avLst/>
          </a:prstGeom>
        </p:spPr>
      </p:pic>
      <p:pic>
        <p:nvPicPr>
          <p:cNvPr id="223" name="Graphic 222">
            <a:extLst>
              <a:ext uri="{FF2B5EF4-FFF2-40B4-BE49-F238E27FC236}">
                <a16:creationId xmlns:a16="http://schemas.microsoft.com/office/drawing/2014/main" id="{F3599091-EBAA-A0FB-8A76-749966020C3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3159193" y="4130747"/>
            <a:ext cx="280639" cy="280639"/>
          </a:xfrm>
          <a:prstGeom prst="rect">
            <a:avLst/>
          </a:prstGeom>
        </p:spPr>
      </p:pic>
      <p:pic>
        <p:nvPicPr>
          <p:cNvPr id="224" name="Graphic 223">
            <a:extLst>
              <a:ext uri="{FF2B5EF4-FFF2-40B4-BE49-F238E27FC236}">
                <a16:creationId xmlns:a16="http://schemas.microsoft.com/office/drawing/2014/main" id="{BFC688CF-F15D-E24D-B4CB-79425042AC97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rcRect/>
          <a:stretch/>
        </p:blipFill>
        <p:spPr>
          <a:xfrm>
            <a:off x="3667917" y="4130747"/>
            <a:ext cx="280639" cy="280639"/>
          </a:xfrm>
          <a:prstGeom prst="rect">
            <a:avLst/>
          </a:prstGeom>
        </p:spPr>
      </p:pic>
      <p:pic>
        <p:nvPicPr>
          <p:cNvPr id="225" name="Graphic 224">
            <a:extLst>
              <a:ext uri="{FF2B5EF4-FFF2-40B4-BE49-F238E27FC236}">
                <a16:creationId xmlns:a16="http://schemas.microsoft.com/office/drawing/2014/main" id="{975D8829-F34C-8DA0-3FE0-5291B51066D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rcRect/>
          <a:stretch/>
        </p:blipFill>
        <p:spPr>
          <a:xfrm>
            <a:off x="4176641" y="4130747"/>
            <a:ext cx="280639" cy="280639"/>
          </a:xfrm>
          <a:prstGeom prst="rect">
            <a:avLst/>
          </a:prstGeom>
        </p:spPr>
      </p:pic>
      <p:pic>
        <p:nvPicPr>
          <p:cNvPr id="226" name="Graphic 225">
            <a:extLst>
              <a:ext uri="{FF2B5EF4-FFF2-40B4-BE49-F238E27FC236}">
                <a16:creationId xmlns:a16="http://schemas.microsoft.com/office/drawing/2014/main" id="{983DC2CE-4D29-CF5E-7410-B5F23A7BD87C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3667917" y="3231785"/>
            <a:ext cx="280639" cy="280639"/>
          </a:xfrm>
          <a:prstGeom prst="rect">
            <a:avLst/>
          </a:prstGeom>
        </p:spPr>
      </p:pic>
      <p:pic>
        <p:nvPicPr>
          <p:cNvPr id="227" name="Graphic 226">
            <a:extLst>
              <a:ext uri="{FF2B5EF4-FFF2-40B4-BE49-F238E27FC236}">
                <a16:creationId xmlns:a16="http://schemas.microsoft.com/office/drawing/2014/main" id="{AB0A3635-560F-9A5A-C756-54A13E57F5AB}"/>
              </a:ext>
            </a:extLst>
          </p:cNvPr>
          <p:cNvPicPr>
            <a:picLocks noChangeAspect="1"/>
          </p:cNvPicPr>
          <p:nvPr/>
        </p:nvPicPr>
        <p:blipFill rotWithShape="1"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rcRect/>
          <a:stretch/>
        </p:blipFill>
        <p:spPr>
          <a:xfrm>
            <a:off x="6208401" y="1883342"/>
            <a:ext cx="280639" cy="280639"/>
          </a:xfrm>
          <a:prstGeom prst="rect">
            <a:avLst/>
          </a:prstGeom>
        </p:spPr>
      </p:pic>
      <p:pic>
        <p:nvPicPr>
          <p:cNvPr id="228" name="Graphic 227">
            <a:extLst>
              <a:ext uri="{FF2B5EF4-FFF2-40B4-BE49-F238E27FC236}">
                <a16:creationId xmlns:a16="http://schemas.microsoft.com/office/drawing/2014/main" id="{813A7A95-752A-54DB-152E-EA0C2CF1D1D8}"/>
              </a:ext>
            </a:extLst>
          </p:cNvPr>
          <p:cNvPicPr>
            <a:picLocks noChangeAspect="1"/>
          </p:cNvPicPr>
          <p:nvPr/>
        </p:nvPicPr>
        <p:blipFill rotWithShape="1"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rcRect/>
          <a:stretch/>
        </p:blipFill>
        <p:spPr>
          <a:xfrm>
            <a:off x="6208401" y="2332823"/>
            <a:ext cx="280639" cy="280639"/>
          </a:xfrm>
          <a:prstGeom prst="rect">
            <a:avLst/>
          </a:prstGeom>
        </p:spPr>
      </p:pic>
      <p:pic>
        <p:nvPicPr>
          <p:cNvPr id="229" name="Graphic 228">
            <a:extLst>
              <a:ext uri="{FF2B5EF4-FFF2-40B4-BE49-F238E27FC236}">
                <a16:creationId xmlns:a16="http://schemas.microsoft.com/office/drawing/2014/main" id="{40594CC6-F78E-8EFC-3009-4B13064106B9}"/>
              </a:ext>
            </a:extLst>
          </p:cNvPr>
          <p:cNvPicPr>
            <a:picLocks noChangeAspect="1"/>
          </p:cNvPicPr>
          <p:nvPr/>
        </p:nvPicPr>
        <p:blipFill rotWithShape="1"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rcRect/>
          <a:stretch/>
        </p:blipFill>
        <p:spPr>
          <a:xfrm>
            <a:off x="5702813" y="4580228"/>
            <a:ext cx="280639" cy="280639"/>
          </a:xfrm>
          <a:prstGeom prst="rect">
            <a:avLst/>
          </a:prstGeom>
        </p:spPr>
      </p:pic>
      <p:pic>
        <p:nvPicPr>
          <p:cNvPr id="230" name="Graphic 229">
            <a:extLst>
              <a:ext uri="{FF2B5EF4-FFF2-40B4-BE49-F238E27FC236}">
                <a16:creationId xmlns:a16="http://schemas.microsoft.com/office/drawing/2014/main" id="{8CB99A2C-D55A-C83F-B76B-B744B380B05C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rcRect l="3592" r="3592"/>
          <a:stretch/>
        </p:blipFill>
        <p:spPr>
          <a:xfrm>
            <a:off x="5194089" y="4580228"/>
            <a:ext cx="280639" cy="280639"/>
          </a:xfrm>
          <a:prstGeom prst="rect">
            <a:avLst/>
          </a:prstGeom>
        </p:spPr>
      </p:pic>
      <p:pic>
        <p:nvPicPr>
          <p:cNvPr id="231" name="Graphic 230">
            <a:extLst>
              <a:ext uri="{FF2B5EF4-FFF2-40B4-BE49-F238E27FC236}">
                <a16:creationId xmlns:a16="http://schemas.microsoft.com/office/drawing/2014/main" id="{D71D7606-1248-7F6C-CF40-AF0A228DA4D9}"/>
              </a:ext>
            </a:extLst>
          </p:cNvPr>
          <p:cNvPicPr>
            <a:picLocks noChangeAspect="1"/>
          </p:cNvPicPr>
          <p:nvPr/>
        </p:nvPicPr>
        <p:blipFill rotWithShape="1"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rcRect/>
          <a:stretch/>
        </p:blipFill>
        <p:spPr>
          <a:xfrm>
            <a:off x="6208401" y="1433861"/>
            <a:ext cx="280639" cy="280639"/>
          </a:xfrm>
          <a:prstGeom prst="rect">
            <a:avLst/>
          </a:prstGeom>
        </p:spPr>
      </p:pic>
      <p:pic>
        <p:nvPicPr>
          <p:cNvPr id="232" name="Graphic 231">
            <a:extLst>
              <a:ext uri="{FF2B5EF4-FFF2-40B4-BE49-F238E27FC236}">
                <a16:creationId xmlns:a16="http://schemas.microsoft.com/office/drawing/2014/main" id="{A307CA29-D762-EFE4-D13D-7153F093975C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4176641" y="1883342"/>
            <a:ext cx="280639" cy="280639"/>
          </a:xfrm>
          <a:prstGeom prst="rect">
            <a:avLst/>
          </a:prstGeom>
        </p:spPr>
      </p:pic>
      <p:pic>
        <p:nvPicPr>
          <p:cNvPr id="233" name="Graphic 232">
            <a:extLst>
              <a:ext uri="{FF2B5EF4-FFF2-40B4-BE49-F238E27FC236}">
                <a16:creationId xmlns:a16="http://schemas.microsoft.com/office/drawing/2014/main" id="{1B3820E4-4BA0-7226-D8DC-F24D62C6ACDD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rcRect/>
          <a:stretch/>
        </p:blipFill>
        <p:spPr>
          <a:xfrm>
            <a:off x="5194089" y="1883342"/>
            <a:ext cx="280639" cy="280639"/>
          </a:xfrm>
          <a:prstGeom prst="rect">
            <a:avLst/>
          </a:prstGeom>
        </p:spPr>
      </p:pic>
      <p:pic>
        <p:nvPicPr>
          <p:cNvPr id="234" name="Graphic 233">
            <a:extLst>
              <a:ext uri="{FF2B5EF4-FFF2-40B4-BE49-F238E27FC236}">
                <a16:creationId xmlns:a16="http://schemas.microsoft.com/office/drawing/2014/main" id="{9BAE33BA-70FE-7FAB-739F-3E5E65BD9615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rcRect/>
          <a:stretch/>
        </p:blipFill>
        <p:spPr>
          <a:xfrm>
            <a:off x="4685365" y="1883342"/>
            <a:ext cx="280639" cy="280639"/>
          </a:xfrm>
          <a:prstGeom prst="rect">
            <a:avLst/>
          </a:prstGeom>
        </p:spPr>
      </p:pic>
      <p:pic>
        <p:nvPicPr>
          <p:cNvPr id="235" name="Graphic 234">
            <a:extLst>
              <a:ext uri="{FF2B5EF4-FFF2-40B4-BE49-F238E27FC236}">
                <a16:creationId xmlns:a16="http://schemas.microsoft.com/office/drawing/2014/main" id="{0ED714F4-7C62-FA6F-66BF-2A64D5B5655A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rcRect/>
          <a:stretch/>
        </p:blipFill>
        <p:spPr>
          <a:xfrm>
            <a:off x="4176641" y="1433861"/>
            <a:ext cx="280639" cy="280639"/>
          </a:xfrm>
          <a:prstGeom prst="rect">
            <a:avLst/>
          </a:prstGeom>
        </p:spPr>
      </p:pic>
      <p:pic>
        <p:nvPicPr>
          <p:cNvPr id="236" name="Graphic 235">
            <a:extLst>
              <a:ext uri="{FF2B5EF4-FFF2-40B4-BE49-F238E27FC236}">
                <a16:creationId xmlns:a16="http://schemas.microsoft.com/office/drawing/2014/main" id="{F7413B37-1001-A413-50BD-C035291F470A}"/>
              </a:ext>
            </a:extLst>
          </p:cNvPr>
          <p:cNvPicPr>
            <a:picLocks noChangeAspect="1"/>
          </p:cNvPicPr>
          <p:nvPr/>
        </p:nvPicPr>
        <p:blipFill rotWithShape="1"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rcRect/>
          <a:stretch/>
        </p:blipFill>
        <p:spPr>
          <a:xfrm>
            <a:off x="615573" y="1433861"/>
            <a:ext cx="280639" cy="280639"/>
          </a:xfrm>
          <a:prstGeom prst="rect">
            <a:avLst/>
          </a:prstGeom>
        </p:spPr>
      </p:pic>
      <p:pic>
        <p:nvPicPr>
          <p:cNvPr id="237" name="Graphic 236">
            <a:extLst>
              <a:ext uri="{FF2B5EF4-FFF2-40B4-BE49-F238E27FC236}">
                <a16:creationId xmlns:a16="http://schemas.microsoft.com/office/drawing/2014/main" id="{481803E0-47E8-C973-6643-5E28492EFACF}"/>
              </a:ext>
            </a:extLst>
          </p:cNvPr>
          <p:cNvPicPr>
            <a:picLocks noChangeAspect="1"/>
          </p:cNvPicPr>
          <p:nvPr/>
        </p:nvPicPr>
        <p:blipFill rotWithShape="1"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rcRect/>
          <a:stretch/>
        </p:blipFill>
        <p:spPr>
          <a:xfrm>
            <a:off x="5702813" y="4130747"/>
            <a:ext cx="280639" cy="280639"/>
          </a:xfrm>
          <a:prstGeom prst="rect">
            <a:avLst/>
          </a:prstGeom>
        </p:spPr>
      </p:pic>
      <p:pic>
        <p:nvPicPr>
          <p:cNvPr id="239" name="Graphic 238">
            <a:extLst>
              <a:ext uri="{FF2B5EF4-FFF2-40B4-BE49-F238E27FC236}">
                <a16:creationId xmlns:a16="http://schemas.microsoft.com/office/drawing/2014/main" id="{F28CD434-AE95-DA49-41E4-22B5E08C5B99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667917" y="1883342"/>
            <a:ext cx="280639" cy="280639"/>
          </a:xfrm>
          <a:prstGeom prst="rect">
            <a:avLst/>
          </a:prstGeom>
        </p:spPr>
      </p:pic>
      <p:pic>
        <p:nvPicPr>
          <p:cNvPr id="241" name="Graphic 240">
            <a:extLst>
              <a:ext uri="{FF2B5EF4-FFF2-40B4-BE49-F238E27FC236}">
                <a16:creationId xmlns:a16="http://schemas.microsoft.com/office/drawing/2014/main" id="{CA819EA7-0D65-DF7E-D0B5-140DF5C956CC}"/>
              </a:ext>
            </a:extLst>
          </p:cNvPr>
          <p:cNvPicPr>
            <a:picLocks noChangeAspect="1"/>
          </p:cNvPicPr>
          <p:nvPr/>
        </p:nvPicPr>
        <p:blipFill rotWithShape="1"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rcRect/>
          <a:stretch/>
        </p:blipFill>
        <p:spPr>
          <a:xfrm>
            <a:off x="1098977" y="4105427"/>
            <a:ext cx="331278" cy="331278"/>
          </a:xfrm>
          <a:prstGeom prst="rect">
            <a:avLst/>
          </a:prstGeom>
        </p:spPr>
      </p:pic>
      <p:pic>
        <p:nvPicPr>
          <p:cNvPr id="242" name="Graphic 241">
            <a:extLst>
              <a:ext uri="{FF2B5EF4-FFF2-40B4-BE49-F238E27FC236}">
                <a16:creationId xmlns:a16="http://schemas.microsoft.com/office/drawing/2014/main" id="{4B9EF1C2-07C9-FB5D-779F-E3C8592E4008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rcRect/>
          <a:stretch/>
        </p:blipFill>
        <p:spPr>
          <a:xfrm>
            <a:off x="2650469" y="3231785"/>
            <a:ext cx="280639" cy="280639"/>
          </a:xfrm>
          <a:prstGeom prst="rect">
            <a:avLst/>
          </a:prstGeom>
        </p:spPr>
      </p:pic>
      <p:pic>
        <p:nvPicPr>
          <p:cNvPr id="245" name="Graphic 244">
            <a:extLst>
              <a:ext uri="{FF2B5EF4-FFF2-40B4-BE49-F238E27FC236}">
                <a16:creationId xmlns:a16="http://schemas.microsoft.com/office/drawing/2014/main" id="{4731AA04-3A83-98F7-0ADB-C98F8E60A85B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1124297" y="4580228"/>
            <a:ext cx="280639" cy="280639"/>
          </a:xfrm>
          <a:prstGeom prst="rect">
            <a:avLst/>
          </a:prstGeom>
        </p:spPr>
      </p:pic>
      <p:pic>
        <p:nvPicPr>
          <p:cNvPr id="249" name="Graphic 248">
            <a:extLst>
              <a:ext uri="{FF2B5EF4-FFF2-40B4-BE49-F238E27FC236}">
                <a16:creationId xmlns:a16="http://schemas.microsoft.com/office/drawing/2014/main" id="{D515FC64-3CC0-3F41-F0E0-7CF9ECDE50B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15573" y="4580228"/>
            <a:ext cx="280639" cy="280639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06C3804E-7AD2-7577-AC60-AD12BC7C6D06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615573" y="5039604"/>
            <a:ext cx="280639" cy="280639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B9F81906-7A64-EC32-92FC-E96DE0CDC039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rcRect/>
          <a:stretch/>
        </p:blipFill>
        <p:spPr>
          <a:xfrm>
            <a:off x="1124296" y="5039604"/>
            <a:ext cx="280639" cy="280639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817C7D78-1439-EFF9-0FF4-7D1171F966A4}"/>
              </a:ext>
            </a:extLst>
          </p:cNvPr>
          <p:cNvPicPr>
            <a:picLocks noChangeAspect="1"/>
          </p:cNvPicPr>
          <p:nvPr/>
        </p:nvPicPr>
        <p:blipFill>
          <a:blip r:embed="rId194">
            <a:extLst>
              <a:ext uri="{96DAC541-7B7A-43D3-8B79-37D633B846F1}">
                <asvg:svgBlip xmlns:asvg="http://schemas.microsoft.com/office/drawing/2016/SVG/main" r:embed="rId195"/>
              </a:ext>
            </a:extLst>
          </a:blip>
          <a:srcRect/>
          <a:stretch/>
        </p:blipFill>
        <p:spPr>
          <a:xfrm>
            <a:off x="1631597" y="5039604"/>
            <a:ext cx="280639" cy="280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E221FDE2-47D9-EE09-7352-C6C2140BC0F2}"/>
              </a:ext>
            </a:extLst>
          </p:cNvPr>
          <p:cNvPicPr>
            <a:picLocks noChangeAspect="1"/>
          </p:cNvPicPr>
          <p:nvPr/>
        </p:nvPicPr>
        <p:blipFill>
          <a:blip r:embed="rId196">
            <a:extLst>
              <a:ext uri="{96DAC541-7B7A-43D3-8B79-37D633B846F1}">
                <asvg:svgBlip xmlns:asvg="http://schemas.microsoft.com/office/drawing/2016/SVG/main" r:embed="rId197"/>
              </a:ext>
            </a:extLst>
          </a:blip>
          <a:srcRect/>
          <a:stretch/>
        </p:blipFill>
        <p:spPr>
          <a:xfrm>
            <a:off x="2145821" y="5039604"/>
            <a:ext cx="280639" cy="280639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76B35366-ED7E-1E15-56B6-B29BBD137BD4}"/>
              </a:ext>
            </a:extLst>
          </p:cNvPr>
          <p:cNvPicPr>
            <a:picLocks noChangeAspect="1"/>
          </p:cNvPicPr>
          <p:nvPr/>
        </p:nvPicPr>
        <p:blipFill>
          <a:blip r:embed="rId198">
            <a:extLst>
              <a:ext uri="{96DAC541-7B7A-43D3-8B79-37D633B846F1}">
                <asvg:svgBlip xmlns:asvg="http://schemas.microsoft.com/office/drawing/2016/SVG/main" r:embed="rId199"/>
              </a:ext>
            </a:extLst>
          </a:blip>
          <a:srcRect/>
          <a:stretch/>
        </p:blipFill>
        <p:spPr>
          <a:xfrm>
            <a:off x="2649045" y="5039604"/>
            <a:ext cx="280639" cy="28063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9DA9162-403E-1A12-0378-7B1DA73B2294}"/>
              </a:ext>
            </a:extLst>
          </p:cNvPr>
          <p:cNvPicPr>
            <a:picLocks noChangeAspect="1"/>
          </p:cNvPicPr>
          <p:nvPr/>
        </p:nvPicPr>
        <p:blipFill>
          <a:blip r:embed="rId200">
            <a:extLst>
              <a:ext uri="{96DAC541-7B7A-43D3-8B79-37D633B846F1}">
                <asvg:svgBlip xmlns:asvg="http://schemas.microsoft.com/office/drawing/2016/SVG/main" r:embed="rId201"/>
              </a:ext>
            </a:extLst>
          </a:blip>
          <a:srcRect/>
          <a:stretch/>
        </p:blipFill>
        <p:spPr>
          <a:xfrm>
            <a:off x="3159192" y="5039604"/>
            <a:ext cx="280639" cy="280639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8060198A-AA5C-8A0D-2E6D-8696922F1E4F}"/>
              </a:ext>
            </a:extLst>
          </p:cNvPr>
          <p:cNvPicPr>
            <a:picLocks noChangeAspect="1"/>
          </p:cNvPicPr>
          <p:nvPr/>
        </p:nvPicPr>
        <p:blipFill>
          <a:blip r:embed="rId202">
            <a:extLst>
              <a:ext uri="{96DAC541-7B7A-43D3-8B79-37D633B846F1}">
                <asvg:svgBlip xmlns:asvg="http://schemas.microsoft.com/office/drawing/2016/SVG/main" r:embed="rId203"/>
              </a:ext>
            </a:extLst>
          </a:blip>
          <a:srcRect/>
          <a:stretch/>
        </p:blipFill>
        <p:spPr>
          <a:xfrm>
            <a:off x="3667917" y="5039604"/>
            <a:ext cx="280639" cy="280639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3E75B170-0659-B780-8B42-E143E60C48C0}"/>
              </a:ext>
            </a:extLst>
          </p:cNvPr>
          <p:cNvPicPr>
            <a:picLocks noChangeAspect="1"/>
          </p:cNvPicPr>
          <p:nvPr/>
        </p:nvPicPr>
        <p:blipFill>
          <a:blip r:embed="rId204">
            <a:extLst>
              <a:ext uri="{96DAC541-7B7A-43D3-8B79-37D633B846F1}">
                <asvg:svgBlip xmlns:asvg="http://schemas.microsoft.com/office/drawing/2016/SVG/main" r:embed="rId205"/>
              </a:ext>
            </a:extLst>
          </a:blip>
          <a:srcRect/>
          <a:stretch/>
        </p:blipFill>
        <p:spPr>
          <a:xfrm>
            <a:off x="4176641" y="5039604"/>
            <a:ext cx="280639" cy="280639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6B4EF383-1431-E216-B637-7D725E929732}"/>
              </a:ext>
            </a:extLst>
          </p:cNvPr>
          <p:cNvPicPr>
            <a:picLocks noChangeAspect="1"/>
          </p:cNvPicPr>
          <p:nvPr/>
        </p:nvPicPr>
        <p:blipFill>
          <a:blip r:embed="rId206">
            <a:extLst>
              <a:ext uri="{96DAC541-7B7A-43D3-8B79-37D633B846F1}">
                <asvg:svgBlip xmlns:asvg="http://schemas.microsoft.com/office/drawing/2016/SVG/main" r:embed="rId207"/>
              </a:ext>
            </a:extLst>
          </a:blip>
          <a:srcRect/>
          <a:stretch/>
        </p:blipFill>
        <p:spPr>
          <a:xfrm>
            <a:off x="4685364" y="5039604"/>
            <a:ext cx="280639" cy="280639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46C970E2-0C4F-9661-5A2E-F65BA585F291}"/>
              </a:ext>
            </a:extLst>
          </p:cNvPr>
          <p:cNvPicPr>
            <a:picLocks noChangeAspect="1"/>
          </p:cNvPicPr>
          <p:nvPr/>
        </p:nvPicPr>
        <p:blipFill>
          <a:blip r:embed="rId208">
            <a:extLst>
              <a:ext uri="{96DAC541-7B7A-43D3-8B79-37D633B846F1}">
                <asvg:svgBlip xmlns:asvg="http://schemas.microsoft.com/office/drawing/2016/SVG/main" r:embed="rId209"/>
              </a:ext>
            </a:extLst>
          </a:blip>
          <a:srcRect/>
          <a:stretch/>
        </p:blipFill>
        <p:spPr>
          <a:xfrm>
            <a:off x="5194089" y="5039604"/>
            <a:ext cx="280639" cy="280639"/>
          </a:xfrm>
          <a:prstGeom prst="rect">
            <a:avLst/>
          </a:prstGeom>
        </p:spPr>
      </p:pic>
      <p:pic>
        <p:nvPicPr>
          <p:cNvPr id="192" name="Graphic 191">
            <a:extLst>
              <a:ext uri="{FF2B5EF4-FFF2-40B4-BE49-F238E27FC236}">
                <a16:creationId xmlns:a16="http://schemas.microsoft.com/office/drawing/2014/main" id="{4B175991-A831-1967-AB53-62383DB49CFA}"/>
              </a:ext>
            </a:extLst>
          </p:cNvPr>
          <p:cNvPicPr>
            <a:picLocks noChangeAspect="1"/>
          </p:cNvPicPr>
          <p:nvPr/>
        </p:nvPicPr>
        <p:blipFill>
          <a:blip r:embed="rId210">
            <a:extLst>
              <a:ext uri="{96DAC541-7B7A-43D3-8B79-37D633B846F1}">
                <asvg:svgBlip xmlns:asvg="http://schemas.microsoft.com/office/drawing/2016/SVG/main" r:embed="rId211"/>
              </a:ext>
            </a:extLst>
          </a:blip>
          <a:srcRect/>
          <a:stretch/>
        </p:blipFill>
        <p:spPr>
          <a:xfrm>
            <a:off x="5702813" y="5039604"/>
            <a:ext cx="280639" cy="280639"/>
          </a:xfrm>
          <a:prstGeom prst="rect">
            <a:avLst/>
          </a:prstGeom>
        </p:spPr>
      </p:pic>
      <p:pic>
        <p:nvPicPr>
          <p:cNvPr id="195" name="Graphic 194">
            <a:extLst>
              <a:ext uri="{FF2B5EF4-FFF2-40B4-BE49-F238E27FC236}">
                <a16:creationId xmlns:a16="http://schemas.microsoft.com/office/drawing/2014/main" id="{D4639A99-80A3-27D7-9991-CBF7C83491A1}"/>
              </a:ext>
            </a:extLst>
          </p:cNvPr>
          <p:cNvPicPr>
            <a:picLocks noChangeAspect="1"/>
          </p:cNvPicPr>
          <p:nvPr/>
        </p:nvPicPr>
        <p:blipFill>
          <a:blip r:embed="rId212">
            <a:extLst>
              <a:ext uri="{96DAC541-7B7A-43D3-8B79-37D633B846F1}">
                <asvg:svgBlip xmlns:asvg="http://schemas.microsoft.com/office/drawing/2016/SVG/main" r:embed="rId213"/>
              </a:ext>
            </a:extLst>
          </a:blip>
          <a:srcRect/>
          <a:stretch/>
        </p:blipFill>
        <p:spPr>
          <a:xfrm>
            <a:off x="6208400" y="5039604"/>
            <a:ext cx="280639" cy="280639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CED553A5-2604-CF96-9A94-E4E0FB2CE47B}"/>
              </a:ext>
            </a:extLst>
          </p:cNvPr>
          <p:cNvSpPr txBox="1"/>
          <p:nvPr/>
        </p:nvSpPr>
        <p:spPr>
          <a:xfrm>
            <a:off x="7030720" y="3512424"/>
            <a:ext cx="30181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Icons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C2087EA-6265-3102-DEFB-E1F369C0F389}"/>
              </a:ext>
            </a:extLst>
          </p:cNvPr>
          <p:cNvSpPr txBox="1"/>
          <p:nvPr/>
        </p:nvSpPr>
        <p:spPr>
          <a:xfrm>
            <a:off x="7030720" y="4055306"/>
            <a:ext cx="4551680" cy="12926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This slide contains all the icons featured throughout the presentation, along with a selection of additional commonly used icons for your convenience. Feel free to copy and reuse them as needed to maintain visual consistency across your slides.</a:t>
            </a:r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A36F73B8-CEF4-06D3-3031-329E6089E542}"/>
              </a:ext>
            </a:extLst>
          </p:cNvPr>
          <p:cNvCxnSpPr/>
          <p:nvPr/>
        </p:nvCxnSpPr>
        <p:spPr>
          <a:xfrm>
            <a:off x="6757639" y="1433861"/>
            <a:ext cx="0" cy="38964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9810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8718</TotalTime>
  <Words>43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62</cp:revision>
  <dcterms:created xsi:type="dcterms:W3CDTF">2025-04-10T11:11:23Z</dcterms:created>
  <dcterms:modified xsi:type="dcterms:W3CDTF">2025-10-16T09:42:59Z</dcterms:modified>
  <cp:category/>
</cp:coreProperties>
</file>