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svg"/><Relationship Id="rId170" Type="http://schemas.openxmlformats.org/officeDocument/2006/relationships/image" Target="../media/image169.png"/><Relationship Id="rId191" Type="http://schemas.openxmlformats.org/officeDocument/2006/relationships/image" Target="../media/image190.svg"/><Relationship Id="rId205" Type="http://schemas.openxmlformats.org/officeDocument/2006/relationships/image" Target="../media/image204.sv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59.png"/><Relationship Id="rId181" Type="http://schemas.openxmlformats.org/officeDocument/2006/relationships/image" Target="../media/image180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71" Type="http://schemas.openxmlformats.org/officeDocument/2006/relationships/image" Target="../media/image170.svg"/><Relationship Id="rId192" Type="http://schemas.openxmlformats.org/officeDocument/2006/relationships/image" Target="../media/image191.png"/><Relationship Id="rId206" Type="http://schemas.openxmlformats.org/officeDocument/2006/relationships/image" Target="../media/image205.png"/><Relationship Id="rId12" Type="http://schemas.openxmlformats.org/officeDocument/2006/relationships/image" Target="../media/image11.png"/><Relationship Id="rId33" Type="http://schemas.openxmlformats.org/officeDocument/2006/relationships/image" Target="../media/image32.svg"/><Relationship Id="rId108" Type="http://schemas.openxmlformats.org/officeDocument/2006/relationships/image" Target="../media/image107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5" Type="http://schemas.openxmlformats.org/officeDocument/2006/relationships/image" Target="../media/image74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61" Type="http://schemas.openxmlformats.org/officeDocument/2006/relationships/image" Target="../media/image160.svg"/><Relationship Id="rId182" Type="http://schemas.openxmlformats.org/officeDocument/2006/relationships/image" Target="../media/image181.png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5" Type="http://schemas.openxmlformats.org/officeDocument/2006/relationships/image" Target="../media/image64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51" Type="http://schemas.openxmlformats.org/officeDocument/2006/relationships/image" Target="../media/image150.svg"/><Relationship Id="rId172" Type="http://schemas.openxmlformats.org/officeDocument/2006/relationships/image" Target="../media/image171.png"/><Relationship Id="rId193" Type="http://schemas.openxmlformats.org/officeDocument/2006/relationships/image" Target="../media/image192.svg"/><Relationship Id="rId207" Type="http://schemas.openxmlformats.org/officeDocument/2006/relationships/image" Target="../media/image206.svg"/><Relationship Id="rId13" Type="http://schemas.openxmlformats.org/officeDocument/2006/relationships/image" Target="../media/image12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20" Type="http://schemas.openxmlformats.org/officeDocument/2006/relationships/image" Target="../media/image119.png"/><Relationship Id="rId141" Type="http://schemas.openxmlformats.org/officeDocument/2006/relationships/image" Target="../media/image140.svg"/><Relationship Id="rId7" Type="http://schemas.openxmlformats.org/officeDocument/2006/relationships/image" Target="../media/image6.svg"/><Relationship Id="rId162" Type="http://schemas.openxmlformats.org/officeDocument/2006/relationships/image" Target="../media/image161.png"/><Relationship Id="rId183" Type="http://schemas.openxmlformats.org/officeDocument/2006/relationships/image" Target="../media/image182.svg"/><Relationship Id="rId24" Type="http://schemas.openxmlformats.org/officeDocument/2006/relationships/image" Target="../media/image23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31" Type="http://schemas.openxmlformats.org/officeDocument/2006/relationships/image" Target="../media/image130.svg"/><Relationship Id="rId152" Type="http://schemas.openxmlformats.org/officeDocument/2006/relationships/image" Target="../media/image151.png"/><Relationship Id="rId173" Type="http://schemas.openxmlformats.org/officeDocument/2006/relationships/image" Target="../media/image172.svg"/><Relationship Id="rId194" Type="http://schemas.openxmlformats.org/officeDocument/2006/relationships/image" Target="../media/image193.png"/><Relationship Id="rId208" Type="http://schemas.openxmlformats.org/officeDocument/2006/relationships/image" Target="../media/image207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62.svg"/><Relationship Id="rId184" Type="http://schemas.openxmlformats.org/officeDocument/2006/relationships/image" Target="../media/image183.png"/><Relationship Id="rId189" Type="http://schemas.openxmlformats.org/officeDocument/2006/relationships/image" Target="../media/image188.sv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52.svg"/><Relationship Id="rId174" Type="http://schemas.openxmlformats.org/officeDocument/2006/relationships/image" Target="../media/image173.png"/><Relationship Id="rId179" Type="http://schemas.openxmlformats.org/officeDocument/2006/relationships/image" Target="../media/image178.svg"/><Relationship Id="rId195" Type="http://schemas.openxmlformats.org/officeDocument/2006/relationships/image" Target="../media/image194.svg"/><Relationship Id="rId209" Type="http://schemas.openxmlformats.org/officeDocument/2006/relationships/image" Target="../media/image208.svg"/><Relationship Id="rId190" Type="http://schemas.openxmlformats.org/officeDocument/2006/relationships/image" Target="../media/image189.png"/><Relationship Id="rId204" Type="http://schemas.openxmlformats.org/officeDocument/2006/relationships/image" Target="../media/image203.pn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svg"/><Relationship Id="rId185" Type="http://schemas.openxmlformats.org/officeDocument/2006/relationships/image" Target="../media/image184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80" Type="http://schemas.openxmlformats.org/officeDocument/2006/relationships/image" Target="../media/image179.png"/><Relationship Id="rId210" Type="http://schemas.openxmlformats.org/officeDocument/2006/relationships/image" Target="../media/image209.pn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75" Type="http://schemas.openxmlformats.org/officeDocument/2006/relationships/image" Target="../media/image174.svg"/><Relationship Id="rId196" Type="http://schemas.openxmlformats.org/officeDocument/2006/relationships/image" Target="../media/image195.png"/><Relationship Id="rId200" Type="http://schemas.openxmlformats.org/officeDocument/2006/relationships/image" Target="../media/image199.pn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64.svg"/><Relationship Id="rId186" Type="http://schemas.openxmlformats.org/officeDocument/2006/relationships/image" Target="../media/image185.png"/><Relationship Id="rId211" Type="http://schemas.openxmlformats.org/officeDocument/2006/relationships/image" Target="../media/image210.sv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4.svg"/><Relationship Id="rId176" Type="http://schemas.openxmlformats.org/officeDocument/2006/relationships/image" Target="../media/image175.png"/><Relationship Id="rId197" Type="http://schemas.openxmlformats.org/officeDocument/2006/relationships/image" Target="../media/image196.svg"/><Relationship Id="rId201" Type="http://schemas.openxmlformats.org/officeDocument/2006/relationships/image" Target="../media/image200.svg"/><Relationship Id="rId17" Type="http://schemas.openxmlformats.org/officeDocument/2006/relationships/image" Target="../media/image16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24" Type="http://schemas.openxmlformats.org/officeDocument/2006/relationships/image" Target="../media/image123.png"/><Relationship Id="rId70" Type="http://schemas.openxmlformats.org/officeDocument/2006/relationships/image" Target="../media/image69.png"/><Relationship Id="rId91" Type="http://schemas.openxmlformats.org/officeDocument/2006/relationships/image" Target="../media/image90.svg"/><Relationship Id="rId145" Type="http://schemas.openxmlformats.org/officeDocument/2006/relationships/image" Target="../media/image144.svg"/><Relationship Id="rId166" Type="http://schemas.openxmlformats.org/officeDocument/2006/relationships/image" Target="../media/image165.png"/><Relationship Id="rId187" Type="http://schemas.openxmlformats.org/officeDocument/2006/relationships/image" Target="../media/image186.svg"/><Relationship Id="rId1" Type="http://schemas.openxmlformats.org/officeDocument/2006/relationships/slideLayout" Target="../slideLayouts/slideLayout14.xml"/><Relationship Id="rId212" Type="http://schemas.openxmlformats.org/officeDocument/2006/relationships/image" Target="../media/image211.pn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60" Type="http://schemas.openxmlformats.org/officeDocument/2006/relationships/image" Target="../media/image59.png"/><Relationship Id="rId81" Type="http://schemas.openxmlformats.org/officeDocument/2006/relationships/image" Target="../media/image80.svg"/><Relationship Id="rId135" Type="http://schemas.openxmlformats.org/officeDocument/2006/relationships/image" Target="../media/image134.svg"/><Relationship Id="rId156" Type="http://schemas.openxmlformats.org/officeDocument/2006/relationships/image" Target="../media/image155.png"/><Relationship Id="rId177" Type="http://schemas.openxmlformats.org/officeDocument/2006/relationships/image" Target="../media/image176.svg"/><Relationship Id="rId198" Type="http://schemas.openxmlformats.org/officeDocument/2006/relationships/image" Target="../media/image197.png"/><Relationship Id="rId202" Type="http://schemas.openxmlformats.org/officeDocument/2006/relationships/image" Target="../media/image201.pn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50" Type="http://schemas.openxmlformats.org/officeDocument/2006/relationships/image" Target="../media/image49.png"/><Relationship Id="rId104" Type="http://schemas.openxmlformats.org/officeDocument/2006/relationships/image" Target="../media/image103.png"/><Relationship Id="rId125" Type="http://schemas.openxmlformats.org/officeDocument/2006/relationships/image" Target="../media/image124.svg"/><Relationship Id="rId146" Type="http://schemas.openxmlformats.org/officeDocument/2006/relationships/image" Target="../media/image145.png"/><Relationship Id="rId167" Type="http://schemas.openxmlformats.org/officeDocument/2006/relationships/image" Target="../media/image166.svg"/><Relationship Id="rId188" Type="http://schemas.openxmlformats.org/officeDocument/2006/relationships/image" Target="../media/image187.pn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213" Type="http://schemas.openxmlformats.org/officeDocument/2006/relationships/image" Target="../media/image212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40" Type="http://schemas.openxmlformats.org/officeDocument/2006/relationships/image" Target="../media/image39.png"/><Relationship Id="rId115" Type="http://schemas.openxmlformats.org/officeDocument/2006/relationships/image" Target="../media/image114.svg"/><Relationship Id="rId136" Type="http://schemas.openxmlformats.org/officeDocument/2006/relationships/image" Target="../media/image135.png"/><Relationship Id="rId157" Type="http://schemas.openxmlformats.org/officeDocument/2006/relationships/image" Target="../media/image156.svg"/><Relationship Id="rId178" Type="http://schemas.openxmlformats.org/officeDocument/2006/relationships/image" Target="../media/image177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99" Type="http://schemas.openxmlformats.org/officeDocument/2006/relationships/image" Target="../media/image198.svg"/><Relationship Id="rId203" Type="http://schemas.openxmlformats.org/officeDocument/2006/relationships/image" Target="../media/image20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B4E7-C824-13F9-4975-6A27233E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C198B1D3-D989-6B3A-B575-95FDD299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76641" y="3681266"/>
            <a:ext cx="280639" cy="280639"/>
          </a:xfrm>
          <a:prstGeom prst="rect">
            <a:avLst/>
          </a:prstGeom>
        </p:spPr>
      </p:pic>
      <p:pic>
        <p:nvPicPr>
          <p:cNvPr id="218" name="Graphic 217">
            <a:extLst>
              <a:ext uri="{FF2B5EF4-FFF2-40B4-BE49-F238E27FC236}">
                <a16:creationId xmlns:a16="http://schemas.microsoft.com/office/drawing/2014/main" id="{B2AAA64F-804A-474C-ABC2-0ACE0464C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610" y="4127611"/>
            <a:ext cx="286910" cy="2869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B34DB-C037-2826-CD42-A375C52FF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4F7E3-3625-40F1-897C-DFFB67D50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ABFCE87-CF2B-21FC-2ADA-1500EECD9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94089" y="2782304"/>
            <a:ext cx="280639" cy="28063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691CE73-C90F-6F8D-773B-E287128B3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24297" y="1433861"/>
            <a:ext cx="280639" cy="2806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050E7CE-906F-09A6-1B41-015B5F2D6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633021" y="1433861"/>
            <a:ext cx="280639" cy="28063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DD31DA-818F-B442-DA48-EA27AFA48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4297" y="3681266"/>
            <a:ext cx="280639" cy="2806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FF55C9B-3A9E-FD92-D785-051EEFD60B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15573" y="4130747"/>
            <a:ext cx="280639" cy="28063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046FFB-1840-626B-76BB-16A2BDB219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667917" y="1433861"/>
            <a:ext cx="280639" cy="2806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0AE8948-595A-0A9B-8E29-936692061F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685365" y="1433861"/>
            <a:ext cx="280639" cy="2806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4C01C0-9619-8F6C-7D91-E11FF36196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194089" y="1433861"/>
            <a:ext cx="280639" cy="28063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2296E53-BD1D-422D-2116-CEFC8B9AA0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15573" y="1883342"/>
            <a:ext cx="280639" cy="28063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788088E-E06D-209A-C142-AA614E308F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124297" y="1883342"/>
            <a:ext cx="280639" cy="28063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C9EE901-6BC0-7B46-23CB-5D88A1B8C3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685365" y="2782304"/>
            <a:ext cx="280639" cy="28063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44CAA60-73E5-F0F8-FC35-CCC2BFB642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685365" y="4130747"/>
            <a:ext cx="280639" cy="28063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A2C1BE05-F747-14DE-5CCA-E78E0769070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5194089" y="4130747"/>
            <a:ext cx="280639" cy="28063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4E7BB7FB-3419-812A-02C3-A8CD560A91F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3159193" y="3231785"/>
            <a:ext cx="280639" cy="280639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FB0F2FD-AEC8-9EB3-07D4-1AD2ED2F4A9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15573" y="2332823"/>
            <a:ext cx="280639" cy="28063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BD51501-E4EC-7E4A-4EF6-B1DED0337A6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1124297" y="2332823"/>
            <a:ext cx="280639" cy="280639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DA68A9AF-1774-43D7-9384-7D5EA7EBA68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1633021" y="2332823"/>
            <a:ext cx="280639" cy="280639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723AAA6D-914F-5243-7CB0-7109A118707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2141745" y="2332823"/>
            <a:ext cx="280639" cy="280639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BE26BB95-2F0C-FB0B-AE56-5C11CE93BA9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2650469" y="2332823"/>
            <a:ext cx="280639" cy="28063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E7E8EDF-7CE3-A039-0882-EBE98AE0208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3159193" y="2332823"/>
            <a:ext cx="280639" cy="280639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12654858-5F36-3CC2-273A-EC9308535B1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3667917" y="2332823"/>
            <a:ext cx="280639" cy="28063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039302F-9650-F67D-ECA8-43F1FC86F57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4176641" y="2332823"/>
            <a:ext cx="280639" cy="28063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9E727EF0-CB28-8505-D07D-07E7A3F2F48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4685365" y="2332823"/>
            <a:ext cx="280639" cy="280639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D25FC90B-A62A-F6DC-E19C-7DB2FFA0B54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5194089" y="2332823"/>
            <a:ext cx="280639" cy="280639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D8A679CB-A7AD-C8A9-5CC1-5D3DA7711443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5702813" y="2332823"/>
            <a:ext cx="280639" cy="28063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D07804E7-3197-8379-8090-B828C0AE605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/>
        </p:blipFill>
        <p:spPr>
          <a:xfrm>
            <a:off x="1633021" y="3681266"/>
            <a:ext cx="280639" cy="280639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B3CF566-D7A4-2712-FE3B-CD8CC2A945A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>
            <a:off x="2141745" y="3681266"/>
            <a:ext cx="280639" cy="28063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D9C64D7-C0AF-9FBD-A560-7FAC67DD3A3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/>
        </p:blipFill>
        <p:spPr>
          <a:xfrm>
            <a:off x="2650469" y="3681266"/>
            <a:ext cx="280639" cy="28063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C2CCA6E-BE6B-62B0-15B5-40D9114701A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/>
        </p:blipFill>
        <p:spPr>
          <a:xfrm>
            <a:off x="3159193" y="3681266"/>
            <a:ext cx="280639" cy="28063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6E3CCB6-D090-B0C3-E32F-ABED087C8B8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3667917" y="3681266"/>
            <a:ext cx="280639" cy="280639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DC1C6A88-7776-5625-85A1-4CB909677D4C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4685365" y="3681266"/>
            <a:ext cx="280639" cy="28063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EBDDCCE3-6F48-670D-8BE1-9E485868E2A1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 flipH="1">
            <a:off x="5194089" y="3681266"/>
            <a:ext cx="280639" cy="280639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99BD7957-7AE9-32B9-1B1A-47CD0868DEE3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5702813" y="3681266"/>
            <a:ext cx="280639" cy="28063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77FE8BFE-F3C9-3BAC-AC3B-C6CA8FA7BA1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615573" y="2782304"/>
            <a:ext cx="280639" cy="280639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ABB502EC-2C0F-79AD-BB85-7A99E323964C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1124297" y="2782304"/>
            <a:ext cx="280639" cy="280639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F5E07C4E-2345-BEA7-70BB-77576A5A9AF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/>
        </p:blipFill>
        <p:spPr>
          <a:xfrm>
            <a:off x="1633021" y="2782304"/>
            <a:ext cx="280639" cy="280639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598D0BA-1A4A-31D0-94C4-EA28D812B11F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/>
        </p:blipFill>
        <p:spPr>
          <a:xfrm>
            <a:off x="2141745" y="2782304"/>
            <a:ext cx="280639" cy="28063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44A2B67-0500-F753-4214-99FE8470796A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2650469" y="2782304"/>
            <a:ext cx="280639" cy="280639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0103B58C-D770-237D-87A4-9409F90080DA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3159193" y="2782304"/>
            <a:ext cx="280639" cy="28063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08D47AB5-0CBA-708B-A31F-1BE65A4DEEA6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3667917" y="2782304"/>
            <a:ext cx="280639" cy="280639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01C39CCC-F66E-C72F-4D22-31FDCCC7D203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4176641" y="2782304"/>
            <a:ext cx="280639" cy="280639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D29513C3-187A-F5E6-88ED-299DA80B078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615573" y="3231785"/>
            <a:ext cx="280639" cy="28063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0776E43B-EF07-47BB-66CB-ABC970396BF9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1124297" y="3231785"/>
            <a:ext cx="280639" cy="280639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F64F7BCC-5016-7C71-CC74-F089EF2AF59D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1633021" y="3231785"/>
            <a:ext cx="280639" cy="280639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40006012-6FD8-DB59-A7E5-29288A09386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2141745" y="3231785"/>
            <a:ext cx="280639" cy="280639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7B4C6904-9513-1C95-C4E2-B364F726C4DE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/>
        </p:blipFill>
        <p:spPr>
          <a:xfrm>
            <a:off x="4176641" y="3231785"/>
            <a:ext cx="280639" cy="280639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BA018A99-1F8C-2D92-574A-B012E107F6A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4685365" y="3231785"/>
            <a:ext cx="280639" cy="280639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2D22C2BD-E5E2-A185-C683-41F0BDDE15CF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15573" y="3681266"/>
            <a:ext cx="280639" cy="280639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62105FAE-334B-EB6F-C5A4-8B2F5FE26A53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/>
        </p:blipFill>
        <p:spPr>
          <a:xfrm>
            <a:off x="6208401" y="2782304"/>
            <a:ext cx="280639" cy="280639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2C0F2973-25DB-E6B7-3207-321B4200DC9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6208401" y="3231785"/>
            <a:ext cx="280639" cy="280639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EF5A493B-36A3-D8F0-87A0-0A33B841F2E8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/>
        </p:blipFill>
        <p:spPr>
          <a:xfrm>
            <a:off x="6208401" y="3681266"/>
            <a:ext cx="280639" cy="280639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3990B8E3-972C-B403-55BF-8E4451D6D9C1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/>
        </p:blipFill>
        <p:spPr>
          <a:xfrm>
            <a:off x="6208401" y="4130747"/>
            <a:ext cx="280639" cy="280639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45DDB3D3-25C1-45F8-83CC-A365353A37EE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/>
        </p:blipFill>
        <p:spPr>
          <a:xfrm>
            <a:off x="6208401" y="4580228"/>
            <a:ext cx="280639" cy="280639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EE228E-A6B1-3EED-56F2-6F28333BCA1B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/>
        </p:blipFill>
        <p:spPr>
          <a:xfrm>
            <a:off x="5194089" y="3231785"/>
            <a:ext cx="280639" cy="280639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9A80CDDB-2233-8506-7995-A19F86D17B30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5702813" y="3231785"/>
            <a:ext cx="280639" cy="280639"/>
          </a:xfrm>
          <a:prstGeom prst="rect">
            <a:avLst/>
          </a:prstGeom>
        </p:spPr>
      </p:pic>
      <p:pic>
        <p:nvPicPr>
          <p:cNvPr id="202" name="Graphic 201">
            <a:extLst>
              <a:ext uri="{FF2B5EF4-FFF2-40B4-BE49-F238E27FC236}">
                <a16:creationId xmlns:a16="http://schemas.microsoft.com/office/drawing/2014/main" id="{4F7B8F74-C19F-8737-4C44-A79206ABB515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rcRect/>
          <a:stretch/>
        </p:blipFill>
        <p:spPr>
          <a:xfrm>
            <a:off x="3667917" y="4580228"/>
            <a:ext cx="280639" cy="280639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00F71F2D-D785-8C03-BD7C-E0FE5659BF0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rcRect/>
          <a:stretch/>
        </p:blipFill>
        <p:spPr>
          <a:xfrm>
            <a:off x="3159193" y="4580228"/>
            <a:ext cx="280639" cy="280639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84C59A37-6BF5-A774-88E6-C2EACAC26E84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rcRect/>
          <a:stretch/>
        </p:blipFill>
        <p:spPr>
          <a:xfrm>
            <a:off x="2650469" y="4580228"/>
            <a:ext cx="280639" cy="280639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D005BE03-339E-D110-5CD7-8BA2DB964E4F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rcRect/>
          <a:stretch/>
        </p:blipFill>
        <p:spPr>
          <a:xfrm>
            <a:off x="2141745" y="4580228"/>
            <a:ext cx="280639" cy="280639"/>
          </a:xfrm>
          <a:prstGeom prst="rect">
            <a:avLst/>
          </a:prstGeom>
        </p:spPr>
      </p:pic>
      <p:pic>
        <p:nvPicPr>
          <p:cNvPr id="206" name="Graphic 205">
            <a:extLst>
              <a:ext uri="{FF2B5EF4-FFF2-40B4-BE49-F238E27FC236}">
                <a16:creationId xmlns:a16="http://schemas.microsoft.com/office/drawing/2014/main" id="{ECAD572D-8A36-C598-0F01-72192D71E36C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702813" y="1433861"/>
            <a:ext cx="280639" cy="280639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13228034-31BC-11F7-7E62-BC0061C38A70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2143169" y="1435285"/>
            <a:ext cx="277791" cy="277791"/>
          </a:xfrm>
          <a:prstGeom prst="rect">
            <a:avLst/>
          </a:prstGeom>
        </p:spPr>
      </p:pic>
      <p:pic>
        <p:nvPicPr>
          <p:cNvPr id="208" name="Graphic 207">
            <a:extLst>
              <a:ext uri="{FF2B5EF4-FFF2-40B4-BE49-F238E27FC236}">
                <a16:creationId xmlns:a16="http://schemas.microsoft.com/office/drawing/2014/main" id="{4AB6204C-20A9-3E9C-BEC7-283C0DD0B836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rcRect/>
          <a:stretch/>
        </p:blipFill>
        <p:spPr>
          <a:xfrm>
            <a:off x="5704237" y="1884766"/>
            <a:ext cx="277791" cy="277791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1305291A-0641-FA39-2CAB-911FFB05E732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rcRect/>
          <a:stretch/>
        </p:blipFill>
        <p:spPr>
          <a:xfrm>
            <a:off x="4178065" y="4581652"/>
            <a:ext cx="277791" cy="277791"/>
          </a:xfrm>
          <a:prstGeom prst="rect">
            <a:avLst/>
          </a:prstGeom>
        </p:spPr>
      </p:pic>
      <p:pic>
        <p:nvPicPr>
          <p:cNvPr id="210" name="Graphic 209">
            <a:extLst>
              <a:ext uri="{FF2B5EF4-FFF2-40B4-BE49-F238E27FC236}">
                <a16:creationId xmlns:a16="http://schemas.microsoft.com/office/drawing/2014/main" id="{511363A7-2788-FAA1-2A0A-E942E6FA2A85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rcRect/>
          <a:stretch/>
        </p:blipFill>
        <p:spPr>
          <a:xfrm>
            <a:off x="1634445" y="4581652"/>
            <a:ext cx="277791" cy="277791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E53EAA4C-51A4-3F2C-8470-610B70464218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630773" y="1881094"/>
            <a:ext cx="285135" cy="285135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AD27D7A5-18D0-DC8A-4A03-C9B4E8CD1DDC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rcRect/>
          <a:stretch/>
        </p:blipFill>
        <p:spPr>
          <a:xfrm>
            <a:off x="2143169" y="1884766"/>
            <a:ext cx="277791" cy="277791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D19B780-4104-8F84-6336-50A6C60177D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rcRect/>
          <a:stretch/>
        </p:blipFill>
        <p:spPr>
          <a:xfrm>
            <a:off x="5704237" y="2783728"/>
            <a:ext cx="277791" cy="277791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D68F433C-6082-56CB-0995-4FB3E383F4F4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2651893" y="1435285"/>
            <a:ext cx="277791" cy="277791"/>
          </a:xfrm>
          <a:prstGeom prst="rect">
            <a:avLst/>
          </a:prstGeom>
        </p:spPr>
      </p:pic>
      <p:pic>
        <p:nvPicPr>
          <p:cNvPr id="216" name="Graphic 215">
            <a:extLst>
              <a:ext uri="{FF2B5EF4-FFF2-40B4-BE49-F238E27FC236}">
                <a16:creationId xmlns:a16="http://schemas.microsoft.com/office/drawing/2014/main" id="{0452A469-8A3E-8BEA-BE9E-4DF46126A7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650469" y="1883342"/>
            <a:ext cx="280639" cy="280639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508FAB11-87F4-BD0C-3FAF-EF119E2053D7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rcRect/>
          <a:stretch/>
        </p:blipFill>
        <p:spPr>
          <a:xfrm>
            <a:off x="1633021" y="4130747"/>
            <a:ext cx="280639" cy="280639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E5937320-6BF7-901D-F568-420689FD4111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4685365" y="4580228"/>
            <a:ext cx="280639" cy="280639"/>
          </a:xfrm>
          <a:prstGeom prst="rect">
            <a:avLst/>
          </a:prstGeom>
        </p:spPr>
      </p:pic>
      <p:pic>
        <p:nvPicPr>
          <p:cNvPr id="220" name="Graphic 219">
            <a:extLst>
              <a:ext uri="{FF2B5EF4-FFF2-40B4-BE49-F238E27FC236}">
                <a16:creationId xmlns:a16="http://schemas.microsoft.com/office/drawing/2014/main" id="{B745BE21-F791-DD1B-3764-0C737FFAF8E4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rcRect/>
          <a:stretch/>
        </p:blipFill>
        <p:spPr>
          <a:xfrm>
            <a:off x="3159193" y="1883342"/>
            <a:ext cx="280639" cy="280639"/>
          </a:xfrm>
          <a:prstGeom prst="rect">
            <a:avLst/>
          </a:prstGeom>
        </p:spPr>
      </p:pic>
      <p:pic>
        <p:nvPicPr>
          <p:cNvPr id="221" name="Graphic 220">
            <a:extLst>
              <a:ext uri="{FF2B5EF4-FFF2-40B4-BE49-F238E27FC236}">
                <a16:creationId xmlns:a16="http://schemas.microsoft.com/office/drawing/2014/main" id="{A2655B11-6286-41BB-3D92-8194508CC0E2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rcRect/>
          <a:stretch/>
        </p:blipFill>
        <p:spPr>
          <a:xfrm>
            <a:off x="2650469" y="4130747"/>
            <a:ext cx="280639" cy="280639"/>
          </a:xfrm>
          <a:prstGeom prst="rect">
            <a:avLst/>
          </a:prstGeom>
        </p:spPr>
      </p:pic>
      <p:pic>
        <p:nvPicPr>
          <p:cNvPr id="222" name="Graphic 221">
            <a:extLst>
              <a:ext uri="{FF2B5EF4-FFF2-40B4-BE49-F238E27FC236}">
                <a16:creationId xmlns:a16="http://schemas.microsoft.com/office/drawing/2014/main" id="{5F1168E5-0E3A-55AC-7F6A-AE30E3DC8099}"/>
              </a:ext>
            </a:extLst>
          </p:cNvPr>
          <p:cNvPicPr>
            <a:picLocks noChangeAspect="1"/>
          </p:cNvPicPr>
          <p:nvPr/>
        </p:nvPicPr>
        <p:blipFill rotWithShape="1"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rcRect/>
          <a:stretch/>
        </p:blipFill>
        <p:spPr>
          <a:xfrm>
            <a:off x="3159193" y="1433861"/>
            <a:ext cx="280639" cy="280639"/>
          </a:xfrm>
          <a:prstGeom prst="rect">
            <a:avLst/>
          </a:prstGeom>
        </p:spPr>
      </p:pic>
      <p:pic>
        <p:nvPicPr>
          <p:cNvPr id="223" name="Graphic 222">
            <a:extLst>
              <a:ext uri="{FF2B5EF4-FFF2-40B4-BE49-F238E27FC236}">
                <a16:creationId xmlns:a16="http://schemas.microsoft.com/office/drawing/2014/main" id="{F3599091-EBAA-A0FB-8A76-749966020C3F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3159193" y="4130747"/>
            <a:ext cx="280639" cy="280639"/>
          </a:xfrm>
          <a:prstGeom prst="rect">
            <a:avLst/>
          </a:prstGeom>
        </p:spPr>
      </p:pic>
      <p:pic>
        <p:nvPicPr>
          <p:cNvPr id="224" name="Graphic 223">
            <a:extLst>
              <a:ext uri="{FF2B5EF4-FFF2-40B4-BE49-F238E27FC236}">
                <a16:creationId xmlns:a16="http://schemas.microsoft.com/office/drawing/2014/main" id="{BFC688CF-F15D-E24D-B4CB-79425042AC97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rcRect/>
          <a:stretch/>
        </p:blipFill>
        <p:spPr>
          <a:xfrm>
            <a:off x="3667917" y="4130747"/>
            <a:ext cx="280639" cy="280639"/>
          </a:xfrm>
          <a:prstGeom prst="rect">
            <a:avLst/>
          </a:prstGeom>
        </p:spPr>
      </p:pic>
      <p:pic>
        <p:nvPicPr>
          <p:cNvPr id="225" name="Graphic 224">
            <a:extLst>
              <a:ext uri="{FF2B5EF4-FFF2-40B4-BE49-F238E27FC236}">
                <a16:creationId xmlns:a16="http://schemas.microsoft.com/office/drawing/2014/main" id="{975D8829-F34C-8DA0-3FE0-5291B51066D8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rcRect/>
          <a:stretch/>
        </p:blipFill>
        <p:spPr>
          <a:xfrm>
            <a:off x="4176641" y="4130747"/>
            <a:ext cx="280639" cy="280639"/>
          </a:xfrm>
          <a:prstGeom prst="rect">
            <a:avLst/>
          </a:prstGeom>
        </p:spPr>
      </p:pic>
      <p:pic>
        <p:nvPicPr>
          <p:cNvPr id="226" name="Graphic 225">
            <a:extLst>
              <a:ext uri="{FF2B5EF4-FFF2-40B4-BE49-F238E27FC236}">
                <a16:creationId xmlns:a16="http://schemas.microsoft.com/office/drawing/2014/main" id="{983DC2CE-4D29-CF5E-7410-B5F23A7BD87C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3667917" y="3231785"/>
            <a:ext cx="280639" cy="280639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AB0A3635-560F-9A5A-C756-54A13E57F5AB}"/>
              </a:ext>
            </a:extLst>
          </p:cNvPr>
          <p:cNvPicPr>
            <a:picLocks noChangeAspect="1"/>
          </p:cNvPicPr>
          <p:nvPr/>
        </p:nvPicPr>
        <p:blipFill rotWithShape="1"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rcRect/>
          <a:stretch/>
        </p:blipFill>
        <p:spPr>
          <a:xfrm>
            <a:off x="6208401" y="1883342"/>
            <a:ext cx="280639" cy="280639"/>
          </a:xfrm>
          <a:prstGeom prst="rect">
            <a:avLst/>
          </a:prstGeom>
        </p:spPr>
      </p:pic>
      <p:pic>
        <p:nvPicPr>
          <p:cNvPr id="228" name="Graphic 227">
            <a:extLst>
              <a:ext uri="{FF2B5EF4-FFF2-40B4-BE49-F238E27FC236}">
                <a16:creationId xmlns:a16="http://schemas.microsoft.com/office/drawing/2014/main" id="{813A7A95-752A-54DB-152E-EA0C2CF1D1D8}"/>
              </a:ext>
            </a:extLst>
          </p:cNvPr>
          <p:cNvPicPr>
            <a:picLocks noChangeAspect="1"/>
          </p:cNvPicPr>
          <p:nvPr/>
        </p:nvPicPr>
        <p:blipFill rotWithShape="1"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rcRect/>
          <a:stretch/>
        </p:blipFill>
        <p:spPr>
          <a:xfrm>
            <a:off x="6208401" y="2332823"/>
            <a:ext cx="280639" cy="280639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40594CC6-F78E-8EFC-3009-4B13064106B9}"/>
              </a:ext>
            </a:extLst>
          </p:cNvPr>
          <p:cNvPicPr>
            <a:picLocks noChangeAspect="1"/>
          </p:cNvPicPr>
          <p:nvPr/>
        </p:nvPicPr>
        <p:blipFill rotWithShape="1"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rcRect/>
          <a:stretch/>
        </p:blipFill>
        <p:spPr>
          <a:xfrm>
            <a:off x="5702813" y="4580228"/>
            <a:ext cx="280639" cy="280639"/>
          </a:xfrm>
          <a:prstGeom prst="rect">
            <a:avLst/>
          </a:prstGeom>
        </p:spPr>
      </p:pic>
      <p:pic>
        <p:nvPicPr>
          <p:cNvPr id="230" name="Graphic 229">
            <a:extLst>
              <a:ext uri="{FF2B5EF4-FFF2-40B4-BE49-F238E27FC236}">
                <a16:creationId xmlns:a16="http://schemas.microsoft.com/office/drawing/2014/main" id="{8CB99A2C-D55A-C83F-B76B-B744B380B05C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rcRect l="3592" r="3592"/>
          <a:stretch/>
        </p:blipFill>
        <p:spPr>
          <a:xfrm>
            <a:off x="5194089" y="4580228"/>
            <a:ext cx="280639" cy="280639"/>
          </a:xfrm>
          <a:prstGeom prst="rect">
            <a:avLst/>
          </a:prstGeom>
        </p:spPr>
      </p:pic>
      <p:pic>
        <p:nvPicPr>
          <p:cNvPr id="231" name="Graphic 230">
            <a:extLst>
              <a:ext uri="{FF2B5EF4-FFF2-40B4-BE49-F238E27FC236}">
                <a16:creationId xmlns:a16="http://schemas.microsoft.com/office/drawing/2014/main" id="{D71D7606-1248-7F6C-CF40-AF0A228DA4D9}"/>
              </a:ext>
            </a:extLst>
          </p:cNvPr>
          <p:cNvPicPr>
            <a:picLocks noChangeAspect="1"/>
          </p:cNvPicPr>
          <p:nvPr/>
        </p:nvPicPr>
        <p:blipFill rotWithShape="1"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rcRect/>
          <a:stretch/>
        </p:blipFill>
        <p:spPr>
          <a:xfrm>
            <a:off x="6208401" y="1433861"/>
            <a:ext cx="280639" cy="280639"/>
          </a:xfrm>
          <a:prstGeom prst="rect">
            <a:avLst/>
          </a:prstGeom>
        </p:spPr>
      </p:pic>
      <p:pic>
        <p:nvPicPr>
          <p:cNvPr id="232" name="Graphic 231">
            <a:extLst>
              <a:ext uri="{FF2B5EF4-FFF2-40B4-BE49-F238E27FC236}">
                <a16:creationId xmlns:a16="http://schemas.microsoft.com/office/drawing/2014/main" id="{A307CA29-D762-EFE4-D13D-7153F093975C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4176641" y="1883342"/>
            <a:ext cx="280639" cy="280639"/>
          </a:xfrm>
          <a:prstGeom prst="rect">
            <a:avLst/>
          </a:prstGeom>
        </p:spPr>
      </p:pic>
      <p:pic>
        <p:nvPicPr>
          <p:cNvPr id="233" name="Graphic 232">
            <a:extLst>
              <a:ext uri="{FF2B5EF4-FFF2-40B4-BE49-F238E27FC236}">
                <a16:creationId xmlns:a16="http://schemas.microsoft.com/office/drawing/2014/main" id="{1B3820E4-4BA0-7226-D8DC-F24D62C6ACDD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rcRect/>
          <a:stretch/>
        </p:blipFill>
        <p:spPr>
          <a:xfrm>
            <a:off x="5194089" y="1883342"/>
            <a:ext cx="280639" cy="280639"/>
          </a:xfrm>
          <a:prstGeom prst="rect">
            <a:avLst/>
          </a:prstGeom>
        </p:spPr>
      </p:pic>
      <p:pic>
        <p:nvPicPr>
          <p:cNvPr id="234" name="Graphic 233">
            <a:extLst>
              <a:ext uri="{FF2B5EF4-FFF2-40B4-BE49-F238E27FC236}">
                <a16:creationId xmlns:a16="http://schemas.microsoft.com/office/drawing/2014/main" id="{9BAE33BA-70FE-7FAB-739F-3E5E65BD9615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rcRect/>
          <a:stretch/>
        </p:blipFill>
        <p:spPr>
          <a:xfrm>
            <a:off x="4685365" y="1883342"/>
            <a:ext cx="280639" cy="280639"/>
          </a:xfrm>
          <a:prstGeom prst="rect">
            <a:avLst/>
          </a:prstGeom>
        </p:spPr>
      </p:pic>
      <p:pic>
        <p:nvPicPr>
          <p:cNvPr id="235" name="Graphic 234">
            <a:extLst>
              <a:ext uri="{FF2B5EF4-FFF2-40B4-BE49-F238E27FC236}">
                <a16:creationId xmlns:a16="http://schemas.microsoft.com/office/drawing/2014/main" id="{0ED714F4-7C62-FA6F-66BF-2A64D5B5655A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rcRect/>
          <a:stretch/>
        </p:blipFill>
        <p:spPr>
          <a:xfrm>
            <a:off x="4176641" y="1433861"/>
            <a:ext cx="280639" cy="280639"/>
          </a:xfrm>
          <a:prstGeom prst="rect">
            <a:avLst/>
          </a:prstGeom>
        </p:spPr>
      </p:pic>
      <p:pic>
        <p:nvPicPr>
          <p:cNvPr id="236" name="Graphic 235">
            <a:extLst>
              <a:ext uri="{FF2B5EF4-FFF2-40B4-BE49-F238E27FC236}">
                <a16:creationId xmlns:a16="http://schemas.microsoft.com/office/drawing/2014/main" id="{F7413B37-1001-A413-50BD-C035291F470A}"/>
              </a:ext>
            </a:extLst>
          </p:cNvPr>
          <p:cNvPicPr>
            <a:picLocks noChangeAspect="1"/>
          </p:cNvPicPr>
          <p:nvPr/>
        </p:nvPicPr>
        <p:blipFill rotWithShape="1"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rcRect/>
          <a:stretch/>
        </p:blipFill>
        <p:spPr>
          <a:xfrm>
            <a:off x="615573" y="1433861"/>
            <a:ext cx="280639" cy="280639"/>
          </a:xfrm>
          <a:prstGeom prst="rect">
            <a:avLst/>
          </a:prstGeom>
        </p:spPr>
      </p:pic>
      <p:pic>
        <p:nvPicPr>
          <p:cNvPr id="237" name="Graphic 236">
            <a:extLst>
              <a:ext uri="{FF2B5EF4-FFF2-40B4-BE49-F238E27FC236}">
                <a16:creationId xmlns:a16="http://schemas.microsoft.com/office/drawing/2014/main" id="{481803E0-47E8-C973-6643-5E28492EFACF}"/>
              </a:ext>
            </a:extLst>
          </p:cNvPr>
          <p:cNvPicPr>
            <a:picLocks noChangeAspect="1"/>
          </p:cNvPicPr>
          <p:nvPr/>
        </p:nvPicPr>
        <p:blipFill rotWithShape="1"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rcRect/>
          <a:stretch/>
        </p:blipFill>
        <p:spPr>
          <a:xfrm>
            <a:off x="5702813" y="4130747"/>
            <a:ext cx="280639" cy="280639"/>
          </a:xfrm>
          <a:prstGeom prst="rect">
            <a:avLst/>
          </a:prstGeom>
        </p:spPr>
      </p:pic>
      <p:pic>
        <p:nvPicPr>
          <p:cNvPr id="239" name="Graphic 238">
            <a:extLst>
              <a:ext uri="{FF2B5EF4-FFF2-40B4-BE49-F238E27FC236}">
                <a16:creationId xmlns:a16="http://schemas.microsoft.com/office/drawing/2014/main" id="{F28CD434-AE95-DA49-41E4-22B5E08C5B99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667917" y="1883342"/>
            <a:ext cx="280639" cy="280639"/>
          </a:xfrm>
          <a:prstGeom prst="rect">
            <a:avLst/>
          </a:prstGeom>
        </p:spPr>
      </p:pic>
      <p:pic>
        <p:nvPicPr>
          <p:cNvPr id="241" name="Graphic 240">
            <a:extLst>
              <a:ext uri="{FF2B5EF4-FFF2-40B4-BE49-F238E27FC236}">
                <a16:creationId xmlns:a16="http://schemas.microsoft.com/office/drawing/2014/main" id="{CA819EA7-0D65-DF7E-D0B5-140DF5C956CC}"/>
              </a:ext>
            </a:extLst>
          </p:cNvPr>
          <p:cNvPicPr>
            <a:picLocks noChangeAspect="1"/>
          </p:cNvPicPr>
          <p:nvPr/>
        </p:nvPicPr>
        <p:blipFill rotWithShape="1"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rcRect/>
          <a:stretch/>
        </p:blipFill>
        <p:spPr>
          <a:xfrm>
            <a:off x="1098977" y="4105427"/>
            <a:ext cx="331278" cy="331278"/>
          </a:xfrm>
          <a:prstGeom prst="rect">
            <a:avLst/>
          </a:prstGeom>
        </p:spPr>
      </p:pic>
      <p:pic>
        <p:nvPicPr>
          <p:cNvPr id="242" name="Graphic 241">
            <a:extLst>
              <a:ext uri="{FF2B5EF4-FFF2-40B4-BE49-F238E27FC236}">
                <a16:creationId xmlns:a16="http://schemas.microsoft.com/office/drawing/2014/main" id="{4B9EF1C2-07C9-FB5D-779F-E3C8592E4008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rcRect/>
          <a:stretch/>
        </p:blipFill>
        <p:spPr>
          <a:xfrm>
            <a:off x="2650469" y="3231785"/>
            <a:ext cx="280639" cy="280639"/>
          </a:xfrm>
          <a:prstGeom prst="rect">
            <a:avLst/>
          </a:prstGeom>
        </p:spPr>
      </p:pic>
      <p:pic>
        <p:nvPicPr>
          <p:cNvPr id="245" name="Graphic 244">
            <a:extLst>
              <a:ext uri="{FF2B5EF4-FFF2-40B4-BE49-F238E27FC236}">
                <a16:creationId xmlns:a16="http://schemas.microsoft.com/office/drawing/2014/main" id="{4731AA04-3A83-98F7-0ADB-C98F8E60A85B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1124297" y="4580228"/>
            <a:ext cx="280639" cy="280639"/>
          </a:xfrm>
          <a:prstGeom prst="rect">
            <a:avLst/>
          </a:prstGeom>
        </p:spPr>
      </p:pic>
      <p:pic>
        <p:nvPicPr>
          <p:cNvPr id="249" name="Graphic 248">
            <a:extLst>
              <a:ext uri="{FF2B5EF4-FFF2-40B4-BE49-F238E27FC236}">
                <a16:creationId xmlns:a16="http://schemas.microsoft.com/office/drawing/2014/main" id="{D515FC64-3CC0-3F41-F0E0-7CF9ECDE50B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15573" y="4580228"/>
            <a:ext cx="280639" cy="28063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6C3804E-7AD2-7577-AC60-AD12BC7C6D06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615573" y="5039604"/>
            <a:ext cx="280639" cy="28063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9F81906-7A64-EC32-92FC-E96DE0CDC039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rcRect/>
          <a:stretch/>
        </p:blipFill>
        <p:spPr>
          <a:xfrm>
            <a:off x="1124296" y="5039604"/>
            <a:ext cx="280639" cy="28063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17C7D78-1439-EFF9-0FF4-7D1171F966A4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rcRect/>
          <a:stretch/>
        </p:blipFill>
        <p:spPr>
          <a:xfrm>
            <a:off x="1631597" y="5039604"/>
            <a:ext cx="280639" cy="280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221FDE2-47D9-EE09-7352-C6C2140BC0F2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rcRect/>
          <a:stretch/>
        </p:blipFill>
        <p:spPr>
          <a:xfrm>
            <a:off x="2145821" y="5039604"/>
            <a:ext cx="280639" cy="28063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6B35366-ED7E-1E15-56B6-B29BBD137BD4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rcRect/>
          <a:stretch/>
        </p:blipFill>
        <p:spPr>
          <a:xfrm>
            <a:off x="2649045" y="5039604"/>
            <a:ext cx="280639" cy="28063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9DA9162-403E-1A12-0378-7B1DA73B2294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rcRect/>
          <a:stretch/>
        </p:blipFill>
        <p:spPr>
          <a:xfrm>
            <a:off x="3159192" y="5039604"/>
            <a:ext cx="280639" cy="28063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060198A-AA5C-8A0D-2E6D-8696922F1E4F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rcRect/>
          <a:stretch/>
        </p:blipFill>
        <p:spPr>
          <a:xfrm>
            <a:off x="3667917" y="5039604"/>
            <a:ext cx="280639" cy="2806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3E75B170-0659-B780-8B42-E143E60C48C0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rcRect/>
          <a:stretch/>
        </p:blipFill>
        <p:spPr>
          <a:xfrm>
            <a:off x="4176641" y="5039604"/>
            <a:ext cx="280639" cy="280639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6B4EF383-1431-E216-B637-7D725E929732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rcRect/>
          <a:stretch/>
        </p:blipFill>
        <p:spPr>
          <a:xfrm>
            <a:off x="4685364" y="5039604"/>
            <a:ext cx="280639" cy="280639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6C970E2-0C4F-9661-5A2E-F65BA585F291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rcRect/>
          <a:stretch/>
        </p:blipFill>
        <p:spPr>
          <a:xfrm>
            <a:off x="5194089" y="5039604"/>
            <a:ext cx="280639" cy="280639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B175991-A831-1967-AB53-62383DB49CFA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rcRect/>
          <a:stretch/>
        </p:blipFill>
        <p:spPr>
          <a:xfrm>
            <a:off x="5702813" y="5039604"/>
            <a:ext cx="280639" cy="280639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D4639A99-80A3-27D7-9991-CBF7C83491A1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rcRect/>
          <a:stretch/>
        </p:blipFill>
        <p:spPr>
          <a:xfrm>
            <a:off x="6208400" y="5039604"/>
            <a:ext cx="280639" cy="280639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CED553A5-2604-CF96-9A94-E4E0FB2CE47B}"/>
              </a:ext>
            </a:extLst>
          </p:cNvPr>
          <p:cNvSpPr txBox="1"/>
          <p:nvPr/>
        </p:nvSpPr>
        <p:spPr>
          <a:xfrm>
            <a:off x="7030720" y="3512424"/>
            <a:ext cx="30181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546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Icons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C2087EA-6265-3102-DEFB-E1F369C0F389}"/>
              </a:ext>
            </a:extLst>
          </p:cNvPr>
          <p:cNvSpPr txBox="1"/>
          <p:nvPr/>
        </p:nvSpPr>
        <p:spPr>
          <a:xfrm>
            <a:off x="7030720" y="4055306"/>
            <a:ext cx="4551680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This slide contains all the icons featured throughout the presentation, along with a selection of additional commonly used icons for your convenience. Feel free to copy and reuse them as needed to maintain visual consistency across your slides.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A36F73B8-CEF4-06D3-3031-329E6089E542}"/>
              </a:ext>
            </a:extLst>
          </p:cNvPr>
          <p:cNvCxnSpPr/>
          <p:nvPr/>
        </p:nvCxnSpPr>
        <p:spPr>
          <a:xfrm>
            <a:off x="6757639" y="1433861"/>
            <a:ext cx="0" cy="3896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810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43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62</cp:revision>
  <dcterms:created xsi:type="dcterms:W3CDTF">2025-04-10T11:11:23Z</dcterms:created>
  <dcterms:modified xsi:type="dcterms:W3CDTF">2025-10-16T09:42:59Z</dcterms:modified>
  <cp:category/>
</cp:coreProperties>
</file>