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58" r:id="rId5"/>
    <p:sldId id="267" r:id="rId6"/>
    <p:sldId id="269" r:id="rId7"/>
    <p:sldId id="263" r:id="rId8"/>
    <p:sldId id="268" r:id="rId9"/>
    <p:sldId id="2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14/04/2025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14/04/2025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14/04/2025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14/04/2025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14/04/2025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14/04/2025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14/04/2025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14/04/2025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14/04/2025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14/04/2025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14/04/2025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CHÚA ĐÃ SỐNG LẠI</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đã sống lại trần hoàn ơi nào ca vui. Chúa sống lại rồi, để dựng xây cuộc sống mới. Chúa đã khải hoàn, người người ơi cùng hân hoan.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7478970"/>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a:t>Mau loan tin </a:t>
            </a:r>
            <a:r>
              <a:rPr lang="en-US" sz="8000" b="1" dirty="0" err="1"/>
              <a:t>cho</a:t>
            </a:r>
            <a:r>
              <a:rPr lang="en-US" sz="8000" b="1" dirty="0"/>
              <a:t> </a:t>
            </a:r>
            <a:r>
              <a:rPr lang="en-US" sz="8000" b="1" dirty="0" err="1"/>
              <a:t>khắp</a:t>
            </a:r>
            <a:r>
              <a:rPr lang="en-US" sz="8000" b="1" dirty="0"/>
              <a:t> </a:t>
            </a:r>
            <a:r>
              <a:rPr lang="en-US" sz="8000" b="1" dirty="0" err="1"/>
              <a:t>muôn</a:t>
            </a:r>
            <a:r>
              <a:rPr lang="en-US" sz="8000" b="1" dirty="0"/>
              <a:t> </a:t>
            </a:r>
            <a:r>
              <a:rPr lang="en-US" sz="8000" b="1" dirty="0" err="1"/>
              <a:t>dân</a:t>
            </a:r>
            <a:r>
              <a:rPr lang="en-US" sz="8000" b="1" dirty="0"/>
              <a:t>, reo </a:t>
            </a:r>
            <a:r>
              <a:rPr lang="en-US" sz="8000" b="1" dirty="0" err="1"/>
              <a:t>vang</a:t>
            </a:r>
            <a:r>
              <a:rPr lang="en-US" sz="8000" b="1" dirty="0"/>
              <a:t> </a:t>
            </a:r>
            <a:r>
              <a:rPr lang="en-US" sz="8000" b="1" dirty="0" err="1"/>
              <a:t>lên</a:t>
            </a:r>
            <a:r>
              <a:rPr lang="en-US" sz="8000" b="1" dirty="0"/>
              <a:t> </a:t>
            </a:r>
            <a:r>
              <a:rPr lang="en-US" sz="8000" b="1" dirty="0" err="1"/>
              <a:t>câu</a:t>
            </a:r>
            <a:r>
              <a:rPr lang="en-US" sz="8000" b="1" dirty="0"/>
              <a:t> </a:t>
            </a:r>
            <a:r>
              <a:rPr lang="en-US" sz="8000" b="1" dirty="0" err="1"/>
              <a:t>hát</a:t>
            </a:r>
            <a:r>
              <a:rPr lang="en-US" sz="8000" b="1" dirty="0"/>
              <a:t> tri </a:t>
            </a:r>
            <a:r>
              <a:rPr lang="en-US" sz="8000" b="1" dirty="0" err="1"/>
              <a:t>ân</a:t>
            </a:r>
            <a:r>
              <a:rPr lang="en-US" sz="8000" b="1" dirty="0"/>
              <a:t>, </a:t>
            </a:r>
            <a:r>
              <a:rPr lang="en-US" sz="8000" b="1" dirty="0" err="1"/>
              <a:t>ngợi</a:t>
            </a:r>
            <a:r>
              <a:rPr lang="en-US" sz="8000" b="1" dirty="0"/>
              <a:t> </a:t>
            </a:r>
            <a:r>
              <a:rPr lang="en-US" sz="8000" b="1" dirty="0" err="1"/>
              <a:t>mừng</a:t>
            </a:r>
            <a:r>
              <a:rPr lang="en-US" sz="8000" b="1" dirty="0"/>
              <a:t> </a:t>
            </a:r>
            <a:r>
              <a:rPr lang="en-US" sz="8000" b="1" dirty="0" err="1"/>
              <a:t>Chúa</a:t>
            </a:r>
            <a:r>
              <a:rPr lang="en-US" sz="8000" b="1" dirty="0"/>
              <a:t> </a:t>
            </a:r>
            <a:r>
              <a:rPr lang="en-US" sz="8000" b="1" dirty="0" err="1"/>
              <a:t>chiến</a:t>
            </a:r>
            <a:r>
              <a:rPr lang="en-US" sz="8000" b="1" dirty="0"/>
              <a:t> </a:t>
            </a:r>
            <a:r>
              <a:rPr lang="en-US" sz="8000" b="1" dirty="0" err="1"/>
              <a:t>thắng</a:t>
            </a:r>
            <a:r>
              <a:rPr lang="en-US" sz="8000" b="1" dirty="0"/>
              <a:t> </a:t>
            </a:r>
            <a:r>
              <a:rPr lang="en-US" sz="8000" b="1" dirty="0" err="1"/>
              <a:t>tử</a:t>
            </a:r>
            <a:r>
              <a:rPr lang="en-US" sz="8000" b="1" dirty="0"/>
              <a:t> </a:t>
            </a:r>
            <a:r>
              <a:rPr lang="en-US" sz="8000" b="1" dirty="0" err="1"/>
              <a:t>thần</a:t>
            </a:r>
            <a:r>
              <a:rPr lang="en-US" sz="8000" b="1" dirty="0"/>
              <a:t>.</a:t>
            </a:r>
            <a:r>
              <a:rPr lang="en-US" sz="8000" b="1" dirty="0"/>
              <a:t/>
            </a:r>
            <a:br>
              <a:rPr lang="en-US" sz="8000" b="1" dirty="0"/>
            </a:b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590931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Chúa mến thương trần thế tội sầu, đành hy sinh nhận lấy cái chết khổ đau. Và giờ đây Chúa đãsống lại khải hoàn, chiếu sáng ánh quang nhiệm mầu, xóa hết những cơn buồn đau</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1644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đã sống lại trần hoàn ơi nào ca vui. Chúa sống lại rồi, để dựng xây cuộc sống mới. Chúa đã khải hoàn, người người ơi cùng hân hoan.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0951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7478970"/>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a:t>Mau loan tin </a:t>
            </a:r>
            <a:r>
              <a:rPr lang="en-US" sz="8000" b="1" dirty="0" err="1"/>
              <a:t>cho</a:t>
            </a:r>
            <a:r>
              <a:rPr lang="en-US" sz="8000" b="1" dirty="0"/>
              <a:t> </a:t>
            </a:r>
            <a:r>
              <a:rPr lang="en-US" sz="8000" b="1" dirty="0" err="1"/>
              <a:t>khắp</a:t>
            </a:r>
            <a:r>
              <a:rPr lang="en-US" sz="8000" b="1" dirty="0"/>
              <a:t> </a:t>
            </a:r>
            <a:r>
              <a:rPr lang="en-US" sz="8000" b="1" dirty="0" err="1"/>
              <a:t>muôn</a:t>
            </a:r>
            <a:r>
              <a:rPr lang="en-US" sz="8000" b="1" dirty="0"/>
              <a:t> </a:t>
            </a:r>
            <a:r>
              <a:rPr lang="en-US" sz="8000" b="1" dirty="0" err="1"/>
              <a:t>dân</a:t>
            </a:r>
            <a:r>
              <a:rPr lang="en-US" sz="8000" b="1" dirty="0"/>
              <a:t>, reo </a:t>
            </a:r>
            <a:r>
              <a:rPr lang="en-US" sz="8000" b="1" dirty="0" err="1"/>
              <a:t>vang</a:t>
            </a:r>
            <a:r>
              <a:rPr lang="en-US" sz="8000" b="1" dirty="0"/>
              <a:t> </a:t>
            </a:r>
            <a:r>
              <a:rPr lang="en-US" sz="8000" b="1" dirty="0" err="1"/>
              <a:t>lên</a:t>
            </a:r>
            <a:r>
              <a:rPr lang="en-US" sz="8000" b="1" dirty="0"/>
              <a:t> </a:t>
            </a:r>
            <a:r>
              <a:rPr lang="en-US" sz="8000" b="1" dirty="0" err="1"/>
              <a:t>câu</a:t>
            </a:r>
            <a:r>
              <a:rPr lang="en-US" sz="8000" b="1" dirty="0"/>
              <a:t> </a:t>
            </a:r>
            <a:r>
              <a:rPr lang="en-US" sz="8000" b="1" dirty="0" err="1"/>
              <a:t>hát</a:t>
            </a:r>
            <a:r>
              <a:rPr lang="en-US" sz="8000" b="1" dirty="0"/>
              <a:t> tri </a:t>
            </a:r>
            <a:r>
              <a:rPr lang="en-US" sz="8000" b="1" dirty="0" err="1"/>
              <a:t>ân</a:t>
            </a:r>
            <a:r>
              <a:rPr lang="en-US" sz="8000" b="1" dirty="0"/>
              <a:t>, </a:t>
            </a:r>
            <a:r>
              <a:rPr lang="en-US" sz="8000" b="1" dirty="0" err="1"/>
              <a:t>ngợi</a:t>
            </a:r>
            <a:r>
              <a:rPr lang="en-US" sz="8000" b="1" dirty="0"/>
              <a:t> </a:t>
            </a:r>
            <a:r>
              <a:rPr lang="en-US" sz="8000" b="1" dirty="0" err="1"/>
              <a:t>mừng</a:t>
            </a:r>
            <a:r>
              <a:rPr lang="en-US" sz="8000" b="1" dirty="0"/>
              <a:t> </a:t>
            </a:r>
            <a:r>
              <a:rPr lang="en-US" sz="8000" b="1" dirty="0" err="1"/>
              <a:t>Chúa</a:t>
            </a:r>
            <a:r>
              <a:rPr lang="en-US" sz="8000" b="1" dirty="0"/>
              <a:t> </a:t>
            </a:r>
            <a:r>
              <a:rPr lang="en-US" sz="8000" b="1" dirty="0" err="1"/>
              <a:t>chiến</a:t>
            </a:r>
            <a:r>
              <a:rPr lang="en-US" sz="8000" b="1" dirty="0"/>
              <a:t> </a:t>
            </a:r>
            <a:r>
              <a:rPr lang="en-US" sz="8000" b="1" dirty="0" err="1"/>
              <a:t>thắng</a:t>
            </a:r>
            <a:r>
              <a:rPr lang="en-US" sz="8000" b="1" dirty="0"/>
              <a:t> </a:t>
            </a:r>
            <a:r>
              <a:rPr lang="en-US" sz="8000" b="1" dirty="0" err="1"/>
              <a:t>tử</a:t>
            </a:r>
            <a:r>
              <a:rPr lang="en-US" sz="8000" b="1" dirty="0"/>
              <a:t> </a:t>
            </a:r>
            <a:r>
              <a:rPr lang="en-US" sz="8000" b="1" dirty="0" err="1"/>
              <a:t>thần</a:t>
            </a:r>
            <a:r>
              <a:rPr lang="en-US" sz="8000" b="1" dirty="0"/>
              <a:t>.</a:t>
            </a:r>
            <a:r>
              <a:rPr lang="en-US" sz="8000" b="1" dirty="0"/>
              <a:t/>
            </a:r>
            <a:br>
              <a:rPr lang="en-US" sz="8000" b="1" dirty="0"/>
            </a:b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64785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Nếu chúng ta cùng chết với người, cùng hy sinh nhận lấy thánh giá khổ đau. Thì rồi đây cũng sẽ sống lại với Người Đấng lấy máu chuộc nhân loại, thoát chốn tối tăm lầm than.</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875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Chúa đã sống lại trần hoàn ơi nào ca vui. Chúa sống lại rồi, để dựng xây cuộc sống mới. Chúa đã khải hoàn, người người ơi cùng hân hoan.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5665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7478970"/>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en-US" sz="8000" b="1" dirty="0"/>
              <a:t>Mau loan tin </a:t>
            </a:r>
            <a:r>
              <a:rPr lang="en-US" sz="8000" b="1" dirty="0" err="1"/>
              <a:t>cho</a:t>
            </a:r>
            <a:r>
              <a:rPr lang="en-US" sz="8000" b="1" dirty="0"/>
              <a:t> </a:t>
            </a:r>
            <a:r>
              <a:rPr lang="en-US" sz="8000" b="1" dirty="0" err="1"/>
              <a:t>khắp</a:t>
            </a:r>
            <a:r>
              <a:rPr lang="en-US" sz="8000" b="1" dirty="0"/>
              <a:t> </a:t>
            </a:r>
            <a:r>
              <a:rPr lang="en-US" sz="8000" b="1" dirty="0" err="1"/>
              <a:t>muôn</a:t>
            </a:r>
            <a:r>
              <a:rPr lang="en-US" sz="8000" b="1" dirty="0"/>
              <a:t> </a:t>
            </a:r>
            <a:r>
              <a:rPr lang="en-US" sz="8000" b="1" dirty="0" err="1"/>
              <a:t>dân</a:t>
            </a:r>
            <a:r>
              <a:rPr lang="en-US" sz="8000" b="1" dirty="0"/>
              <a:t>, reo </a:t>
            </a:r>
            <a:r>
              <a:rPr lang="en-US" sz="8000" b="1" dirty="0" err="1"/>
              <a:t>vang</a:t>
            </a:r>
            <a:r>
              <a:rPr lang="en-US" sz="8000" b="1" dirty="0"/>
              <a:t> </a:t>
            </a:r>
            <a:r>
              <a:rPr lang="en-US" sz="8000" b="1" dirty="0" err="1"/>
              <a:t>lên</a:t>
            </a:r>
            <a:r>
              <a:rPr lang="en-US" sz="8000" b="1" dirty="0"/>
              <a:t> </a:t>
            </a:r>
            <a:r>
              <a:rPr lang="en-US" sz="8000" b="1" dirty="0" err="1"/>
              <a:t>câu</a:t>
            </a:r>
            <a:r>
              <a:rPr lang="en-US" sz="8000" b="1" dirty="0"/>
              <a:t> </a:t>
            </a:r>
            <a:r>
              <a:rPr lang="en-US" sz="8000" b="1" dirty="0" err="1"/>
              <a:t>hát</a:t>
            </a:r>
            <a:r>
              <a:rPr lang="en-US" sz="8000" b="1" dirty="0"/>
              <a:t> tri </a:t>
            </a:r>
            <a:r>
              <a:rPr lang="en-US" sz="8000" b="1" dirty="0" err="1"/>
              <a:t>ân</a:t>
            </a:r>
            <a:r>
              <a:rPr lang="en-US" sz="8000" b="1" dirty="0"/>
              <a:t>, </a:t>
            </a:r>
            <a:r>
              <a:rPr lang="en-US" sz="8000" b="1" dirty="0" err="1"/>
              <a:t>ngợi</a:t>
            </a:r>
            <a:r>
              <a:rPr lang="en-US" sz="8000" b="1" dirty="0"/>
              <a:t> </a:t>
            </a:r>
            <a:r>
              <a:rPr lang="en-US" sz="8000" b="1" dirty="0" err="1"/>
              <a:t>mừng</a:t>
            </a:r>
            <a:r>
              <a:rPr lang="en-US" sz="8000" b="1" dirty="0"/>
              <a:t> </a:t>
            </a:r>
            <a:r>
              <a:rPr lang="en-US" sz="8000" b="1" dirty="0" err="1"/>
              <a:t>Chúa</a:t>
            </a:r>
            <a:r>
              <a:rPr lang="en-US" sz="8000" b="1" dirty="0"/>
              <a:t> </a:t>
            </a:r>
            <a:r>
              <a:rPr lang="en-US" sz="8000" b="1" dirty="0" err="1"/>
              <a:t>chiến</a:t>
            </a:r>
            <a:r>
              <a:rPr lang="en-US" sz="8000" b="1" dirty="0"/>
              <a:t> </a:t>
            </a:r>
            <a:r>
              <a:rPr lang="en-US" sz="8000" b="1" dirty="0" err="1"/>
              <a:t>thắng</a:t>
            </a:r>
            <a:r>
              <a:rPr lang="en-US" sz="8000" b="1" dirty="0"/>
              <a:t> </a:t>
            </a:r>
            <a:r>
              <a:rPr lang="en-US" sz="8000" b="1" dirty="0" err="1"/>
              <a:t>tử</a:t>
            </a:r>
            <a:r>
              <a:rPr lang="en-US" sz="8000" b="1" dirty="0"/>
              <a:t> </a:t>
            </a:r>
            <a:r>
              <a:rPr lang="en-US" sz="8000" b="1" dirty="0" err="1"/>
              <a:t>thần</a:t>
            </a:r>
            <a:r>
              <a:rPr lang="en-US" sz="8000" b="1" dirty="0"/>
              <a:t>.</a:t>
            </a:r>
            <a:r>
              <a:rPr lang="en-US" sz="8000" b="1" dirty="0"/>
              <a:t/>
            </a:r>
            <a:br>
              <a:rPr lang="en-US" sz="8000" b="1" dirty="0"/>
            </a:br>
            <a:endParaRPr lang="vi-VN" sz="8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63898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28</TotalTime>
  <Words>238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CHÚA ĐÃ SỐNG LẠI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19</cp:revision>
  <dcterms:created xsi:type="dcterms:W3CDTF">2024-12-09T14:38:56Z</dcterms:created>
  <dcterms:modified xsi:type="dcterms:W3CDTF">2025-04-14T03:35:33Z</dcterms:modified>
</cp:coreProperties>
</file>