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4" r:id="rId3"/>
    <p:sldId id="291" r:id="rId4"/>
    <p:sldId id="292" r:id="rId5"/>
    <p:sldId id="285" r:id="rId6"/>
    <p:sldId id="293" r:id="rId7"/>
    <p:sldId id="290" r:id="rId8"/>
    <p:sldId id="29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24/03/2025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24/03/2025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24/03/2025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24/03/2025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24/03/2025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24/03/2025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24/03/2025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24/03/2025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24/03/2025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24/03/2025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24/03/2025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24/03/2025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0000"/>
                </a:solidFill>
                <a:latin typeface="Arial" panose="020B0604020202020204" pitchFamily="34" charset="0"/>
                <a:cs typeface="Arial" panose="020B0604020202020204" pitchFamily="34" charset="0"/>
              </a:rPr>
              <a:t>NIỀM VINH DỰ</a:t>
            </a:r>
            <a:endParaRPr lang="en-US"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435594"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en-US" sz="6000" b="1" dirty="0" smtClean="0">
                <a:solidFill>
                  <a:srgbClr val="FF0000"/>
                </a:solidFill>
                <a:effectLst/>
                <a:latin typeface="Arial" panose="020B0604020202020204" pitchFamily="34" charset="0"/>
                <a:cs typeface="Arial" panose="020B0604020202020204" pitchFamily="34" charset="0"/>
              </a:rPr>
              <a:t> </a:t>
            </a:r>
            <a:r>
              <a:rPr lang="vi-VN" sz="6000" b="1" dirty="0"/>
              <a:t>Niềm vinh dự của tôi là Thập Giá Chúa Giê-su Ki-tô.  Chịu đóng đinh vì Người với thế gian và tôi quên mình mang thương tích vì Chúa Ki-tô.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72390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33564"/>
            <a:ext cx="11371200" cy="618630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en-US" dirty="0"/>
              <a:t> </a:t>
            </a:r>
            <a:r>
              <a:rPr lang="vi-VN" sz="5400" b="1" dirty="0"/>
              <a:t>Tôi đã hiểu rằng mang trong mình thân phận Thập Giá và thương tích tình yêu vĩnh viễn.  Phần gia nghiệp của tôi là chính Chúa nên tôi luôn say mê Thập Giá Chúa Ki-tô.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59820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435594"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en-US" sz="6000" b="1" dirty="0" smtClean="0">
                <a:solidFill>
                  <a:srgbClr val="FF0000"/>
                </a:solidFill>
                <a:effectLst/>
                <a:latin typeface="Arial" panose="020B0604020202020204" pitchFamily="34" charset="0"/>
                <a:cs typeface="Arial" panose="020B0604020202020204" pitchFamily="34" charset="0"/>
              </a:rPr>
              <a:t> </a:t>
            </a:r>
            <a:r>
              <a:rPr lang="vi-VN" sz="6000" b="1" dirty="0"/>
              <a:t>Niềm vinh dự của tôi là Thập Giá Chúa Giê-su Ki-tô.  Chịu đóng đinh vì Người với thế gian và tôi quên mình mang thương tích vì Chúa Ki-tô.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51419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270456"/>
            <a:ext cx="11332563" cy="6647974"/>
          </a:xfrm>
          <a:prstGeom prst="rect">
            <a:avLst/>
          </a:prstGeom>
        </p:spPr>
        <p:txBody>
          <a:bodyPr wrap="square">
            <a:spAutoFit/>
          </a:bodyPr>
          <a:lstStyle/>
          <a:p>
            <a:pPr algn="just"/>
            <a:endParaRPr lang="en-US" sz="6000" b="1" dirty="0" smtClean="0">
              <a:solidFill>
                <a:srgbClr val="FF0000"/>
              </a:solidFill>
              <a:latin typeface="Arial" panose="020B0604020202020204" pitchFamily="34" charset="0"/>
              <a:cs typeface="Arial" panose="020B0604020202020204" pitchFamily="34" charset="0"/>
            </a:endParaRPr>
          </a:p>
          <a:p>
            <a:pPr algn="just"/>
            <a:r>
              <a:rPr lang="en-US"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a:t> </a:t>
            </a:r>
            <a:r>
              <a:rPr lang="vi-VN" sz="6600" b="1" dirty="0"/>
              <a:t> </a:t>
            </a:r>
            <a:r>
              <a:rPr lang="en-US" sz="6000" b="1" dirty="0" err="1"/>
              <a:t>Trong</a:t>
            </a:r>
            <a:r>
              <a:rPr lang="en-US" sz="6000" b="1" dirty="0"/>
              <a:t> </a:t>
            </a:r>
            <a:r>
              <a:rPr lang="en-US" sz="6000" b="1" dirty="0" err="1"/>
              <a:t>cuộc</a:t>
            </a:r>
            <a:r>
              <a:rPr lang="en-US" sz="6000" b="1" dirty="0"/>
              <a:t> </a:t>
            </a:r>
            <a:r>
              <a:rPr lang="en-US" sz="6000" b="1" dirty="0" err="1"/>
              <a:t>sống</a:t>
            </a:r>
            <a:r>
              <a:rPr lang="en-US" sz="6000" b="1" dirty="0"/>
              <a:t> </a:t>
            </a:r>
            <a:r>
              <a:rPr lang="en-US" sz="6000" b="1" dirty="0" err="1"/>
              <a:t>này</a:t>
            </a:r>
            <a:r>
              <a:rPr lang="en-US" sz="6000" b="1" dirty="0"/>
              <a:t> </a:t>
            </a:r>
            <a:r>
              <a:rPr lang="en-US" sz="6000" b="1" dirty="0" err="1"/>
              <a:t>tôi</a:t>
            </a:r>
            <a:r>
              <a:rPr lang="en-US" sz="6000" b="1" dirty="0"/>
              <a:t> </a:t>
            </a:r>
            <a:r>
              <a:rPr lang="en-US" sz="6000" b="1" dirty="0" err="1"/>
              <a:t>biết</a:t>
            </a:r>
            <a:r>
              <a:rPr lang="en-US" sz="6000" b="1" dirty="0"/>
              <a:t> </a:t>
            </a:r>
            <a:r>
              <a:rPr lang="en-US" sz="6000" b="1" dirty="0" err="1"/>
              <a:t>rằng</a:t>
            </a:r>
            <a:r>
              <a:rPr lang="en-US" sz="6000" b="1" dirty="0"/>
              <a:t> </a:t>
            </a:r>
            <a:r>
              <a:rPr lang="en-US" sz="6000" b="1" dirty="0" err="1"/>
              <a:t>tôi</a:t>
            </a:r>
            <a:r>
              <a:rPr lang="en-US" sz="6000" b="1" dirty="0"/>
              <a:t> </a:t>
            </a:r>
            <a:r>
              <a:rPr lang="en-US" sz="6000" b="1" dirty="0" err="1"/>
              <a:t>thuộc</a:t>
            </a:r>
            <a:r>
              <a:rPr lang="en-US" sz="6000" b="1" dirty="0"/>
              <a:t> </a:t>
            </a:r>
            <a:r>
              <a:rPr lang="en-US" sz="6000" b="1" dirty="0" err="1"/>
              <a:t>về</a:t>
            </a:r>
            <a:r>
              <a:rPr lang="en-US" sz="6000" b="1" dirty="0"/>
              <a:t> </a:t>
            </a:r>
            <a:r>
              <a:rPr lang="en-US" sz="6000" b="1" dirty="0" err="1"/>
              <a:t>Chúa</a:t>
            </a:r>
            <a:r>
              <a:rPr lang="en-US" sz="6000" b="1" dirty="0"/>
              <a:t> </a:t>
            </a:r>
            <a:r>
              <a:rPr lang="en-US" sz="6000" b="1" dirty="0" err="1"/>
              <a:t>và</a:t>
            </a:r>
            <a:r>
              <a:rPr lang="en-US" sz="6000" b="1" dirty="0"/>
              <a:t> </a:t>
            </a:r>
            <a:r>
              <a:rPr lang="en-US" sz="6000" b="1" dirty="0" err="1"/>
              <a:t>nhận</a:t>
            </a:r>
            <a:r>
              <a:rPr lang="en-US" sz="6000" b="1" dirty="0"/>
              <a:t> </a:t>
            </a:r>
            <a:r>
              <a:rPr lang="en-US" sz="6000" b="1" dirty="0" err="1"/>
              <a:t>Chúa</a:t>
            </a:r>
            <a:r>
              <a:rPr lang="en-US" sz="6000" b="1" dirty="0"/>
              <a:t> </a:t>
            </a:r>
            <a:r>
              <a:rPr lang="en-US" sz="6000" b="1" dirty="0" err="1"/>
              <a:t>là</a:t>
            </a:r>
            <a:r>
              <a:rPr lang="en-US" sz="6000" b="1" dirty="0"/>
              <a:t> </a:t>
            </a:r>
            <a:r>
              <a:rPr lang="en-US" sz="6000" b="1" dirty="0" err="1"/>
              <a:t>Vua</a:t>
            </a:r>
            <a:r>
              <a:rPr lang="en-US" sz="6000" b="1" dirty="0"/>
              <a:t> </a:t>
            </a:r>
            <a:r>
              <a:rPr lang="en-US" sz="6000" b="1" dirty="0" err="1"/>
              <a:t>Cứu</a:t>
            </a:r>
            <a:r>
              <a:rPr lang="en-US" sz="6000" b="1" dirty="0"/>
              <a:t> </a:t>
            </a:r>
            <a:r>
              <a:rPr lang="en-US" sz="6000" b="1" dirty="0" err="1"/>
              <a:t>Thế</a:t>
            </a:r>
            <a:r>
              <a:rPr lang="en-US" sz="6000" b="1" dirty="0"/>
              <a:t>.  </a:t>
            </a:r>
            <a:r>
              <a:rPr lang="en-US" sz="6000" b="1" dirty="0" err="1"/>
              <a:t>Chịu</a:t>
            </a:r>
            <a:r>
              <a:rPr lang="en-US" sz="6000" b="1" dirty="0"/>
              <a:t> </a:t>
            </a:r>
            <a:r>
              <a:rPr lang="en-US" sz="6000" b="1" dirty="0" err="1"/>
              <a:t>đóng</a:t>
            </a:r>
            <a:r>
              <a:rPr lang="en-US" sz="6000" b="1" dirty="0"/>
              <a:t> </a:t>
            </a:r>
            <a:r>
              <a:rPr lang="en-US" sz="6000" b="1" dirty="0" err="1"/>
              <a:t>đinh</a:t>
            </a:r>
            <a:r>
              <a:rPr lang="en-US" sz="6000" b="1" dirty="0"/>
              <a:t> </a:t>
            </a:r>
            <a:r>
              <a:rPr lang="en-US" sz="6000" b="1" dirty="0" err="1"/>
              <a:t>xác</a:t>
            </a:r>
            <a:r>
              <a:rPr lang="en-US" sz="6000" b="1" dirty="0"/>
              <a:t> </a:t>
            </a:r>
            <a:r>
              <a:rPr lang="en-US" sz="6000" b="1" dirty="0" err="1"/>
              <a:t>thân</a:t>
            </a:r>
            <a:r>
              <a:rPr lang="en-US" sz="6000" b="1" dirty="0"/>
              <a:t> </a:t>
            </a:r>
            <a:r>
              <a:rPr lang="en-US" sz="6000" b="1" dirty="0" err="1"/>
              <a:t>vào</a:t>
            </a:r>
            <a:r>
              <a:rPr lang="en-US" sz="6000" b="1" dirty="0"/>
              <a:t> </a:t>
            </a:r>
            <a:r>
              <a:rPr lang="en-US" sz="6000" b="1" dirty="0" err="1"/>
              <a:t>Thập</a:t>
            </a:r>
            <a:r>
              <a:rPr lang="en-US" sz="6000" b="1" dirty="0"/>
              <a:t> </a:t>
            </a:r>
            <a:r>
              <a:rPr lang="en-US" sz="6000" b="1" dirty="0" err="1"/>
              <a:t>Giá</a:t>
            </a:r>
            <a:r>
              <a:rPr lang="en-US" sz="6000" b="1" dirty="0"/>
              <a:t> </a:t>
            </a:r>
            <a:r>
              <a:rPr lang="en-US" sz="6000" b="1" dirty="0" err="1"/>
              <a:t>giang</a:t>
            </a:r>
            <a:r>
              <a:rPr lang="en-US" sz="6000" b="1" dirty="0"/>
              <a:t> </a:t>
            </a:r>
            <a:r>
              <a:rPr lang="en-US" sz="6000" b="1" dirty="0" err="1"/>
              <a:t>tay</a:t>
            </a:r>
            <a:r>
              <a:rPr lang="en-US" sz="6000" b="1" dirty="0"/>
              <a:t> </a:t>
            </a:r>
            <a:r>
              <a:rPr lang="en-US" sz="6000" b="1" dirty="0" err="1"/>
              <a:t>ôm</a:t>
            </a:r>
            <a:r>
              <a:rPr lang="en-US" sz="6000" b="1" dirty="0"/>
              <a:t> </a:t>
            </a:r>
            <a:r>
              <a:rPr lang="en-US" sz="6000" b="1" dirty="0" err="1"/>
              <a:t>hy</a:t>
            </a:r>
            <a:r>
              <a:rPr lang="en-US" sz="6000" b="1" dirty="0"/>
              <a:t> </a:t>
            </a:r>
            <a:r>
              <a:rPr lang="en-US" sz="6000" b="1" dirty="0" err="1"/>
              <a:t>sinh</a:t>
            </a:r>
            <a:r>
              <a:rPr lang="en-US" sz="6000" b="1" dirty="0"/>
              <a:t> </a:t>
            </a:r>
            <a:r>
              <a:rPr lang="en-US" sz="6000" b="1" dirty="0" err="1"/>
              <a:t>cùng</a:t>
            </a:r>
            <a:r>
              <a:rPr lang="en-US" sz="6000" b="1" dirty="0"/>
              <a:t> </a:t>
            </a:r>
            <a:r>
              <a:rPr lang="en-US" sz="6000" b="1" dirty="0" err="1"/>
              <a:t>với</a:t>
            </a:r>
            <a:r>
              <a:rPr lang="en-US" sz="6000" b="1" dirty="0"/>
              <a:t> </a:t>
            </a:r>
            <a:r>
              <a:rPr lang="en-US" sz="6000" b="1" dirty="0" err="1"/>
              <a:t>Chúa</a:t>
            </a:r>
            <a:r>
              <a:rPr lang="en-US" sz="6000" b="1" dirty="0"/>
              <a:t> Ki-</a:t>
            </a:r>
            <a:r>
              <a:rPr lang="en-US" sz="6000" b="1" dirty="0" err="1"/>
              <a:t>tô</a:t>
            </a:r>
            <a:r>
              <a:rPr lang="en-US" sz="6000" b="1" dirty="0"/>
              <a:t>.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09486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435594"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en-US" sz="6000" b="1" dirty="0" smtClean="0">
                <a:solidFill>
                  <a:srgbClr val="FF0000"/>
                </a:solidFill>
                <a:effectLst/>
                <a:latin typeface="Arial" panose="020B0604020202020204" pitchFamily="34" charset="0"/>
                <a:cs typeface="Arial" panose="020B0604020202020204" pitchFamily="34" charset="0"/>
              </a:rPr>
              <a:t> </a:t>
            </a:r>
            <a:r>
              <a:rPr lang="vi-VN" sz="6000" b="1" dirty="0"/>
              <a:t>Niềm vinh dự của tôi là Thập Giá Chúa Giê-su Ki-tô.  Chịu đóng đinh vì Người với thế gian và tôi quên mình mang thương tích vì Chúa Ki-tô.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98713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a:t>
            </a:r>
            <a:r>
              <a:rPr lang="en-US" sz="6000" b="1" dirty="0" smtClean="0">
                <a:solidFill>
                  <a:srgbClr val="FF0000"/>
                </a:solidFill>
                <a:effectLst/>
                <a:latin typeface="Arial" panose="020B0604020202020204" pitchFamily="34" charset="0"/>
                <a:cs typeface="Arial" panose="020B0604020202020204" pitchFamily="34" charset="0"/>
              </a:rPr>
              <a:t> </a:t>
            </a:r>
            <a:r>
              <a:rPr lang="vi-VN" sz="6000" b="1" dirty="0"/>
              <a:t>Tôi chịu khổ hình và sỉ nhục trong đời dương thế và mang lấy thương tích dấu ái.  Là chứng từ mến yêu mang Thánh Giá trong tim tôi ra đi làm chứng cho tình Người.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76501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435594"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en-US" sz="6000" b="1" dirty="0" smtClean="0">
                <a:solidFill>
                  <a:srgbClr val="FF0000"/>
                </a:solidFill>
                <a:effectLst/>
                <a:latin typeface="Arial" panose="020B0604020202020204" pitchFamily="34" charset="0"/>
                <a:cs typeface="Arial" panose="020B0604020202020204" pitchFamily="34" charset="0"/>
              </a:rPr>
              <a:t> </a:t>
            </a:r>
            <a:r>
              <a:rPr lang="vi-VN" sz="6000" b="1" dirty="0"/>
              <a:t>Niềm vinh dự của tôi là Thập Giá Chúa Giê-su Ki-tô.  Chịu đóng đinh vì Người với thế gian và tôi quên mình mang thương tích vì Chúa Ki-tô.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006188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186</TotalTime>
  <Words>84</Words>
  <Application>Microsoft Office PowerPoint</Application>
  <PresentationFormat>Widescreen</PresentationFormat>
  <Paragraphs>9</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Verdana</vt:lpstr>
      <vt:lpstr>Savon</vt:lpstr>
      <vt:lpstr>NIỀM VINH DỰ</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Windows User</cp:lastModifiedBy>
  <cp:revision>41</cp:revision>
  <dcterms:created xsi:type="dcterms:W3CDTF">2024-12-09T09:23:25Z</dcterms:created>
  <dcterms:modified xsi:type="dcterms:W3CDTF">2025-03-24T15:41:24Z</dcterms:modified>
</cp:coreProperties>
</file>