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notesMasterIdLst>
    <p:notesMasterId r:id="rId24"/>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image" Target="../media/image-16-11.png"/><Relationship Id="rId12" Type="http://schemas.openxmlformats.org/officeDocument/2006/relationships/image" Target="../media/image-16-12.png"/><Relationship Id="rId13" Type="http://schemas.openxmlformats.org/officeDocument/2006/relationships/image" Target="../media/image-16-13.png"/><Relationship Id="rId14" Type="http://schemas.openxmlformats.org/officeDocument/2006/relationships/image" Target="../media/image-16-14.png"/><Relationship Id="rId15" Type="http://schemas.openxmlformats.org/officeDocument/2006/relationships/image" Target="../media/image-16-15.png"/><Relationship Id="rId16" Type="http://schemas.openxmlformats.org/officeDocument/2006/relationships/image" Target="../media/image-16-16.png"/><Relationship Id="rId17" Type="http://schemas.openxmlformats.org/officeDocument/2006/relationships/image" Target="../media/image-16-17.png"/><Relationship Id="rId18" Type="http://schemas.openxmlformats.org/officeDocument/2006/relationships/image" Target="../media/image-16-18.png"/><Relationship Id="rId19" Type="http://schemas.openxmlformats.org/officeDocument/2006/relationships/image" Target="../media/image-16-19.png"/><Relationship Id="rId20" Type="http://schemas.openxmlformats.org/officeDocument/2006/relationships/image" Target="../media/image-16-20.png"/><Relationship Id="rId21" Type="http://schemas.openxmlformats.org/officeDocument/2006/relationships/image" Target="../media/image-16-21.png"/><Relationship Id="rId22" Type="http://schemas.openxmlformats.org/officeDocument/2006/relationships/image" Target="../media/image-16-22.png"/><Relationship Id="rId23" Type="http://schemas.openxmlformats.org/officeDocument/2006/relationships/image" Target="../media/image-16-23.png"/><Relationship Id="rId24" Type="http://schemas.openxmlformats.org/officeDocument/2006/relationships/image" Target="../media/image-16-24.png"/><Relationship Id="rId25" Type="http://schemas.openxmlformats.org/officeDocument/2006/relationships/image" Target="../media/image-16-25.png"/><Relationship Id="rId26" Type="http://schemas.openxmlformats.org/officeDocument/2006/relationships/image" Target="../media/image-16-26.png"/><Relationship Id="rId27" Type="http://schemas.openxmlformats.org/officeDocument/2006/relationships/image" Target="../media/image-16-27.png"/><Relationship Id="rId28" Type="http://schemas.openxmlformats.org/officeDocument/2006/relationships/slideLayout" Target="../slideLayouts/slideLayout1.xml"/><Relationship Id="rId2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slideLayout" Target="../slideLayouts/slideLayout1.xml"/><Relationship Id="rId8"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unsplash.com/" TargetMode="External"/><Relationship Id="rId1" Type="http://schemas.openxmlformats.org/officeDocument/2006/relationships/image" Target="../media/image-22-1.png"/><Relationship Id="rId2" Type="http://schemas.openxmlformats.org/officeDocument/2006/relationships/image" Target="../media/image-22-2.png"/><Relationship Id="rId4" Type="http://schemas.openxmlformats.org/officeDocument/2006/relationships/slideLayout" Target="../slideLayouts/slideLayout1.xml"/><Relationship Id="rId5"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Text 0"/>
          <p:cNvSpPr/>
          <p:nvPr/>
        </p:nvSpPr>
        <p:spPr>
          <a:xfrm>
            <a:off x="2476810" y="4419600"/>
            <a:ext cx="1996266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Iron Deficiency Anemia</a:t>
            </a:r>
            <a:endParaRPr lang="en-US" sz="12800" dirty="0"/>
          </a:p>
        </p:txBody>
      </p:sp>
      <p:sp>
        <p:nvSpPr>
          <p:cNvPr id="5" name="Text 1"/>
          <p:cNvSpPr/>
          <p:nvPr/>
        </p:nvSpPr>
        <p:spPr>
          <a:xfrm>
            <a:off x="5271159" y="7239000"/>
            <a:ext cx="13239288" cy="14901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6" name="Shape 2"/>
          <p:cNvSpPr/>
          <p:nvPr/>
        </p:nvSpPr>
        <p:spPr>
          <a:xfrm>
            <a:off x="23370921" y="10515600"/>
            <a:ext cx="1016127" cy="3200400"/>
          </a:xfrm>
          <a:prstGeom prst="rect">
            <a:avLst/>
          </a:prstGeom>
          <a:noFill/>
          <a:ln/>
        </p:spPr>
      </p:sp>
      <p:pic>
        <p:nvPicPr>
          <p:cNvPr id="7"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8" name="Image 3" descr="preencoded.png">    </p:cNvPr>
          <p:cNvPicPr>
            <a:picLocks noChangeAspect="1"/>
          </p:cNvPicPr>
          <p:nvPr/>
        </p:nvPicPr>
        <p:blipFill>
          <a:blip r:embed="rId4"/>
          <a:stretch>
            <a:fillRect/>
          </a:stretch>
        </p:blipFill>
        <p:spPr>
          <a:xfrm>
            <a:off x="0" y="8152548"/>
            <a:ext cx="24387048" cy="55634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pic>
        <p:nvPicPr>
          <p:cNvPr id="4" name="Image 2" descr="preencoded.png">    </p:cNvPr>
          <p:cNvPicPr>
            <a:picLocks noChangeAspect="1"/>
          </p:cNvPicPr>
          <p:nvPr/>
        </p:nvPicPr>
        <p:blipFill>
          <a:blip r:embed="rId3"/>
          <a:stretch>
            <a:fillRect/>
          </a:stretch>
        </p:blipFill>
        <p:spPr>
          <a:xfrm>
            <a:off x="2603825" y="1308100"/>
            <a:ext cx="10593124" cy="10604500"/>
          </a:xfrm>
          <a:prstGeom prst="rect">
            <a:avLst/>
          </a:prstGeom>
        </p:spPr>
      </p:pic>
      <p:sp>
        <p:nvSpPr>
          <p:cNvPr id="5" name="Text 0"/>
          <p:cNvSpPr/>
          <p:nvPr/>
        </p:nvSpPr>
        <p:spPr>
          <a:xfrm>
            <a:off x="7023978" y="508000"/>
            <a:ext cx="1917940"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Normal</a:t>
            </a:r>
            <a:endParaRPr lang="en-US" sz="3600" dirty="0"/>
          </a:p>
        </p:txBody>
      </p:sp>
      <p:sp>
        <p:nvSpPr>
          <p:cNvPr id="6" name="Text 1"/>
          <p:cNvSpPr/>
          <p:nvPr/>
        </p:nvSpPr>
        <p:spPr>
          <a:xfrm>
            <a:off x="6985873" y="12039600"/>
            <a:ext cx="1981448"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Anemic</a:t>
            </a:r>
            <a:endParaRPr lang="en-US" sz="3600" dirty="0"/>
          </a:p>
        </p:txBody>
      </p:sp>
      <p:sp>
        <p:nvSpPr>
          <p:cNvPr id="7" name="Shape 2"/>
          <p:cNvSpPr/>
          <p:nvPr/>
        </p:nvSpPr>
        <p:spPr>
          <a:xfrm>
            <a:off x="23370921" y="10515600"/>
            <a:ext cx="1016127" cy="3200400"/>
          </a:xfrm>
          <a:prstGeom prst="rect">
            <a:avLst/>
          </a:prstGeom>
          <a:noFill/>
          <a:ln/>
        </p:spPr>
      </p:sp>
      <p:pic>
        <p:nvPicPr>
          <p:cNvPr id="8"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9" name="Shape 3"/>
          <p:cNvSpPr/>
          <p:nvPr/>
        </p:nvSpPr>
        <p:spPr>
          <a:xfrm>
            <a:off x="14403600" y="4660900"/>
            <a:ext cx="4064508" cy="5588000"/>
          </a:xfrm>
          <a:prstGeom prst="rect">
            <a:avLst/>
          </a:prstGeom>
          <a:noFill/>
          <a:ln/>
        </p:spPr>
      </p:sp>
      <p:sp>
        <p:nvSpPr>
          <p:cNvPr id="10" name="Shape 4"/>
          <p:cNvSpPr/>
          <p:nvPr/>
        </p:nvSpPr>
        <p:spPr>
          <a:xfrm>
            <a:off x="14403600" y="4660900"/>
            <a:ext cx="1016127" cy="1016000"/>
          </a:xfrm>
          <a:prstGeom prst="roundRect">
            <a:avLst>
              <a:gd name="adj" fmla="val 125100"/>
            </a:avLst>
          </a:prstGeom>
          <a:noFill/>
          <a:ln/>
        </p:spPr>
      </p:sp>
      <p:pic>
        <p:nvPicPr>
          <p:cNvPr id="11" name="Image 4" descr="preencoded.png">    </p:cNvPr>
          <p:cNvPicPr>
            <a:picLocks noChangeAspect="1"/>
          </p:cNvPicPr>
          <p:nvPr/>
        </p:nvPicPr>
        <p:blipFill>
          <a:blip r:embed="rId5"/>
          <a:stretch>
            <a:fillRect/>
          </a:stretch>
        </p:blipFill>
        <p:spPr>
          <a:xfrm>
            <a:off x="14403600" y="4660900"/>
            <a:ext cx="1016127" cy="1016000"/>
          </a:xfrm>
          <a:prstGeom prst="rect">
            <a:avLst/>
          </a:prstGeom>
        </p:spPr>
      </p:pic>
      <p:pic>
        <p:nvPicPr>
          <p:cNvPr id="12" name="Image 5" descr="preencoded.png">    </p:cNvPr>
          <p:cNvPicPr>
            <a:picLocks noChangeAspect="1"/>
          </p:cNvPicPr>
          <p:nvPr/>
        </p:nvPicPr>
        <p:blipFill>
          <a:blip r:embed="rId6"/>
          <a:stretch>
            <a:fillRect/>
          </a:stretch>
        </p:blipFill>
        <p:spPr>
          <a:xfrm>
            <a:off x="14479016" y="4869259"/>
            <a:ext cx="865296" cy="599281"/>
          </a:xfrm>
          <a:prstGeom prst="rect">
            <a:avLst/>
          </a:prstGeom>
        </p:spPr>
      </p:pic>
      <p:sp>
        <p:nvSpPr>
          <p:cNvPr id="13" name="Shape 5"/>
          <p:cNvSpPr/>
          <p:nvPr/>
        </p:nvSpPr>
        <p:spPr>
          <a:xfrm>
            <a:off x="14403600" y="5981700"/>
            <a:ext cx="4064508" cy="4267200"/>
          </a:xfrm>
          <a:prstGeom prst="rect">
            <a:avLst/>
          </a:prstGeom>
          <a:noFill/>
          <a:ln/>
        </p:spPr>
      </p:sp>
      <p:sp>
        <p:nvSpPr>
          <p:cNvPr id="14" name="Text 6"/>
          <p:cNvSpPr/>
          <p:nvPr/>
        </p:nvSpPr>
        <p:spPr>
          <a:xfrm>
            <a:off x="14403600" y="5981700"/>
            <a:ext cx="4199992" cy="4402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as practiced by the graceful and precise elves.</a:t>
            </a:r>
            <a:endParaRPr lang="en-US" sz="3200" dirty="0"/>
          </a:p>
        </p:txBody>
      </p:sp>
      <p:sp>
        <p:nvSpPr>
          <p:cNvPr id="15" name="Shape 7"/>
          <p:cNvSpPr/>
          <p:nvPr/>
        </p:nvSpPr>
        <p:spPr>
          <a:xfrm>
            <a:off x="18874559" y="4660900"/>
            <a:ext cx="4064508" cy="5588000"/>
          </a:xfrm>
          <a:prstGeom prst="rect">
            <a:avLst/>
          </a:prstGeom>
          <a:noFill/>
          <a:ln/>
        </p:spPr>
      </p:sp>
      <p:sp>
        <p:nvSpPr>
          <p:cNvPr id="16" name="Shape 8"/>
          <p:cNvSpPr/>
          <p:nvPr/>
        </p:nvSpPr>
        <p:spPr>
          <a:xfrm>
            <a:off x="18874559" y="4660900"/>
            <a:ext cx="1016127" cy="1016000"/>
          </a:xfrm>
          <a:prstGeom prst="roundRect">
            <a:avLst>
              <a:gd name="adj" fmla="val 125100"/>
            </a:avLst>
          </a:prstGeom>
          <a:noFill/>
          <a:ln/>
        </p:spPr>
      </p:sp>
      <p:pic>
        <p:nvPicPr>
          <p:cNvPr id="17" name="Image 6" descr="preencoded.png">    </p:cNvPr>
          <p:cNvPicPr>
            <a:picLocks noChangeAspect="1"/>
          </p:cNvPicPr>
          <p:nvPr/>
        </p:nvPicPr>
        <p:blipFill>
          <a:blip r:embed="rId7"/>
          <a:stretch>
            <a:fillRect/>
          </a:stretch>
        </p:blipFill>
        <p:spPr>
          <a:xfrm>
            <a:off x="18874559" y="4660900"/>
            <a:ext cx="1016127" cy="1016000"/>
          </a:xfrm>
          <a:prstGeom prst="rect">
            <a:avLst/>
          </a:prstGeom>
        </p:spPr>
      </p:pic>
      <p:pic>
        <p:nvPicPr>
          <p:cNvPr id="18" name="Image 7" descr="preencoded.png">    </p:cNvPr>
          <p:cNvPicPr>
            <a:picLocks noChangeAspect="1"/>
          </p:cNvPicPr>
          <p:nvPr/>
        </p:nvPicPr>
        <p:blipFill>
          <a:blip r:embed="rId8"/>
          <a:stretch>
            <a:fillRect/>
          </a:stretch>
        </p:blipFill>
        <p:spPr>
          <a:xfrm>
            <a:off x="18969821" y="4756150"/>
            <a:ext cx="825603" cy="825897"/>
          </a:xfrm>
          <a:prstGeom prst="rect">
            <a:avLst/>
          </a:prstGeom>
        </p:spPr>
      </p:pic>
      <p:sp>
        <p:nvSpPr>
          <p:cNvPr id="19" name="Shape 9"/>
          <p:cNvSpPr/>
          <p:nvPr/>
        </p:nvSpPr>
        <p:spPr>
          <a:xfrm>
            <a:off x="18874559" y="5981700"/>
            <a:ext cx="4064508" cy="4267200"/>
          </a:xfrm>
          <a:prstGeom prst="rect">
            <a:avLst/>
          </a:prstGeom>
          <a:noFill/>
          <a:ln/>
        </p:spPr>
      </p:sp>
      <p:sp>
        <p:nvSpPr>
          <p:cNvPr id="20" name="Text 10"/>
          <p:cNvSpPr/>
          <p:nvPr/>
        </p:nvSpPr>
        <p:spPr>
          <a:xfrm>
            <a:off x="18874559" y="5981700"/>
            <a:ext cx="4199992" cy="4402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 whose songs have the power to heal.</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754819" y="0"/>
            <a:ext cx="14632229" cy="7708900"/>
          </a:xfrm>
          <a:prstGeom prst="rect">
            <a:avLst/>
          </a:prstGeom>
        </p:spPr>
      </p:pic>
      <p:pic>
        <p:nvPicPr>
          <p:cNvPr id="3" name="Image 1" descr="preencoded.png">    </p:cNvPr>
          <p:cNvPicPr>
            <a:picLocks noChangeAspect="1"/>
          </p:cNvPicPr>
          <p:nvPr/>
        </p:nvPicPr>
        <p:blipFill>
          <a:blip r:embed="rId2"/>
          <a:stretch>
            <a:fillRect/>
          </a:stretch>
        </p:blipFill>
        <p:spPr>
          <a:xfrm>
            <a:off x="0" y="9677400"/>
            <a:ext cx="13933641" cy="40386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2807051" y="1905000"/>
            <a:ext cx="18772946" cy="8890000"/>
          </a:xfrm>
          <a:prstGeom prst="rect">
            <a:avLst/>
          </a:prstGeom>
        </p:spPr>
      </p:pic>
      <p:sp>
        <p:nvSpPr>
          <p:cNvPr id="7" name="Text 1"/>
          <p:cNvSpPr/>
          <p:nvPr/>
        </p:nvSpPr>
        <p:spPr>
          <a:xfrm>
            <a:off x="6363495" y="11353800"/>
            <a:ext cx="1917940"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Normal</a:t>
            </a:r>
            <a:endParaRPr lang="en-US" sz="3600" dirty="0"/>
          </a:p>
        </p:txBody>
      </p:sp>
      <p:sp>
        <p:nvSpPr>
          <p:cNvPr id="8" name="Text 2"/>
          <p:cNvSpPr/>
          <p:nvPr/>
        </p:nvSpPr>
        <p:spPr>
          <a:xfrm>
            <a:off x="16219927" y="11353800"/>
            <a:ext cx="1981448" cy="838200"/>
          </a:xfrm>
          <a:prstGeom prst="rect">
            <a:avLst/>
          </a:prstGeom>
          <a:noFill/>
          <a:ln/>
        </p:spPr>
        <p:txBody>
          <a:bodyPr wrap="square" lIns="0" tIns="0" rIns="0" bIns="0" rtlCol="0" anchor="t"/>
          <a:lstStyle/>
          <a:p>
            <a:pPr algn="l"/>
            <a:r>
              <a:rPr lang="en-US" sz="3600" dirty="0">
                <a:solidFill>
                  <a:srgbClr val="000000">
                    <a:alpha val="100000"/>
                  </a:srgbClr>
                </a:solidFill>
                <a:latin typeface="Poppins Bold" pitchFamily="34" charset="0"/>
                <a:ea typeface="Poppins Bold" pitchFamily="34" charset="-122"/>
                <a:cs typeface="Poppins Bold" pitchFamily="34" charset="-120"/>
              </a:rPr>
              <a:t>Anemic</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2095762" y="2527300"/>
            <a:ext cx="20182823" cy="8661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2705438" y="1943100"/>
            <a:ext cx="10690503" cy="1862667"/>
          </a:xfrm>
          <a:prstGeom prst="rect">
            <a:avLst/>
          </a:prstGeom>
          <a:noFill/>
          <a:ln/>
        </p:spPr>
        <p:txBody>
          <a:bodyPr wrap="square" lIns="0" tIns="0" rIns="0" bIns="0" rtlCol="0" anchor="t"/>
          <a:lstStyle/>
          <a:p>
            <a:pPr algn="l"/>
            <a:r>
              <a:rPr lang="en-US" sz="8000" dirty="0">
                <a:solidFill>
                  <a:srgbClr val="0E0E0E">
                    <a:alpha val="100000"/>
                  </a:srgbClr>
                </a:solidFill>
                <a:latin typeface="Poppins Bold" pitchFamily="34" charset="0"/>
                <a:ea typeface="Poppins Bold" pitchFamily="34" charset="-122"/>
                <a:cs typeface="Poppins Bold" pitchFamily="34" charset="-120"/>
              </a:rPr>
              <a:t>Some Data</a:t>
            </a:r>
            <a:endParaRPr lang="en-US" sz="8000" dirty="0"/>
          </a:p>
        </p:txBody>
      </p:sp>
      <p:sp>
        <p:nvSpPr>
          <p:cNvPr id="7" name="Shape 2"/>
          <p:cNvSpPr/>
          <p:nvPr/>
        </p:nvSpPr>
        <p:spPr>
          <a:xfrm>
            <a:off x="2705438" y="5029200"/>
            <a:ext cx="8573572" cy="7315200"/>
          </a:xfrm>
          <a:prstGeom prst="rect">
            <a:avLst/>
          </a:prstGeom>
          <a:noFill/>
          <a:ln/>
        </p:spPr>
      </p:sp>
      <p:sp>
        <p:nvSpPr>
          <p:cNvPr id="8" name="Shape 3"/>
          <p:cNvSpPr/>
          <p:nvPr/>
        </p:nvSpPr>
        <p:spPr>
          <a:xfrm>
            <a:off x="2705438" y="5029200"/>
            <a:ext cx="8573572" cy="2006600"/>
          </a:xfrm>
          <a:prstGeom prst="rect">
            <a:avLst/>
          </a:prstGeom>
          <a:noFill/>
          <a:ln/>
        </p:spPr>
      </p:sp>
      <p:sp>
        <p:nvSpPr>
          <p:cNvPr id="9" name="Shape 4"/>
          <p:cNvSpPr/>
          <p:nvPr/>
        </p:nvSpPr>
        <p:spPr>
          <a:xfrm>
            <a:off x="2705438" y="5270500"/>
            <a:ext cx="2095762" cy="1524000"/>
          </a:xfrm>
          <a:prstGeom prst="rect">
            <a:avLst/>
          </a:prstGeom>
          <a:noFill/>
          <a:ln/>
        </p:spPr>
      </p:sp>
      <p:sp>
        <p:nvSpPr>
          <p:cNvPr id="10" name="Text 5"/>
          <p:cNvSpPr/>
          <p:nvPr/>
        </p:nvSpPr>
        <p:spPr>
          <a:xfrm>
            <a:off x="2705438" y="5270500"/>
            <a:ext cx="2434471"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75%</a:t>
            </a:r>
            <a:endParaRPr lang="en-US" sz="8000" dirty="0"/>
          </a:p>
        </p:txBody>
      </p:sp>
      <p:sp>
        <p:nvSpPr>
          <p:cNvPr id="11" name="Shape 6"/>
          <p:cNvSpPr/>
          <p:nvPr/>
        </p:nvSpPr>
        <p:spPr>
          <a:xfrm>
            <a:off x="5004425" y="5029200"/>
            <a:ext cx="6274584" cy="2006600"/>
          </a:xfrm>
          <a:prstGeom prst="rect">
            <a:avLst/>
          </a:prstGeom>
          <a:noFill/>
          <a:ln/>
        </p:spPr>
      </p:sp>
      <p:sp>
        <p:nvSpPr>
          <p:cNvPr id="12" name="Text 7"/>
          <p:cNvSpPr/>
          <p:nvPr/>
        </p:nvSpPr>
        <p:spPr>
          <a:xfrm>
            <a:off x="5004425" y="5029200"/>
            <a:ext cx="6427003"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Enchanted Creatures</a:t>
            </a:r>
            <a:endParaRPr lang="en-US" sz="3600" dirty="0"/>
          </a:p>
        </p:txBody>
      </p:sp>
      <p:sp>
        <p:nvSpPr>
          <p:cNvPr id="13" name="Text 8"/>
          <p:cNvSpPr/>
          <p:nvPr/>
        </p:nvSpPr>
        <p:spPr>
          <a:xfrm>
            <a:off x="5004425" y="5816600"/>
            <a:ext cx="641006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4" name="Shape 9"/>
          <p:cNvSpPr/>
          <p:nvPr/>
        </p:nvSpPr>
        <p:spPr>
          <a:xfrm>
            <a:off x="2705438" y="7645400"/>
            <a:ext cx="8573572" cy="2082800"/>
          </a:xfrm>
          <a:prstGeom prst="rect">
            <a:avLst/>
          </a:prstGeom>
          <a:noFill/>
          <a:ln/>
        </p:spPr>
      </p:sp>
      <p:sp>
        <p:nvSpPr>
          <p:cNvPr id="15" name="Shape 10"/>
          <p:cNvSpPr/>
          <p:nvPr/>
        </p:nvSpPr>
        <p:spPr>
          <a:xfrm>
            <a:off x="2705438" y="7924800"/>
            <a:ext cx="2197375" cy="1524000"/>
          </a:xfrm>
          <a:prstGeom prst="rect">
            <a:avLst/>
          </a:prstGeom>
          <a:noFill/>
          <a:ln/>
        </p:spPr>
      </p:sp>
      <p:sp>
        <p:nvSpPr>
          <p:cNvPr id="16" name="Text 11"/>
          <p:cNvSpPr/>
          <p:nvPr/>
        </p:nvSpPr>
        <p:spPr>
          <a:xfrm>
            <a:off x="2705438" y="7924800"/>
            <a:ext cx="2536084"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60%</a:t>
            </a:r>
            <a:endParaRPr lang="en-US" sz="8000" dirty="0"/>
          </a:p>
        </p:txBody>
      </p:sp>
      <p:sp>
        <p:nvSpPr>
          <p:cNvPr id="17" name="Shape 12"/>
          <p:cNvSpPr/>
          <p:nvPr/>
        </p:nvSpPr>
        <p:spPr>
          <a:xfrm>
            <a:off x="5106038" y="7645400"/>
            <a:ext cx="6172972" cy="2082800"/>
          </a:xfrm>
          <a:prstGeom prst="rect">
            <a:avLst/>
          </a:prstGeom>
          <a:noFill/>
          <a:ln/>
        </p:spPr>
      </p:sp>
      <p:sp>
        <p:nvSpPr>
          <p:cNvPr id="18" name="Text 13"/>
          <p:cNvSpPr/>
          <p:nvPr/>
        </p:nvSpPr>
        <p:spPr>
          <a:xfrm>
            <a:off x="5106038" y="7645400"/>
            <a:ext cx="6325391" cy="15240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Magic-Wielding Individuals</a:t>
            </a:r>
            <a:endParaRPr lang="en-US" sz="3600" dirty="0"/>
          </a:p>
        </p:txBody>
      </p:sp>
      <p:sp>
        <p:nvSpPr>
          <p:cNvPr id="19" name="Text 14"/>
          <p:cNvSpPr/>
          <p:nvPr/>
        </p:nvSpPr>
        <p:spPr>
          <a:xfrm>
            <a:off x="5106038" y="9118600"/>
            <a:ext cx="630845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0" name="Shape 15"/>
          <p:cNvSpPr/>
          <p:nvPr/>
        </p:nvSpPr>
        <p:spPr>
          <a:xfrm>
            <a:off x="2705438" y="10337800"/>
            <a:ext cx="8573572" cy="2006600"/>
          </a:xfrm>
          <a:prstGeom prst="rect">
            <a:avLst/>
          </a:prstGeom>
          <a:noFill/>
          <a:ln/>
        </p:spPr>
      </p:sp>
      <p:sp>
        <p:nvSpPr>
          <p:cNvPr id="21" name="Shape 16"/>
          <p:cNvSpPr/>
          <p:nvPr/>
        </p:nvSpPr>
        <p:spPr>
          <a:xfrm>
            <a:off x="2705438" y="10579100"/>
            <a:ext cx="2184673" cy="1524000"/>
          </a:xfrm>
          <a:prstGeom prst="rect">
            <a:avLst/>
          </a:prstGeom>
          <a:noFill/>
          <a:ln/>
        </p:spPr>
      </p:sp>
      <p:sp>
        <p:nvSpPr>
          <p:cNvPr id="22" name="Text 17"/>
          <p:cNvSpPr/>
          <p:nvPr/>
        </p:nvSpPr>
        <p:spPr>
          <a:xfrm>
            <a:off x="2705438" y="10579100"/>
            <a:ext cx="2523382"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90%</a:t>
            </a:r>
            <a:endParaRPr lang="en-US" sz="8000" dirty="0"/>
          </a:p>
        </p:txBody>
      </p:sp>
      <p:sp>
        <p:nvSpPr>
          <p:cNvPr id="23" name="Shape 18"/>
          <p:cNvSpPr/>
          <p:nvPr/>
        </p:nvSpPr>
        <p:spPr>
          <a:xfrm>
            <a:off x="5093337" y="10337800"/>
            <a:ext cx="6185673" cy="2006600"/>
          </a:xfrm>
          <a:prstGeom prst="rect">
            <a:avLst/>
          </a:prstGeom>
          <a:noFill/>
          <a:ln/>
        </p:spPr>
      </p:sp>
      <p:sp>
        <p:nvSpPr>
          <p:cNvPr id="24" name="Text 19"/>
          <p:cNvSpPr/>
          <p:nvPr/>
        </p:nvSpPr>
        <p:spPr>
          <a:xfrm>
            <a:off x="5093337" y="10337800"/>
            <a:ext cx="6338092"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Spells Cast</a:t>
            </a:r>
            <a:endParaRPr lang="en-US" sz="3600" dirty="0"/>
          </a:p>
        </p:txBody>
      </p:sp>
      <p:sp>
        <p:nvSpPr>
          <p:cNvPr id="25" name="Text 20"/>
          <p:cNvSpPr/>
          <p:nvPr/>
        </p:nvSpPr>
        <p:spPr>
          <a:xfrm>
            <a:off x="5093337" y="11125200"/>
            <a:ext cx="632115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pic>
        <p:nvPicPr>
          <p:cNvPr id="26" name="Image 3" descr="preencoded.png">    </p:cNvPr>
          <p:cNvPicPr>
            <a:picLocks noChangeAspect="1"/>
          </p:cNvPicPr>
          <p:nvPr/>
        </p:nvPicPr>
        <p:blipFill>
          <a:blip r:embed="rId4"/>
          <a:stretch>
            <a:fillRect/>
          </a:stretch>
        </p:blipFill>
        <p:spPr>
          <a:xfrm>
            <a:off x="16905813" y="850900"/>
            <a:ext cx="6099072" cy="12003571"/>
          </a:xfrm>
          <a:prstGeom prst="rect">
            <a:avLst/>
          </a:prstGeom>
        </p:spPr>
      </p:pic>
      <p:pic>
        <p:nvPicPr>
          <p:cNvPr id="27" name="Image 4" descr="preencoded.png">    </p:cNvPr>
          <p:cNvPicPr>
            <a:picLocks noChangeAspect="1"/>
          </p:cNvPicPr>
          <p:nvPr/>
        </p:nvPicPr>
        <p:blipFill>
          <a:blip r:embed="rId5"/>
          <a:stretch>
            <a:fillRect/>
          </a:stretch>
        </p:blipFill>
        <p:spPr>
          <a:xfrm>
            <a:off x="11901387" y="901700"/>
            <a:ext cx="5251223" cy="125074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CE7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89911" y="0"/>
            <a:ext cx="16207226"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4305838" y="3403600"/>
            <a:ext cx="15762670" cy="7620000"/>
          </a:xfrm>
          <a:prstGeom prst="rect">
            <a:avLst/>
          </a:prstGeom>
          <a:noFill/>
          <a:ln/>
        </p:spPr>
      </p:sp>
      <p:sp>
        <p:nvSpPr>
          <p:cNvPr id="6" name="Shape 2"/>
          <p:cNvSpPr/>
          <p:nvPr/>
        </p:nvSpPr>
        <p:spPr>
          <a:xfrm>
            <a:off x="4305838" y="3403600"/>
            <a:ext cx="15762670" cy="5994400"/>
          </a:xfrm>
          <a:prstGeom prst="rect">
            <a:avLst/>
          </a:prstGeom>
          <a:noFill/>
          <a:ln/>
        </p:spPr>
      </p:sp>
      <p:sp>
        <p:nvSpPr>
          <p:cNvPr id="7" name="Text 3"/>
          <p:cNvSpPr/>
          <p:nvPr/>
        </p:nvSpPr>
        <p:spPr>
          <a:xfrm>
            <a:off x="5633154" y="3403600"/>
            <a:ext cx="13108038" cy="5588000"/>
          </a:xfrm>
          <a:prstGeom prst="rect">
            <a:avLst/>
          </a:prstGeom>
          <a:noFill/>
          <a:ln/>
        </p:spPr>
        <p:txBody>
          <a:bodyPr wrap="square" lIns="0" tIns="0" rIns="0" bIns="0" rtlCol="0" anchor="t"/>
          <a:lstStyle/>
          <a:p>
            <a:pPr algn="ctr"/>
            <a:r>
              <a:rPr lang="en-US" sz="24000" dirty="0">
                <a:solidFill>
                  <a:srgbClr val="272727">
                    <a:alpha val="100000"/>
                  </a:srgbClr>
                </a:solidFill>
                <a:latin typeface="Poppins Bold" pitchFamily="34" charset="0"/>
                <a:ea typeface="Poppins Bold" pitchFamily="34" charset="-122"/>
                <a:cs typeface="Poppins Bold" pitchFamily="34" charset="-120"/>
              </a:rPr>
              <a:t>234,567</a:t>
            </a:r>
            <a:endParaRPr lang="en-US" sz="24000" dirty="0"/>
          </a:p>
        </p:txBody>
      </p:sp>
      <p:sp>
        <p:nvSpPr>
          <p:cNvPr id="8" name="Text 4"/>
          <p:cNvSpPr/>
          <p:nvPr/>
        </p:nvSpPr>
        <p:spPr>
          <a:xfrm>
            <a:off x="4170355" y="8178800"/>
            <a:ext cx="16033637" cy="14901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9" name="Text 5"/>
          <p:cNvSpPr/>
          <p:nvPr/>
        </p:nvSpPr>
        <p:spPr>
          <a:xfrm>
            <a:off x="7483352" y="9804400"/>
            <a:ext cx="9407642"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3391324" y="3263900"/>
            <a:ext cx="7874984" cy="3048000"/>
          </a:xfrm>
          <a:prstGeom prst="rect">
            <a:avLst/>
          </a:prstGeom>
          <a:noFill/>
          <a:ln/>
        </p:spPr>
      </p:sp>
      <p:sp>
        <p:nvSpPr>
          <p:cNvPr id="7" name="Shape 2"/>
          <p:cNvSpPr/>
          <p:nvPr/>
        </p:nvSpPr>
        <p:spPr>
          <a:xfrm>
            <a:off x="3327816" y="3263900"/>
            <a:ext cx="8002000" cy="2438400"/>
          </a:xfrm>
          <a:prstGeom prst="rect">
            <a:avLst/>
          </a:prstGeom>
          <a:noFill/>
          <a:ln/>
        </p:spPr>
      </p:sp>
      <p:sp>
        <p:nvSpPr>
          <p:cNvPr id="8" name="Text 3"/>
          <p:cNvSpPr/>
          <p:nvPr/>
        </p:nvSpPr>
        <p:spPr>
          <a:xfrm>
            <a:off x="3327816" y="3263900"/>
            <a:ext cx="8543935"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233 Coins</a:t>
            </a:r>
            <a:endParaRPr lang="en-US" sz="12800" dirty="0"/>
          </a:p>
        </p:txBody>
      </p:sp>
      <p:sp>
        <p:nvSpPr>
          <p:cNvPr id="9" name="Shape 4"/>
          <p:cNvSpPr/>
          <p:nvPr/>
        </p:nvSpPr>
        <p:spPr>
          <a:xfrm>
            <a:off x="3391324" y="5702300"/>
            <a:ext cx="7874984" cy="609600"/>
          </a:xfrm>
          <a:prstGeom prst="rect">
            <a:avLst/>
          </a:prstGeom>
          <a:noFill/>
          <a:ln/>
        </p:spPr>
      </p:sp>
      <p:sp>
        <p:nvSpPr>
          <p:cNvPr id="10" name="Text 5"/>
          <p:cNvSpPr/>
          <p:nvPr/>
        </p:nvSpPr>
        <p:spPr>
          <a:xfrm>
            <a:off x="332358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1" name="Shape 6"/>
          <p:cNvSpPr/>
          <p:nvPr/>
        </p:nvSpPr>
        <p:spPr>
          <a:xfrm>
            <a:off x="3391324" y="6985000"/>
            <a:ext cx="7874984" cy="3048000"/>
          </a:xfrm>
          <a:prstGeom prst="rect">
            <a:avLst/>
          </a:prstGeom>
          <a:noFill/>
          <a:ln/>
        </p:spPr>
      </p:sp>
      <p:sp>
        <p:nvSpPr>
          <p:cNvPr id="12" name="Shape 7"/>
          <p:cNvSpPr/>
          <p:nvPr/>
        </p:nvSpPr>
        <p:spPr>
          <a:xfrm>
            <a:off x="3099187" y="6985000"/>
            <a:ext cx="8459257" cy="2438400"/>
          </a:xfrm>
          <a:prstGeom prst="rect">
            <a:avLst/>
          </a:prstGeom>
          <a:noFill/>
          <a:ln/>
        </p:spPr>
      </p:sp>
      <p:sp>
        <p:nvSpPr>
          <p:cNvPr id="13" name="Text 8"/>
          <p:cNvSpPr/>
          <p:nvPr/>
        </p:nvSpPr>
        <p:spPr>
          <a:xfrm>
            <a:off x="3099187" y="6985000"/>
            <a:ext cx="900119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456 Hours</a:t>
            </a:r>
            <a:endParaRPr lang="en-US" sz="12800" dirty="0"/>
          </a:p>
        </p:txBody>
      </p:sp>
      <p:sp>
        <p:nvSpPr>
          <p:cNvPr id="14" name="Shape 9"/>
          <p:cNvSpPr/>
          <p:nvPr/>
        </p:nvSpPr>
        <p:spPr>
          <a:xfrm>
            <a:off x="3391324" y="9423400"/>
            <a:ext cx="7874984" cy="609600"/>
          </a:xfrm>
          <a:prstGeom prst="rect">
            <a:avLst/>
          </a:prstGeom>
          <a:noFill/>
          <a:ln/>
        </p:spPr>
      </p:sp>
      <p:sp>
        <p:nvSpPr>
          <p:cNvPr id="15" name="Text 10"/>
          <p:cNvSpPr/>
          <p:nvPr/>
        </p:nvSpPr>
        <p:spPr>
          <a:xfrm>
            <a:off x="332358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6" name="Shape 11"/>
          <p:cNvSpPr/>
          <p:nvPr/>
        </p:nvSpPr>
        <p:spPr>
          <a:xfrm>
            <a:off x="13552594" y="3263900"/>
            <a:ext cx="7874984" cy="3048000"/>
          </a:xfrm>
          <a:prstGeom prst="rect">
            <a:avLst/>
          </a:prstGeom>
          <a:noFill/>
          <a:ln/>
        </p:spPr>
      </p:sp>
      <p:sp>
        <p:nvSpPr>
          <p:cNvPr id="17" name="Shape 12"/>
          <p:cNvSpPr/>
          <p:nvPr/>
        </p:nvSpPr>
        <p:spPr>
          <a:xfrm>
            <a:off x="15724565" y="3263900"/>
            <a:ext cx="3531041" cy="2438400"/>
          </a:xfrm>
          <a:prstGeom prst="rect">
            <a:avLst/>
          </a:prstGeom>
          <a:noFill/>
          <a:ln/>
        </p:spPr>
      </p:sp>
      <p:sp>
        <p:nvSpPr>
          <p:cNvPr id="18" name="Text 13"/>
          <p:cNvSpPr/>
          <p:nvPr/>
        </p:nvSpPr>
        <p:spPr>
          <a:xfrm>
            <a:off x="15724565" y="3263900"/>
            <a:ext cx="4072976"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85%</a:t>
            </a:r>
            <a:endParaRPr lang="en-US" sz="12800" dirty="0"/>
          </a:p>
        </p:txBody>
      </p:sp>
      <p:sp>
        <p:nvSpPr>
          <p:cNvPr id="19" name="Shape 14"/>
          <p:cNvSpPr/>
          <p:nvPr/>
        </p:nvSpPr>
        <p:spPr>
          <a:xfrm>
            <a:off x="13552594" y="5702300"/>
            <a:ext cx="7874984" cy="609600"/>
          </a:xfrm>
          <a:prstGeom prst="rect">
            <a:avLst/>
          </a:prstGeom>
          <a:noFill/>
          <a:ln/>
        </p:spPr>
      </p:sp>
      <p:sp>
        <p:nvSpPr>
          <p:cNvPr id="20" name="Text 15"/>
          <p:cNvSpPr/>
          <p:nvPr/>
        </p:nvSpPr>
        <p:spPr>
          <a:xfrm>
            <a:off x="1348485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1" name="Shape 16"/>
          <p:cNvSpPr/>
          <p:nvPr/>
        </p:nvSpPr>
        <p:spPr>
          <a:xfrm>
            <a:off x="13552594" y="6985000"/>
            <a:ext cx="7874984" cy="3048000"/>
          </a:xfrm>
          <a:prstGeom prst="rect">
            <a:avLst/>
          </a:prstGeom>
          <a:noFill/>
          <a:ln/>
        </p:spPr>
      </p:sp>
      <p:sp>
        <p:nvSpPr>
          <p:cNvPr id="22" name="Shape 17"/>
          <p:cNvSpPr/>
          <p:nvPr/>
        </p:nvSpPr>
        <p:spPr>
          <a:xfrm>
            <a:off x="14340092" y="6985000"/>
            <a:ext cx="6299987" cy="2438400"/>
          </a:xfrm>
          <a:prstGeom prst="rect">
            <a:avLst/>
          </a:prstGeom>
          <a:noFill/>
          <a:ln/>
        </p:spPr>
      </p:sp>
      <p:sp>
        <p:nvSpPr>
          <p:cNvPr id="23" name="Text 18"/>
          <p:cNvSpPr/>
          <p:nvPr/>
        </p:nvSpPr>
        <p:spPr>
          <a:xfrm>
            <a:off x="14340092" y="6985000"/>
            <a:ext cx="684192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535 Km</a:t>
            </a:r>
            <a:endParaRPr lang="en-US" sz="12800" dirty="0"/>
          </a:p>
        </p:txBody>
      </p:sp>
      <p:sp>
        <p:nvSpPr>
          <p:cNvPr id="24" name="Shape 19"/>
          <p:cNvSpPr/>
          <p:nvPr/>
        </p:nvSpPr>
        <p:spPr>
          <a:xfrm>
            <a:off x="13552594" y="9423400"/>
            <a:ext cx="7874984" cy="609600"/>
          </a:xfrm>
          <a:prstGeom prst="rect">
            <a:avLst/>
          </a:prstGeom>
          <a:noFill/>
          <a:ln/>
        </p:spPr>
      </p:sp>
      <p:sp>
        <p:nvSpPr>
          <p:cNvPr id="25" name="Text 20"/>
          <p:cNvSpPr/>
          <p:nvPr/>
        </p:nvSpPr>
        <p:spPr>
          <a:xfrm>
            <a:off x="1348485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6841922" y="1143000"/>
            <a:ext cx="10690503"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Some Graph</a:t>
            </a:r>
            <a:endParaRPr lang="en-US" sz="8000" dirty="0"/>
          </a:p>
        </p:txBody>
      </p:sp>
      <p:sp>
        <p:nvSpPr>
          <p:cNvPr id="7" name="Shape 2"/>
          <p:cNvSpPr/>
          <p:nvPr/>
        </p:nvSpPr>
        <p:spPr>
          <a:xfrm>
            <a:off x="2718140" y="3771900"/>
            <a:ext cx="8941918" cy="6180901"/>
          </a:xfrm>
          <a:prstGeom prst="rect">
            <a:avLst/>
          </a:prstGeom>
          <a:noFill/>
          <a:ln/>
        </p:spPr>
      </p:sp>
      <p:sp>
        <p:nvSpPr>
          <p:cNvPr id="8"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0</a:t>
            </a:r>
            <a:endParaRPr lang="en-US" sz="1821" dirty="0"/>
          </a:p>
        </p:txBody>
      </p:sp>
      <p:sp>
        <p:nvSpPr>
          <p:cNvPr id="9"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1</a:t>
            </a:r>
            <a:endParaRPr lang="en-US" sz="2185" dirty="0"/>
          </a:p>
        </p:txBody>
      </p:sp>
      <p:sp>
        <p:nvSpPr>
          <p:cNvPr id="10"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2</a:t>
            </a:r>
            <a:endParaRPr lang="en-US" sz="2185" dirty="0"/>
          </a:p>
        </p:txBody>
      </p:sp>
      <p:sp>
        <p:nvSpPr>
          <p:cNvPr id="11"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3</a:t>
            </a:r>
            <a:endParaRPr lang="en-US" sz="2185" dirty="0"/>
          </a:p>
        </p:txBody>
      </p:sp>
      <p:sp>
        <p:nvSpPr>
          <p:cNvPr id="12"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4</a:t>
            </a:r>
            <a:endParaRPr lang="en-US" sz="2185" dirty="0"/>
          </a:p>
        </p:txBody>
      </p:sp>
      <p:sp>
        <p:nvSpPr>
          <p:cNvPr id="13"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5</a:t>
            </a:r>
            <a:endParaRPr lang="en-US" sz="2185" dirty="0"/>
          </a:p>
        </p:txBody>
      </p:sp>
      <p:sp>
        <p:nvSpPr>
          <p:cNvPr id="14"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6</a:t>
            </a:r>
            <a:endParaRPr lang="en-US" sz="2185" dirty="0"/>
          </a:p>
        </p:txBody>
      </p:sp>
      <p:sp>
        <p:nvSpPr>
          <p:cNvPr id="15"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7</a:t>
            </a:r>
            <a:endParaRPr lang="en-US" sz="2185" dirty="0"/>
          </a:p>
        </p:txBody>
      </p:sp>
      <p:sp>
        <p:nvSpPr>
          <p:cNvPr id="16"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7A211C">
                    <a:alpha val="100000"/>
                  </a:srgbClr>
                </a:solidFill>
                <a:latin typeface="Lato Regular" pitchFamily="34" charset="0"/>
                <a:ea typeface="Lato Regular" pitchFamily="34" charset="-122"/>
                <a:cs typeface="Lato Regular" pitchFamily="34" charset="-120"/>
              </a:rPr>
              <a:t>8</a:t>
            </a:r>
            <a:endParaRPr lang="en-US" sz="2185" dirty="0"/>
          </a:p>
        </p:txBody>
      </p:sp>
      <p:sp>
        <p:nvSpPr>
          <p:cNvPr id="17"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10</a:t>
            </a:r>
            <a:endParaRPr lang="en-US" sz="1821" dirty="0"/>
          </a:p>
        </p:txBody>
      </p:sp>
      <p:sp>
        <p:nvSpPr>
          <p:cNvPr id="18"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20</a:t>
            </a:r>
            <a:endParaRPr lang="en-US" sz="1821" dirty="0"/>
          </a:p>
        </p:txBody>
      </p:sp>
      <p:sp>
        <p:nvSpPr>
          <p:cNvPr id="19"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30</a:t>
            </a:r>
            <a:endParaRPr lang="en-US" sz="1821" dirty="0"/>
          </a:p>
        </p:txBody>
      </p:sp>
      <p:sp>
        <p:nvSpPr>
          <p:cNvPr id="20"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40</a:t>
            </a:r>
            <a:endParaRPr lang="en-US" sz="1821" dirty="0"/>
          </a:p>
        </p:txBody>
      </p:sp>
      <p:sp>
        <p:nvSpPr>
          <p:cNvPr id="21"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50</a:t>
            </a:r>
            <a:endParaRPr lang="en-US" sz="1821" dirty="0"/>
          </a:p>
        </p:txBody>
      </p:sp>
      <p:sp>
        <p:nvSpPr>
          <p:cNvPr id="22"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60</a:t>
            </a:r>
            <a:endParaRPr lang="en-US" sz="1821" dirty="0"/>
          </a:p>
        </p:txBody>
      </p:sp>
      <p:sp>
        <p:nvSpPr>
          <p:cNvPr id="23"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70</a:t>
            </a:r>
            <a:endParaRPr lang="en-US" sz="1821" dirty="0"/>
          </a:p>
        </p:txBody>
      </p:sp>
      <p:sp>
        <p:nvSpPr>
          <p:cNvPr id="24"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80</a:t>
            </a:r>
            <a:endParaRPr lang="en-US" sz="1821" dirty="0"/>
          </a:p>
        </p:txBody>
      </p:sp>
      <p:sp>
        <p:nvSpPr>
          <p:cNvPr id="25"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90</a:t>
            </a:r>
            <a:endParaRPr lang="en-US" sz="1821" dirty="0"/>
          </a:p>
        </p:txBody>
      </p:sp>
      <p:sp>
        <p:nvSpPr>
          <p:cNvPr id="26"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7A211C">
                    <a:alpha val="100000"/>
                  </a:srgbClr>
                </a:solidFill>
                <a:latin typeface="Lato Regular" pitchFamily="34" charset="0"/>
                <a:ea typeface="Lato Regular" pitchFamily="34" charset="-122"/>
                <a:cs typeface="Lato Regular" pitchFamily="34" charset="-120"/>
              </a:rPr>
              <a:t>100</a:t>
            </a:r>
            <a:endParaRPr lang="en-US" sz="1821" dirty="0"/>
          </a:p>
        </p:txBody>
      </p:sp>
      <p:pic>
        <p:nvPicPr>
          <p:cNvPr id="27" name="Image 3" descr="preencoded.png">    </p:cNvPr>
          <p:cNvPicPr>
            <a:picLocks noChangeAspect="1"/>
          </p:cNvPicPr>
          <p:nvPr/>
        </p:nvPicPr>
        <p:blipFill>
          <a:blip r:embed="rId4"/>
          <a:stretch>
            <a:fillRect/>
          </a:stretch>
        </p:blipFill>
        <p:spPr>
          <a:xfrm>
            <a:off x="3368467" y="3771900"/>
            <a:ext cx="8291591" cy="5511006"/>
          </a:xfrm>
          <a:prstGeom prst="rect">
            <a:avLst/>
          </a:prstGeom>
        </p:spPr>
      </p:pic>
      <p:pic>
        <p:nvPicPr>
          <p:cNvPr id="28" name="Image 4" descr="preencoded.png">    </p:cNvPr>
          <p:cNvPicPr>
            <a:picLocks noChangeAspect="1"/>
          </p:cNvPicPr>
          <p:nvPr/>
        </p:nvPicPr>
        <p:blipFill>
          <a:blip r:embed="rId5"/>
          <a:stretch>
            <a:fillRect/>
          </a:stretch>
        </p:blipFill>
        <p:spPr>
          <a:xfrm>
            <a:off x="4512766" y="4185444"/>
            <a:ext cx="11567" cy="5258445"/>
          </a:xfrm>
          <a:prstGeom prst="rect">
            <a:avLst/>
          </a:prstGeom>
        </p:spPr>
      </p:pic>
      <p:pic>
        <p:nvPicPr>
          <p:cNvPr id="29" name="Image 5" descr="preencoded.png">    </p:cNvPr>
          <p:cNvPicPr>
            <a:picLocks noChangeAspect="1"/>
          </p:cNvPicPr>
          <p:nvPr/>
        </p:nvPicPr>
        <p:blipFill>
          <a:blip r:embed="rId6"/>
          <a:stretch>
            <a:fillRect/>
          </a:stretch>
        </p:blipFill>
        <p:spPr>
          <a:xfrm>
            <a:off x="5651279" y="4185444"/>
            <a:ext cx="11567" cy="5258445"/>
          </a:xfrm>
          <a:prstGeom prst="rect">
            <a:avLst/>
          </a:prstGeom>
        </p:spPr>
      </p:pic>
      <p:pic>
        <p:nvPicPr>
          <p:cNvPr id="30" name="Image 6" descr="preencoded.png">    </p:cNvPr>
          <p:cNvPicPr>
            <a:picLocks noChangeAspect="1"/>
          </p:cNvPicPr>
          <p:nvPr/>
        </p:nvPicPr>
        <p:blipFill>
          <a:blip r:embed="rId7"/>
          <a:stretch>
            <a:fillRect/>
          </a:stretch>
        </p:blipFill>
        <p:spPr>
          <a:xfrm>
            <a:off x="6789795" y="41854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7928309"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9066828"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10205341"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11343854" y="41854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3355539" y="5483845"/>
            <a:ext cx="8050168" cy="2373585"/>
          </a:xfrm>
          <a:prstGeom prst="rect">
            <a:avLst/>
          </a:prstGeom>
        </p:spPr>
      </p:pic>
      <p:pic>
        <p:nvPicPr>
          <p:cNvPr id="36" name="Image 12" descr="preencoded.png">    </p:cNvPr>
          <p:cNvPicPr>
            <a:picLocks noChangeAspect="1"/>
          </p:cNvPicPr>
          <p:nvPr/>
        </p:nvPicPr>
        <p:blipFill>
          <a:blip r:embed="rId13"/>
          <a:stretch>
            <a:fillRect/>
          </a:stretch>
        </p:blipFill>
        <p:spPr>
          <a:xfrm>
            <a:off x="3369143" y="6359525"/>
            <a:ext cx="8044031" cy="2268538"/>
          </a:xfrm>
          <a:prstGeom prst="rect">
            <a:avLst/>
          </a:prstGeom>
        </p:spPr>
      </p:pic>
      <p:pic>
        <p:nvPicPr>
          <p:cNvPr id="37" name="Image 13" descr="preencoded.png">    </p:cNvPr>
          <p:cNvPicPr>
            <a:picLocks noChangeAspect="1"/>
          </p:cNvPicPr>
          <p:nvPr/>
        </p:nvPicPr>
        <p:blipFill>
          <a:blip r:embed="rId14"/>
          <a:stretch>
            <a:fillRect/>
          </a:stretch>
        </p:blipFill>
        <p:spPr>
          <a:xfrm>
            <a:off x="4441751" y="6055643"/>
            <a:ext cx="153591" cy="153566"/>
          </a:xfrm>
          <a:prstGeom prst="rect">
            <a:avLst/>
          </a:prstGeom>
        </p:spPr>
      </p:pic>
      <p:pic>
        <p:nvPicPr>
          <p:cNvPr id="38" name="Image 14" descr="preencoded.png">    </p:cNvPr>
          <p:cNvPicPr>
            <a:picLocks noChangeAspect="1"/>
          </p:cNvPicPr>
          <p:nvPr/>
        </p:nvPicPr>
        <p:blipFill>
          <a:blip r:embed="rId15"/>
          <a:stretch>
            <a:fillRect/>
          </a:stretch>
        </p:blipFill>
        <p:spPr>
          <a:xfrm>
            <a:off x="4441751" y="6981130"/>
            <a:ext cx="153591" cy="153566"/>
          </a:xfrm>
          <a:prstGeom prst="rect">
            <a:avLst/>
          </a:prstGeom>
        </p:spPr>
      </p:pic>
      <p:pic>
        <p:nvPicPr>
          <p:cNvPr id="39" name="Image 15" descr="preencoded.png">    </p:cNvPr>
          <p:cNvPicPr>
            <a:picLocks noChangeAspect="1"/>
          </p:cNvPicPr>
          <p:nvPr/>
        </p:nvPicPr>
        <p:blipFill>
          <a:blip r:embed="rId16"/>
          <a:stretch>
            <a:fillRect/>
          </a:stretch>
        </p:blipFill>
        <p:spPr>
          <a:xfrm>
            <a:off x="5580267" y="5651277"/>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5580267" y="7415510"/>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6718783" y="7732812"/>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6718783" y="6311826"/>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7861923" y="6733232"/>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7861923" y="6420644"/>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8995813" y="7667575"/>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8995813" y="7076877"/>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10138955" y="6972449"/>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10138955" y="6572771"/>
            <a:ext cx="153591" cy="153566"/>
          </a:xfrm>
          <a:prstGeom prst="rect">
            <a:avLst/>
          </a:prstGeom>
        </p:spPr>
      </p:pic>
      <p:sp>
        <p:nvSpPr>
          <p:cNvPr id="49" name="Shape 22"/>
          <p:cNvSpPr/>
          <p:nvPr/>
        </p:nvSpPr>
        <p:spPr>
          <a:xfrm>
            <a:off x="14403600" y="4191000"/>
            <a:ext cx="5601400" cy="7620000"/>
          </a:xfrm>
          <a:prstGeom prst="rect">
            <a:avLst/>
          </a:prstGeom>
          <a:noFill/>
          <a:ln/>
        </p:spPr>
      </p:sp>
      <p:sp>
        <p:nvSpPr>
          <p:cNvPr id="50" name="Shape 23"/>
          <p:cNvSpPr/>
          <p:nvPr/>
        </p:nvSpPr>
        <p:spPr>
          <a:xfrm>
            <a:off x="14403600" y="4191000"/>
            <a:ext cx="5601400" cy="7620000"/>
          </a:xfrm>
          <a:prstGeom prst="rect">
            <a:avLst/>
          </a:prstGeom>
          <a:noFill/>
          <a:ln/>
        </p:spPr>
      </p:sp>
      <p:pic>
        <p:nvPicPr>
          <p:cNvPr id="51" name="Image 25" descr="preencoded.png">    </p:cNvPr>
          <p:cNvPicPr>
            <a:picLocks noChangeAspect="1"/>
          </p:cNvPicPr>
          <p:nvPr/>
        </p:nvPicPr>
        <p:blipFill>
          <a:blip r:embed="rId26"/>
          <a:stretch>
            <a:fillRect/>
          </a:stretch>
        </p:blipFill>
        <p:spPr>
          <a:xfrm>
            <a:off x="14403600" y="4191000"/>
            <a:ext cx="5575997" cy="5575300"/>
          </a:xfrm>
          <a:prstGeom prst="rect">
            <a:avLst/>
          </a:prstGeom>
        </p:spPr>
      </p:pic>
      <p:pic>
        <p:nvPicPr>
          <p:cNvPr id="52" name="Image 26" descr="preencoded.png">    </p:cNvPr>
          <p:cNvPicPr>
            <a:picLocks noChangeAspect="1"/>
          </p:cNvPicPr>
          <p:nvPr/>
        </p:nvPicPr>
        <p:blipFill>
          <a:blip r:embed="rId27"/>
          <a:stretch>
            <a:fillRect/>
          </a:stretch>
        </p:blipFill>
        <p:spPr>
          <a:xfrm>
            <a:off x="14403600" y="4191000"/>
            <a:ext cx="5575997" cy="5575300"/>
          </a:xfrm>
          <a:prstGeom prst="rect">
            <a:avLst/>
          </a:prstGeom>
        </p:spPr>
      </p:pic>
      <p:sp>
        <p:nvSpPr>
          <p:cNvPr id="53" name="Shape 24"/>
          <p:cNvSpPr/>
          <p:nvPr/>
        </p:nvSpPr>
        <p:spPr>
          <a:xfrm>
            <a:off x="16150069" y="6365379"/>
            <a:ext cx="2095762" cy="1226566"/>
          </a:xfrm>
          <a:prstGeom prst="rect">
            <a:avLst/>
          </a:prstGeom>
          <a:noFill/>
          <a:ln/>
        </p:spPr>
      </p:sp>
      <p:sp>
        <p:nvSpPr>
          <p:cNvPr id="54" name="Text 25"/>
          <p:cNvSpPr/>
          <p:nvPr/>
        </p:nvSpPr>
        <p:spPr>
          <a:xfrm>
            <a:off x="16150069" y="6216650"/>
            <a:ext cx="229898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34.574</a:t>
            </a:r>
            <a:endParaRPr lang="en-US" sz="4800" dirty="0"/>
          </a:p>
        </p:txBody>
      </p:sp>
      <p:sp>
        <p:nvSpPr>
          <p:cNvPr id="55" name="Text 26"/>
          <p:cNvSpPr/>
          <p:nvPr/>
        </p:nvSpPr>
        <p:spPr>
          <a:xfrm>
            <a:off x="16696237" y="713105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56" name="Shape 27"/>
          <p:cNvSpPr/>
          <p:nvPr/>
        </p:nvSpPr>
        <p:spPr>
          <a:xfrm>
            <a:off x="13260457" y="10515600"/>
            <a:ext cx="7874984" cy="2235200"/>
          </a:xfrm>
          <a:prstGeom prst="rect">
            <a:avLst/>
          </a:prstGeom>
          <a:noFill/>
          <a:ln/>
        </p:spPr>
      </p:sp>
      <p:sp>
        <p:nvSpPr>
          <p:cNvPr id="57" name="Shape 28"/>
          <p:cNvSpPr/>
          <p:nvPr/>
        </p:nvSpPr>
        <p:spPr>
          <a:xfrm>
            <a:off x="13260457" y="10515600"/>
            <a:ext cx="7874984" cy="2235200"/>
          </a:xfrm>
          <a:prstGeom prst="rect">
            <a:avLst/>
          </a:prstGeom>
          <a:noFill/>
          <a:ln/>
        </p:spPr>
      </p:sp>
      <p:sp>
        <p:nvSpPr>
          <p:cNvPr id="58" name="Text 29"/>
          <p:cNvSpPr/>
          <p:nvPr/>
        </p:nvSpPr>
        <p:spPr>
          <a:xfrm>
            <a:off x="13158845"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Treasure Found</a:t>
            </a:r>
            <a:endParaRPr lang="en-US" sz="4800" dirty="0"/>
          </a:p>
        </p:txBody>
      </p:sp>
      <p:sp>
        <p:nvSpPr>
          <p:cNvPr id="59" name="Text 30"/>
          <p:cNvSpPr/>
          <p:nvPr/>
        </p:nvSpPr>
        <p:spPr>
          <a:xfrm>
            <a:off x="13192716"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60" name="Shape 31"/>
          <p:cNvSpPr/>
          <p:nvPr/>
        </p:nvSpPr>
        <p:spPr>
          <a:xfrm>
            <a:off x="3251606" y="10515600"/>
            <a:ext cx="7874984" cy="2235200"/>
          </a:xfrm>
          <a:prstGeom prst="rect">
            <a:avLst/>
          </a:prstGeom>
          <a:noFill/>
          <a:ln/>
        </p:spPr>
      </p:sp>
      <p:sp>
        <p:nvSpPr>
          <p:cNvPr id="61" name="Shape 32"/>
          <p:cNvSpPr/>
          <p:nvPr/>
        </p:nvSpPr>
        <p:spPr>
          <a:xfrm>
            <a:off x="3251606" y="10515600"/>
            <a:ext cx="7874984" cy="2235200"/>
          </a:xfrm>
          <a:prstGeom prst="rect">
            <a:avLst/>
          </a:prstGeom>
          <a:noFill/>
          <a:ln/>
        </p:spPr>
      </p:sp>
      <p:sp>
        <p:nvSpPr>
          <p:cNvPr id="62" name="Text 33"/>
          <p:cNvSpPr/>
          <p:nvPr/>
        </p:nvSpPr>
        <p:spPr>
          <a:xfrm>
            <a:off x="3149994"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Spellcasting Progress</a:t>
            </a:r>
            <a:endParaRPr lang="en-US" sz="4800" dirty="0"/>
          </a:p>
        </p:txBody>
      </p:sp>
      <p:sp>
        <p:nvSpPr>
          <p:cNvPr id="63" name="Text 34"/>
          <p:cNvSpPr/>
          <p:nvPr/>
        </p:nvSpPr>
        <p:spPr>
          <a:xfrm>
            <a:off x="3183865"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754819" y="0"/>
            <a:ext cx="14632229" cy="7708900"/>
          </a:xfrm>
          <a:prstGeom prst="rect">
            <a:avLst/>
          </a:prstGeom>
        </p:spPr>
      </p:pic>
      <p:pic>
        <p:nvPicPr>
          <p:cNvPr id="3" name="Image 1" descr="preencoded.png">    </p:cNvPr>
          <p:cNvPicPr>
            <a:picLocks noChangeAspect="1"/>
          </p:cNvPicPr>
          <p:nvPr/>
        </p:nvPicPr>
        <p:blipFill>
          <a:blip r:embed="rId2"/>
          <a:stretch>
            <a:fillRect/>
          </a:stretch>
        </p:blipFill>
        <p:spPr>
          <a:xfrm>
            <a:off x="0" y="9677400"/>
            <a:ext cx="13933641" cy="40386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13450981" y="5753100"/>
            <a:ext cx="8738692" cy="2336800"/>
          </a:xfrm>
          <a:prstGeom prst="rect">
            <a:avLst/>
          </a:prstGeom>
          <a:noFill/>
          <a:ln/>
        </p:spPr>
      </p:sp>
      <p:sp>
        <p:nvSpPr>
          <p:cNvPr id="7" name="Shape 2"/>
          <p:cNvSpPr/>
          <p:nvPr/>
        </p:nvSpPr>
        <p:spPr>
          <a:xfrm>
            <a:off x="13450981" y="5753100"/>
            <a:ext cx="8738692" cy="2336800"/>
          </a:xfrm>
          <a:prstGeom prst="rect">
            <a:avLst/>
          </a:prstGeom>
          <a:noFill/>
          <a:ln/>
        </p:spPr>
      </p:sp>
      <p:sp>
        <p:nvSpPr>
          <p:cNvPr id="8" name="Text 3"/>
          <p:cNvSpPr/>
          <p:nvPr/>
        </p:nvSpPr>
        <p:spPr>
          <a:xfrm>
            <a:off x="13450981" y="57531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 web application</a:t>
            </a:r>
            <a:endParaRPr lang="en-US" sz="4800" dirty="0"/>
          </a:p>
        </p:txBody>
      </p:sp>
      <p:sp>
        <p:nvSpPr>
          <p:cNvPr id="9" name="Text 4"/>
          <p:cNvSpPr/>
          <p:nvPr/>
        </p:nvSpPr>
        <p:spPr>
          <a:xfrm>
            <a:off x="13450981" y="68707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10" name="Image 3" descr="preencoded.png">    </p:cNvPr>
          <p:cNvPicPr>
            <a:picLocks noChangeAspect="1"/>
          </p:cNvPicPr>
          <p:nvPr/>
        </p:nvPicPr>
        <p:blipFill>
          <a:blip r:embed="rId4"/>
          <a:stretch>
            <a:fillRect/>
          </a:stretch>
        </p:blipFill>
        <p:spPr>
          <a:xfrm>
            <a:off x="254032" y="3251200"/>
            <a:ext cx="13768521" cy="8166100"/>
          </a:xfrm>
          <a:prstGeom prst="rect">
            <a:avLst/>
          </a:prstGeom>
        </p:spPr>
      </p:pic>
      <p:pic>
        <p:nvPicPr>
          <p:cNvPr id="11" name="Image 4" descr="preencoded.png">    </p:cNvPr>
          <p:cNvPicPr>
            <a:picLocks noChangeAspect="1"/>
          </p:cNvPicPr>
          <p:nvPr/>
        </p:nvPicPr>
        <p:blipFill>
          <a:blip r:embed="rId5"/>
          <a:stretch>
            <a:fillRect/>
          </a:stretch>
        </p:blipFill>
        <p:spPr>
          <a:xfrm>
            <a:off x="2184673" y="3594100"/>
            <a:ext cx="9894537" cy="6489700"/>
          </a:xfrm>
          <a:prstGeom prst="rect">
            <a:avLst/>
          </a:prstGeom>
        </p:spPr>
      </p:pic>
      <p:sp>
        <p:nvSpPr>
          <p:cNvPr id="12" name="Text 5"/>
          <p:cNvSpPr/>
          <p:nvPr/>
        </p:nvSpPr>
        <p:spPr>
          <a:xfrm>
            <a:off x="7011276" y="1219200"/>
            <a:ext cx="10690503"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Portal to Adventure</a:t>
            </a:r>
            <a:endParaRPr lang="en-US" sz="8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2946768" y="4152900"/>
            <a:ext cx="8738692" cy="2946400"/>
          </a:xfrm>
          <a:prstGeom prst="rect">
            <a:avLst/>
          </a:prstGeom>
          <a:noFill/>
          <a:ln/>
        </p:spPr>
      </p:sp>
      <p:sp>
        <p:nvSpPr>
          <p:cNvPr id="7" name="Shape 2"/>
          <p:cNvSpPr/>
          <p:nvPr/>
        </p:nvSpPr>
        <p:spPr>
          <a:xfrm>
            <a:off x="2946768" y="4152900"/>
            <a:ext cx="8738692" cy="2946400"/>
          </a:xfrm>
          <a:prstGeom prst="rect">
            <a:avLst/>
          </a:prstGeom>
          <a:noFill/>
          <a:ln/>
        </p:spPr>
      </p:sp>
      <p:sp>
        <p:nvSpPr>
          <p:cNvPr id="8" name="Text 3"/>
          <p:cNvSpPr/>
          <p:nvPr/>
        </p:nvSpPr>
        <p:spPr>
          <a:xfrm>
            <a:off x="2946768" y="41529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An mobile app</a:t>
            </a:r>
            <a:endParaRPr lang="en-US" sz="4800" dirty="0"/>
          </a:p>
        </p:txBody>
      </p:sp>
      <p:sp>
        <p:nvSpPr>
          <p:cNvPr id="9" name="Text 4"/>
          <p:cNvSpPr/>
          <p:nvPr/>
        </p:nvSpPr>
        <p:spPr>
          <a:xfrm>
            <a:off x="2946768" y="52705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10" name="Text 5"/>
          <p:cNvSpPr/>
          <p:nvPr/>
        </p:nvSpPr>
        <p:spPr>
          <a:xfrm>
            <a:off x="2946768" y="76581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1" name="Text 6"/>
          <p:cNvSpPr/>
          <p:nvPr/>
        </p:nvSpPr>
        <p:spPr>
          <a:xfrm>
            <a:off x="2895962" y="1854200"/>
            <a:ext cx="1290057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Future of Fantasy</a:t>
            </a:r>
            <a:endParaRPr lang="en-US" sz="8000" dirty="0"/>
          </a:p>
        </p:txBody>
      </p:sp>
      <p:pic>
        <p:nvPicPr>
          <p:cNvPr id="12" name="Image 3" descr="preencoded.png">    </p:cNvPr>
          <p:cNvPicPr>
            <a:picLocks noChangeAspect="1"/>
          </p:cNvPicPr>
          <p:nvPr/>
        </p:nvPicPr>
        <p:blipFill>
          <a:blip r:embed="rId4"/>
          <a:stretch>
            <a:fillRect/>
          </a:stretch>
        </p:blipFill>
        <p:spPr>
          <a:xfrm>
            <a:off x="15457832" y="1028700"/>
            <a:ext cx="5474384" cy="11849100"/>
          </a:xfrm>
          <a:prstGeom prst="rect">
            <a:avLst/>
          </a:prstGeom>
        </p:spPr>
      </p:pic>
      <p:pic>
        <p:nvPicPr>
          <p:cNvPr id="13" name="Image 4" descr="preencoded.png">    </p:cNvPr>
          <p:cNvPicPr>
            <a:picLocks noChangeAspect="1"/>
          </p:cNvPicPr>
          <p:nvPr/>
        </p:nvPicPr>
        <p:blipFill>
          <a:blip r:embed="rId5"/>
          <a:stretch>
            <a:fillRect/>
          </a:stretch>
        </p:blipFill>
        <p:spPr>
          <a:xfrm>
            <a:off x="15648356" y="1765300"/>
            <a:ext cx="5106038" cy="1079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76410" y="8305800"/>
            <a:ext cx="5715714" cy="2946400"/>
          </a:xfrm>
          <a:prstGeom prst="rect">
            <a:avLst/>
          </a:prstGeom>
          <a:noFill/>
          <a:ln/>
        </p:spPr>
      </p:sp>
      <p:sp>
        <p:nvSpPr>
          <p:cNvPr id="7" name="Shape 2"/>
          <p:cNvSpPr/>
          <p:nvPr/>
        </p:nvSpPr>
        <p:spPr>
          <a:xfrm>
            <a:off x="876410" y="8305800"/>
            <a:ext cx="5715714" cy="2946400"/>
          </a:xfrm>
          <a:prstGeom prst="rect">
            <a:avLst/>
          </a:prstGeom>
          <a:noFill/>
          <a:ln/>
        </p:spPr>
      </p:sp>
      <p:sp>
        <p:nvSpPr>
          <p:cNvPr id="8" name="Text 3"/>
          <p:cNvSpPr/>
          <p:nvPr/>
        </p:nvSpPr>
        <p:spPr>
          <a:xfrm>
            <a:off x="876410" y="8305800"/>
            <a:ext cx="5918940"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 web application</a:t>
            </a:r>
            <a:endParaRPr lang="en-US" sz="4800" dirty="0"/>
          </a:p>
        </p:txBody>
      </p:sp>
      <p:sp>
        <p:nvSpPr>
          <p:cNvPr id="9" name="Text 4"/>
          <p:cNvSpPr/>
          <p:nvPr/>
        </p:nvSpPr>
        <p:spPr>
          <a:xfrm>
            <a:off x="876410" y="9423400"/>
            <a:ext cx="5851198"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sp>
        <p:nvSpPr>
          <p:cNvPr id="10" name="Text 5"/>
          <p:cNvSpPr/>
          <p:nvPr/>
        </p:nvSpPr>
        <p:spPr>
          <a:xfrm>
            <a:off x="825603" y="1231900"/>
            <a:ext cx="7007042" cy="6434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A Gateway to a World of Fantasy and Wonder</a:t>
            </a:r>
            <a:endParaRPr lang="en-US" sz="8000" dirty="0"/>
          </a:p>
        </p:txBody>
      </p:sp>
      <p:sp>
        <p:nvSpPr>
          <p:cNvPr id="11" name="Text 6"/>
          <p:cNvSpPr/>
          <p:nvPr/>
        </p:nvSpPr>
        <p:spPr>
          <a:xfrm>
            <a:off x="16766096" y="4419600"/>
            <a:ext cx="6994341" cy="56218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Uncover hidden treasures and secret treasures</a:t>
            </a:r>
            <a:endParaRPr lang="en-US" sz="3200" dirty="0"/>
          </a:p>
        </p:txBody>
      </p:sp>
      <p:pic>
        <p:nvPicPr>
          <p:cNvPr id="12" name="Image 3" descr="preencoded.png">    </p:cNvPr>
          <p:cNvPicPr>
            <a:picLocks noChangeAspect="1"/>
          </p:cNvPicPr>
          <p:nvPr/>
        </p:nvPicPr>
        <p:blipFill>
          <a:blip r:embed="rId4"/>
          <a:stretch>
            <a:fillRect/>
          </a:stretch>
        </p:blipFill>
        <p:spPr>
          <a:xfrm>
            <a:off x="7900387" y="749300"/>
            <a:ext cx="8573572" cy="12331700"/>
          </a:xfrm>
          <a:prstGeom prst="rect">
            <a:avLst/>
          </a:prstGeom>
        </p:spPr>
      </p:pic>
      <p:pic>
        <p:nvPicPr>
          <p:cNvPr id="13" name="Image 4" descr="preencoded.png">    </p:cNvPr>
          <p:cNvPicPr>
            <a:picLocks noChangeAspect="1"/>
          </p:cNvPicPr>
          <p:nvPr/>
        </p:nvPicPr>
        <p:blipFill>
          <a:blip r:embed="rId5"/>
          <a:stretch>
            <a:fillRect/>
          </a:stretch>
        </p:blipFill>
        <p:spPr>
          <a:xfrm>
            <a:off x="8395749" y="1803400"/>
            <a:ext cx="7582848" cy="10236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754819" y="0"/>
            <a:ext cx="14632229" cy="7708902"/>
          </a:xfrm>
          <a:prstGeom prst="rect">
            <a:avLst/>
          </a:prstGeom>
        </p:spPr>
      </p:pic>
      <p:pic>
        <p:nvPicPr>
          <p:cNvPr id="3" name="Image 1" descr="preencoded.png">    </p:cNvPr>
          <p:cNvPicPr>
            <a:picLocks noChangeAspect="1"/>
          </p:cNvPicPr>
          <p:nvPr/>
        </p:nvPicPr>
        <p:blipFill>
          <a:blip r:embed="rId2"/>
          <a:stretch>
            <a:fillRect/>
          </a:stretch>
        </p:blipFill>
        <p:spPr>
          <a:xfrm>
            <a:off x="0" y="9677400"/>
            <a:ext cx="13933641" cy="40386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7959662" y="4394200"/>
            <a:ext cx="8480427" cy="2980267"/>
          </a:xfrm>
          <a:prstGeom prst="rect">
            <a:avLst/>
          </a:prstGeom>
          <a:noFill/>
          <a:ln/>
        </p:spPr>
        <p:txBody>
          <a:bodyPr wrap="square" lIns="0" tIns="0" rIns="0" bIns="0" rtlCol="0" anchor="t"/>
          <a:lstStyle/>
          <a:p>
            <a:pPr algn="ctr"/>
            <a:r>
              <a:rPr lang="en-US" sz="12800" dirty="0">
                <a:solidFill>
                  <a:srgbClr val="272727">
                    <a:alpha val="100000"/>
                  </a:srgbClr>
                </a:solidFill>
                <a:latin typeface="Poppins Bold" pitchFamily="34" charset="0"/>
                <a:ea typeface="Poppins Bold" pitchFamily="34" charset="-122"/>
                <a:cs typeface="Poppins Bold" pitchFamily="34" charset="-120"/>
              </a:rPr>
              <a:t>Welcome</a:t>
            </a:r>
            <a:endParaRPr lang="en-US" sz="12800" dirty="0"/>
          </a:p>
        </p:txBody>
      </p:sp>
      <p:sp>
        <p:nvSpPr>
          <p:cNvPr id="7" name="Text 2"/>
          <p:cNvSpPr/>
          <p:nvPr/>
        </p:nvSpPr>
        <p:spPr>
          <a:xfrm>
            <a:off x="5000192" y="6921500"/>
            <a:ext cx="14399366"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3386667"/>
          </a:xfrm>
          <a:prstGeom prst="rect">
            <a:avLst/>
          </a:prstGeom>
          <a:noFill/>
          <a:ln/>
        </p:spPr>
        <p:txBody>
          <a:bodyPr wrap="square" lIns="0" tIns="0" rIns="0" bIns="0" rtlCol="0" anchor="t"/>
          <a:lstStyle/>
          <a:p>
            <a:pPr algn="r"/>
            <a:r>
              <a:rPr lang="en-US" sz="8000" dirty="0">
                <a:solidFill>
                  <a:srgbClr val="272727">
                    <a:alpha val="100000"/>
                  </a:srgbClr>
                </a:solidFill>
                <a:latin typeface="Poppins Bold" pitchFamily="34" charset="0"/>
                <a:ea typeface="Poppins Bold" pitchFamily="34" charset="-122"/>
                <a:cs typeface="Poppins Bold" pitchFamily="34" charset="-120"/>
              </a:rPr>
              <a:t>A Magic Picture</a:t>
            </a:r>
            <a:endParaRPr lang="en-US" sz="8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754819" y="0"/>
            <a:ext cx="14632229" cy="7708900"/>
          </a:xfrm>
          <a:prstGeom prst="rect">
            <a:avLst/>
          </a:prstGeom>
        </p:spPr>
      </p:pic>
      <p:pic>
        <p:nvPicPr>
          <p:cNvPr id="3" name="Image 1" descr="preencoded.png">    </p:cNvPr>
          <p:cNvPicPr>
            <a:picLocks noChangeAspect="1"/>
          </p:cNvPicPr>
          <p:nvPr/>
        </p:nvPicPr>
        <p:blipFill>
          <a:blip r:embed="rId2"/>
          <a:stretch>
            <a:fillRect/>
          </a:stretch>
        </p:blipFill>
        <p:spPr>
          <a:xfrm>
            <a:off x="0" y="9677400"/>
            <a:ext cx="13933641" cy="40386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6054423" y="1422400"/>
            <a:ext cx="12278201"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The Information</a:t>
            </a:r>
            <a:endParaRPr lang="en-US" sz="8000" dirty="0"/>
          </a:p>
        </p:txBody>
      </p:sp>
      <p:sp>
        <p:nvSpPr>
          <p:cNvPr id="7" name="Shape 2"/>
          <p:cNvSpPr/>
          <p:nvPr/>
        </p:nvSpPr>
        <p:spPr>
          <a:xfrm>
            <a:off x="1714714" y="4203700"/>
            <a:ext cx="6122165" cy="7518395"/>
          </a:xfrm>
          <a:prstGeom prst="roundRect">
            <a:avLst>
              <a:gd name="adj" fmla="val 3286"/>
            </a:avLst>
          </a:prstGeom>
          <a:noFill/>
          <a:ln w="12700">
            <a:solidFill>
              <a:srgbClr val="000000"/>
            </a:solidFill>
            <a:prstDash val="solid"/>
          </a:ln>
        </p:spPr>
      </p:sp>
      <p:pic>
        <p:nvPicPr>
          <p:cNvPr id="8" name="Image 3" descr="preencoded.png">    </p:cNvPr>
          <p:cNvPicPr>
            <a:picLocks noChangeAspect="1"/>
          </p:cNvPicPr>
          <p:nvPr/>
        </p:nvPicPr>
        <p:blipFill>
          <a:blip r:embed="rId4"/>
          <a:stretch>
            <a:fillRect/>
          </a:stretch>
        </p:blipFill>
        <p:spPr>
          <a:xfrm>
            <a:off x="3706556" y="4508500"/>
            <a:ext cx="2138481" cy="1625600"/>
          </a:xfrm>
          <a:prstGeom prst="rect">
            <a:avLst/>
          </a:prstGeom>
        </p:spPr>
      </p:pic>
      <p:sp>
        <p:nvSpPr>
          <p:cNvPr id="9" name="Shape 3"/>
          <p:cNvSpPr/>
          <p:nvPr/>
        </p:nvSpPr>
        <p:spPr>
          <a:xfrm>
            <a:off x="2121165" y="6438900"/>
            <a:ext cx="5309264" cy="4978400"/>
          </a:xfrm>
          <a:prstGeom prst="rect">
            <a:avLst/>
          </a:prstGeom>
          <a:noFill/>
          <a:ln/>
        </p:spPr>
      </p:sp>
      <p:sp>
        <p:nvSpPr>
          <p:cNvPr id="10" name="Text 4"/>
          <p:cNvSpPr/>
          <p:nvPr/>
        </p:nvSpPr>
        <p:spPr>
          <a:xfrm>
            <a:off x="2019552" y="6438900"/>
            <a:ext cx="5512489" cy="20320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Spellcasting Competition</a:t>
            </a:r>
            <a:endParaRPr lang="en-US" sz="4800" dirty="0"/>
          </a:p>
        </p:txBody>
      </p:sp>
      <p:sp>
        <p:nvSpPr>
          <p:cNvPr id="11" name="Text 5"/>
          <p:cNvSpPr/>
          <p:nvPr/>
        </p:nvSpPr>
        <p:spPr>
          <a:xfrm>
            <a:off x="2053423" y="8369300"/>
            <a:ext cx="5444747" cy="31834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significant event in the history of the fantasy realm, in which the greatest spellcasters of the realm.</a:t>
            </a:r>
            <a:endParaRPr lang="en-US" sz="3200" dirty="0"/>
          </a:p>
        </p:txBody>
      </p:sp>
      <p:sp>
        <p:nvSpPr>
          <p:cNvPr id="12" name="Shape 6"/>
          <p:cNvSpPr/>
          <p:nvPr/>
        </p:nvSpPr>
        <p:spPr>
          <a:xfrm>
            <a:off x="9132441" y="4203700"/>
            <a:ext cx="6122165" cy="7518401"/>
          </a:xfrm>
          <a:prstGeom prst="roundRect">
            <a:avLst>
              <a:gd name="adj" fmla="val 3286"/>
            </a:avLst>
          </a:prstGeom>
          <a:noFill/>
          <a:ln w="12700">
            <a:solidFill>
              <a:srgbClr val="000000"/>
            </a:solidFill>
            <a:prstDash val="solid"/>
          </a:ln>
        </p:spPr>
      </p:sp>
      <p:pic>
        <p:nvPicPr>
          <p:cNvPr id="13" name="Image 4" descr="preencoded.png">    </p:cNvPr>
          <p:cNvPicPr>
            <a:picLocks noChangeAspect="1"/>
          </p:cNvPicPr>
          <p:nvPr/>
        </p:nvPicPr>
        <p:blipFill>
          <a:blip r:embed="rId5"/>
          <a:stretch>
            <a:fillRect/>
          </a:stretch>
        </p:blipFill>
        <p:spPr>
          <a:xfrm>
            <a:off x="11731805" y="4508500"/>
            <a:ext cx="923439" cy="1625625"/>
          </a:xfrm>
          <a:prstGeom prst="rect">
            <a:avLst/>
          </a:prstGeom>
        </p:spPr>
      </p:pic>
      <p:sp>
        <p:nvSpPr>
          <p:cNvPr id="14" name="Shape 7"/>
          <p:cNvSpPr/>
          <p:nvPr/>
        </p:nvSpPr>
        <p:spPr>
          <a:xfrm>
            <a:off x="9538892" y="6438900"/>
            <a:ext cx="5309264" cy="4978400"/>
          </a:xfrm>
          <a:prstGeom prst="rect">
            <a:avLst/>
          </a:prstGeom>
          <a:noFill/>
          <a:ln/>
        </p:spPr>
      </p:sp>
      <p:sp>
        <p:nvSpPr>
          <p:cNvPr id="15" name="Text 8"/>
          <p:cNvSpPr/>
          <p:nvPr/>
        </p:nvSpPr>
        <p:spPr>
          <a:xfrm>
            <a:off x="9437280" y="6438900"/>
            <a:ext cx="5512489" cy="20320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Treasure</a:t>
            </a:r>
            <a:endParaRPr lang="en-US" sz="4800" dirty="0"/>
          </a:p>
          <a:p>
            <a:pPr algn="ctr"/>
            <a:r>
              <a:rPr lang="en-US" sz="4800" dirty="0">
                <a:solidFill>
                  <a:srgbClr val="0E0E0E">
                    <a:alpha val="100000"/>
                  </a:srgbClr>
                </a:solidFill>
                <a:latin typeface="Poppins Bold" pitchFamily="34" charset="0"/>
                <a:ea typeface="Poppins Bold" pitchFamily="34" charset="-122"/>
                <a:cs typeface="Poppins Bold" pitchFamily="34" charset="-120"/>
              </a:rPr>
              <a:t>Hunt</a:t>
            </a:r>
            <a:endParaRPr lang="en-US" sz="4800" dirty="0"/>
          </a:p>
        </p:txBody>
      </p:sp>
      <p:sp>
        <p:nvSpPr>
          <p:cNvPr id="16" name="Text 9"/>
          <p:cNvSpPr/>
          <p:nvPr/>
        </p:nvSpPr>
        <p:spPr>
          <a:xfrm>
            <a:off x="9471150" y="8369300"/>
            <a:ext cx="5444747" cy="31834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significant event in the history of the fantasy realm, in which a massive and awesome treasure hunt was organized.</a:t>
            </a:r>
            <a:endParaRPr lang="en-US" sz="3200" dirty="0"/>
          </a:p>
        </p:txBody>
      </p:sp>
      <p:sp>
        <p:nvSpPr>
          <p:cNvPr id="17" name="Shape 10"/>
          <p:cNvSpPr/>
          <p:nvPr/>
        </p:nvSpPr>
        <p:spPr>
          <a:xfrm>
            <a:off x="16550169" y="4203700"/>
            <a:ext cx="6122165" cy="7518400"/>
          </a:xfrm>
          <a:prstGeom prst="roundRect">
            <a:avLst>
              <a:gd name="adj" fmla="val 3286"/>
            </a:avLst>
          </a:prstGeom>
          <a:noFill/>
          <a:ln w="12700">
            <a:solidFill>
              <a:srgbClr val="000000"/>
            </a:solidFill>
            <a:prstDash val="solid"/>
          </a:ln>
        </p:spPr>
      </p:sp>
      <p:pic>
        <p:nvPicPr>
          <p:cNvPr id="18" name="Image 5" descr="preencoded.png">    </p:cNvPr>
          <p:cNvPicPr>
            <a:picLocks noChangeAspect="1"/>
          </p:cNvPicPr>
          <p:nvPr/>
        </p:nvPicPr>
        <p:blipFill>
          <a:blip r:embed="rId6"/>
          <a:stretch>
            <a:fillRect/>
          </a:stretch>
        </p:blipFill>
        <p:spPr>
          <a:xfrm>
            <a:off x="18798350" y="4508500"/>
            <a:ext cx="1625803" cy="1625600"/>
          </a:xfrm>
          <a:prstGeom prst="rect">
            <a:avLst/>
          </a:prstGeom>
        </p:spPr>
      </p:pic>
      <p:sp>
        <p:nvSpPr>
          <p:cNvPr id="19" name="Shape 11"/>
          <p:cNvSpPr/>
          <p:nvPr/>
        </p:nvSpPr>
        <p:spPr>
          <a:xfrm>
            <a:off x="16956619" y="6438900"/>
            <a:ext cx="5309264" cy="4978400"/>
          </a:xfrm>
          <a:prstGeom prst="rect">
            <a:avLst/>
          </a:prstGeom>
          <a:noFill/>
          <a:ln/>
        </p:spPr>
      </p:sp>
      <p:sp>
        <p:nvSpPr>
          <p:cNvPr id="20" name="Text 12"/>
          <p:cNvSpPr/>
          <p:nvPr/>
        </p:nvSpPr>
        <p:spPr>
          <a:xfrm>
            <a:off x="16855007" y="6438900"/>
            <a:ext cx="5512489" cy="20320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Great</a:t>
            </a:r>
            <a:endParaRPr lang="en-US" sz="4800" dirty="0"/>
          </a:p>
          <a:p>
            <a:pPr algn="ctr"/>
            <a:r>
              <a:rPr lang="en-US" sz="4800" dirty="0">
                <a:solidFill>
                  <a:srgbClr val="0E0E0E">
                    <a:alpha val="100000"/>
                  </a:srgbClr>
                </a:solidFill>
                <a:latin typeface="Poppins Bold" pitchFamily="34" charset="0"/>
                <a:ea typeface="Poppins Bold" pitchFamily="34" charset="-122"/>
                <a:cs typeface="Poppins Bold" pitchFamily="34" charset="-120"/>
              </a:rPr>
              <a:t>Adventure</a:t>
            </a:r>
            <a:endParaRPr lang="en-US" sz="4800" dirty="0"/>
          </a:p>
        </p:txBody>
      </p:sp>
      <p:sp>
        <p:nvSpPr>
          <p:cNvPr id="21" name="Text 13"/>
          <p:cNvSpPr/>
          <p:nvPr/>
        </p:nvSpPr>
        <p:spPr>
          <a:xfrm>
            <a:off x="16888878" y="8369300"/>
            <a:ext cx="5444747" cy="31834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notable year in the history of the fantasy realm, in which a large number of adventurers set out to explore.</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CE7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89911" y="0"/>
            <a:ext cx="16207226"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6172972" y="2133600"/>
            <a:ext cx="12053807" cy="9448800"/>
          </a:xfrm>
          <a:prstGeom prst="roundRect">
            <a:avLst>
              <a:gd name="adj" fmla="val 13452"/>
            </a:avLst>
          </a:prstGeom>
          <a:noFill/>
          <a:ln/>
        </p:spPr>
      </p:sp>
      <p:sp>
        <p:nvSpPr>
          <p:cNvPr id="6" name="Text 2"/>
          <p:cNvSpPr/>
          <p:nvPr/>
        </p:nvSpPr>
        <p:spPr>
          <a:xfrm>
            <a:off x="6985873" y="2946400"/>
            <a:ext cx="10766712" cy="3386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Thank you for choosing EaTemp</a:t>
            </a:r>
            <a:endParaRPr lang="en-US" sz="8000" dirty="0"/>
          </a:p>
        </p:txBody>
      </p:sp>
      <p:sp>
        <p:nvSpPr>
          <p:cNvPr id="7" name="Text 3"/>
          <p:cNvSpPr/>
          <p:nvPr/>
        </p:nvSpPr>
        <p:spPr>
          <a:xfrm>
            <a:off x="6985873" y="6604000"/>
            <a:ext cx="10563487" cy="430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8"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3"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776797" y="5918200"/>
            <a:ext cx="15610251" cy="7797800"/>
          </a:xfrm>
          <a:prstGeom prst="rect">
            <a:avLst/>
          </a:prstGeom>
        </p:spPr>
      </p:pic>
      <p:pic>
        <p:nvPicPr>
          <p:cNvPr id="3" name="Image 1" descr="preencoded.png">    </p:cNvPr>
          <p:cNvPicPr>
            <a:picLocks noChangeAspect="1"/>
          </p:cNvPicPr>
          <p:nvPr/>
        </p:nvPicPr>
        <p:blipFill>
          <a:blip r:embed="rId2"/>
          <a:stretch>
            <a:fillRect/>
          </a:stretch>
        </p:blipFill>
        <p:spPr>
          <a:xfrm>
            <a:off x="0" y="0"/>
            <a:ext cx="9589699" cy="68580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7849581" y="1320800"/>
            <a:ext cx="15199566"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Table of Contents</a:t>
            </a:r>
            <a:endParaRPr lang="en-US" sz="12800" dirty="0"/>
          </a:p>
        </p:txBody>
      </p:sp>
      <p:sp>
        <p:nvSpPr>
          <p:cNvPr id="7" name="Shape 2"/>
          <p:cNvSpPr/>
          <p:nvPr/>
        </p:nvSpPr>
        <p:spPr>
          <a:xfrm>
            <a:off x="7849581" y="4051300"/>
            <a:ext cx="7316114" cy="1625600"/>
          </a:xfrm>
          <a:prstGeom prst="rect">
            <a:avLst/>
          </a:prstGeom>
          <a:noFill/>
          <a:ln/>
        </p:spPr>
      </p:sp>
      <p:sp>
        <p:nvSpPr>
          <p:cNvPr id="8" name="Shape 3"/>
          <p:cNvSpPr/>
          <p:nvPr/>
        </p:nvSpPr>
        <p:spPr>
          <a:xfrm>
            <a:off x="7849581" y="4051300"/>
            <a:ext cx="1625803" cy="1625600"/>
          </a:xfrm>
          <a:prstGeom prst="roundRect">
            <a:avLst>
              <a:gd name="adj" fmla="val 781313"/>
            </a:avLst>
          </a:prstGeom>
          <a:solidFill>
            <a:srgbClr val="7A211C">
              <a:alpha val="100000"/>
            </a:srgbClr>
          </a:solidFill>
          <a:ln/>
        </p:spPr>
      </p:sp>
      <p:sp>
        <p:nvSpPr>
          <p:cNvPr id="9" name="Text 4"/>
          <p:cNvSpPr/>
          <p:nvPr/>
        </p:nvSpPr>
        <p:spPr>
          <a:xfrm>
            <a:off x="8243330" y="4305300"/>
            <a:ext cx="838305"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01</a:t>
            </a:r>
            <a:endParaRPr lang="en-US" sz="4800" dirty="0"/>
          </a:p>
        </p:txBody>
      </p:sp>
      <p:sp>
        <p:nvSpPr>
          <p:cNvPr id="10" name="Shape 5"/>
          <p:cNvSpPr/>
          <p:nvPr/>
        </p:nvSpPr>
        <p:spPr>
          <a:xfrm>
            <a:off x="9678610" y="4051300"/>
            <a:ext cx="5487086" cy="1625600"/>
          </a:xfrm>
          <a:prstGeom prst="rect">
            <a:avLst/>
          </a:prstGeom>
          <a:noFill/>
          <a:ln/>
        </p:spPr>
      </p:sp>
      <p:sp>
        <p:nvSpPr>
          <p:cNvPr id="11" name="Text 6"/>
          <p:cNvSpPr/>
          <p:nvPr/>
        </p:nvSpPr>
        <p:spPr>
          <a:xfrm>
            <a:off x="9678610" y="4051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Introduction</a:t>
            </a:r>
            <a:endParaRPr lang="en-US" sz="4800" dirty="0"/>
          </a:p>
        </p:txBody>
      </p:sp>
      <p:sp>
        <p:nvSpPr>
          <p:cNvPr id="12" name="Text 7"/>
          <p:cNvSpPr/>
          <p:nvPr/>
        </p:nvSpPr>
        <p:spPr>
          <a:xfrm>
            <a:off x="9678610" y="5067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3" name="Shape 8"/>
          <p:cNvSpPr/>
          <p:nvPr/>
        </p:nvSpPr>
        <p:spPr>
          <a:xfrm>
            <a:off x="15318115" y="4051300"/>
            <a:ext cx="7316114" cy="1625600"/>
          </a:xfrm>
          <a:prstGeom prst="rect">
            <a:avLst/>
          </a:prstGeom>
          <a:noFill/>
          <a:ln/>
        </p:spPr>
      </p:sp>
      <p:sp>
        <p:nvSpPr>
          <p:cNvPr id="14" name="Shape 9"/>
          <p:cNvSpPr/>
          <p:nvPr/>
        </p:nvSpPr>
        <p:spPr>
          <a:xfrm>
            <a:off x="15318115" y="4051300"/>
            <a:ext cx="1625803" cy="1625600"/>
          </a:xfrm>
          <a:prstGeom prst="roundRect">
            <a:avLst>
              <a:gd name="adj" fmla="val 781313"/>
            </a:avLst>
          </a:prstGeom>
          <a:solidFill>
            <a:srgbClr val="7A211C">
              <a:alpha val="100000"/>
            </a:srgbClr>
          </a:solidFill>
          <a:ln/>
        </p:spPr>
      </p:sp>
      <p:sp>
        <p:nvSpPr>
          <p:cNvPr id="15" name="Text 10"/>
          <p:cNvSpPr/>
          <p:nvPr/>
        </p:nvSpPr>
        <p:spPr>
          <a:xfrm>
            <a:off x="15654707" y="4305300"/>
            <a:ext cx="952619"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02</a:t>
            </a:r>
            <a:endParaRPr lang="en-US" sz="4800" dirty="0"/>
          </a:p>
        </p:txBody>
      </p:sp>
      <p:sp>
        <p:nvSpPr>
          <p:cNvPr id="16" name="Shape 11"/>
          <p:cNvSpPr/>
          <p:nvPr/>
        </p:nvSpPr>
        <p:spPr>
          <a:xfrm>
            <a:off x="17147143" y="4051300"/>
            <a:ext cx="5487086" cy="1625600"/>
          </a:xfrm>
          <a:prstGeom prst="rect">
            <a:avLst/>
          </a:prstGeom>
          <a:noFill/>
          <a:ln/>
        </p:spPr>
      </p:sp>
      <p:sp>
        <p:nvSpPr>
          <p:cNvPr id="17" name="Text 12"/>
          <p:cNvSpPr/>
          <p:nvPr/>
        </p:nvSpPr>
        <p:spPr>
          <a:xfrm>
            <a:off x="17147143" y="4051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Encounters</a:t>
            </a:r>
            <a:endParaRPr lang="en-US" sz="4800" dirty="0"/>
          </a:p>
        </p:txBody>
      </p:sp>
      <p:sp>
        <p:nvSpPr>
          <p:cNvPr id="18" name="Text 13"/>
          <p:cNvSpPr/>
          <p:nvPr/>
        </p:nvSpPr>
        <p:spPr>
          <a:xfrm>
            <a:off x="17147143" y="5067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19" name="Shape 14"/>
          <p:cNvSpPr/>
          <p:nvPr/>
        </p:nvSpPr>
        <p:spPr>
          <a:xfrm>
            <a:off x="7849581" y="7035800"/>
            <a:ext cx="7316114" cy="1625600"/>
          </a:xfrm>
          <a:prstGeom prst="rect">
            <a:avLst/>
          </a:prstGeom>
          <a:noFill/>
          <a:ln/>
        </p:spPr>
      </p:sp>
      <p:sp>
        <p:nvSpPr>
          <p:cNvPr id="20" name="Shape 15"/>
          <p:cNvSpPr/>
          <p:nvPr/>
        </p:nvSpPr>
        <p:spPr>
          <a:xfrm>
            <a:off x="7849581" y="7035800"/>
            <a:ext cx="1625803" cy="1625600"/>
          </a:xfrm>
          <a:prstGeom prst="roundRect">
            <a:avLst>
              <a:gd name="adj" fmla="val 781313"/>
            </a:avLst>
          </a:prstGeom>
          <a:solidFill>
            <a:srgbClr val="7A211C">
              <a:alpha val="100000"/>
            </a:srgbClr>
          </a:solidFill>
          <a:ln/>
        </p:spPr>
      </p:sp>
      <p:sp>
        <p:nvSpPr>
          <p:cNvPr id="21" name="Text 16"/>
          <p:cNvSpPr/>
          <p:nvPr/>
        </p:nvSpPr>
        <p:spPr>
          <a:xfrm>
            <a:off x="8173472" y="7289800"/>
            <a:ext cx="978022"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03</a:t>
            </a:r>
            <a:endParaRPr lang="en-US" sz="4800" dirty="0"/>
          </a:p>
        </p:txBody>
      </p:sp>
      <p:sp>
        <p:nvSpPr>
          <p:cNvPr id="22" name="Shape 17"/>
          <p:cNvSpPr/>
          <p:nvPr/>
        </p:nvSpPr>
        <p:spPr>
          <a:xfrm>
            <a:off x="9678610" y="7035800"/>
            <a:ext cx="5487086" cy="1625600"/>
          </a:xfrm>
          <a:prstGeom prst="rect">
            <a:avLst/>
          </a:prstGeom>
          <a:noFill/>
          <a:ln/>
        </p:spPr>
      </p:sp>
      <p:sp>
        <p:nvSpPr>
          <p:cNvPr id="23" name="Text 18"/>
          <p:cNvSpPr/>
          <p:nvPr/>
        </p:nvSpPr>
        <p:spPr>
          <a:xfrm>
            <a:off x="9678610" y="70358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Wonders</a:t>
            </a:r>
            <a:endParaRPr lang="en-US" sz="4800" dirty="0"/>
          </a:p>
        </p:txBody>
      </p:sp>
      <p:sp>
        <p:nvSpPr>
          <p:cNvPr id="24" name="Text 19"/>
          <p:cNvSpPr/>
          <p:nvPr/>
        </p:nvSpPr>
        <p:spPr>
          <a:xfrm>
            <a:off x="9678610" y="80518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25" name="Shape 20"/>
          <p:cNvSpPr/>
          <p:nvPr/>
        </p:nvSpPr>
        <p:spPr>
          <a:xfrm>
            <a:off x="15318115" y="7035800"/>
            <a:ext cx="7316114" cy="1625600"/>
          </a:xfrm>
          <a:prstGeom prst="rect">
            <a:avLst/>
          </a:prstGeom>
          <a:noFill/>
          <a:ln/>
        </p:spPr>
      </p:sp>
      <p:sp>
        <p:nvSpPr>
          <p:cNvPr id="26" name="Shape 21"/>
          <p:cNvSpPr/>
          <p:nvPr/>
        </p:nvSpPr>
        <p:spPr>
          <a:xfrm>
            <a:off x="15318115" y="7035800"/>
            <a:ext cx="1625803" cy="1625600"/>
          </a:xfrm>
          <a:prstGeom prst="roundRect">
            <a:avLst>
              <a:gd name="adj" fmla="val 781313"/>
            </a:avLst>
          </a:prstGeom>
          <a:solidFill>
            <a:srgbClr val="7A211C">
              <a:alpha val="100000"/>
            </a:srgbClr>
          </a:solidFill>
          <a:ln/>
        </p:spPr>
      </p:sp>
      <p:sp>
        <p:nvSpPr>
          <p:cNvPr id="27" name="Text 22"/>
          <p:cNvSpPr/>
          <p:nvPr/>
        </p:nvSpPr>
        <p:spPr>
          <a:xfrm>
            <a:off x="15622953" y="7289800"/>
            <a:ext cx="1016127"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04</a:t>
            </a:r>
            <a:endParaRPr lang="en-US" sz="4800" dirty="0"/>
          </a:p>
        </p:txBody>
      </p:sp>
      <p:sp>
        <p:nvSpPr>
          <p:cNvPr id="28" name="Shape 23"/>
          <p:cNvSpPr/>
          <p:nvPr/>
        </p:nvSpPr>
        <p:spPr>
          <a:xfrm>
            <a:off x="17147143" y="7035800"/>
            <a:ext cx="5487086" cy="1625600"/>
          </a:xfrm>
          <a:prstGeom prst="rect">
            <a:avLst/>
          </a:prstGeom>
          <a:noFill/>
          <a:ln/>
        </p:spPr>
      </p:sp>
      <p:sp>
        <p:nvSpPr>
          <p:cNvPr id="29" name="Text 24"/>
          <p:cNvSpPr/>
          <p:nvPr/>
        </p:nvSpPr>
        <p:spPr>
          <a:xfrm>
            <a:off x="17147143" y="70358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Magic</a:t>
            </a:r>
            <a:endParaRPr lang="en-US" sz="4800" dirty="0"/>
          </a:p>
        </p:txBody>
      </p:sp>
      <p:sp>
        <p:nvSpPr>
          <p:cNvPr id="30" name="Text 25"/>
          <p:cNvSpPr/>
          <p:nvPr/>
        </p:nvSpPr>
        <p:spPr>
          <a:xfrm>
            <a:off x="17147143" y="80518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1" name="Shape 26"/>
          <p:cNvSpPr/>
          <p:nvPr/>
        </p:nvSpPr>
        <p:spPr>
          <a:xfrm>
            <a:off x="7849581" y="10020300"/>
            <a:ext cx="7316114" cy="1625600"/>
          </a:xfrm>
          <a:prstGeom prst="rect">
            <a:avLst/>
          </a:prstGeom>
          <a:noFill/>
          <a:ln/>
        </p:spPr>
      </p:sp>
      <p:sp>
        <p:nvSpPr>
          <p:cNvPr id="32" name="Shape 27"/>
          <p:cNvSpPr/>
          <p:nvPr/>
        </p:nvSpPr>
        <p:spPr>
          <a:xfrm>
            <a:off x="7849581" y="10020300"/>
            <a:ext cx="1625803" cy="1625600"/>
          </a:xfrm>
          <a:prstGeom prst="roundRect">
            <a:avLst>
              <a:gd name="adj" fmla="val 781313"/>
            </a:avLst>
          </a:prstGeom>
          <a:solidFill>
            <a:srgbClr val="7A211C">
              <a:alpha val="100000"/>
            </a:srgbClr>
          </a:solidFill>
          <a:ln/>
        </p:spPr>
      </p:sp>
      <p:sp>
        <p:nvSpPr>
          <p:cNvPr id="33" name="Text 28"/>
          <p:cNvSpPr/>
          <p:nvPr/>
        </p:nvSpPr>
        <p:spPr>
          <a:xfrm>
            <a:off x="8160770" y="10274300"/>
            <a:ext cx="1003425"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05</a:t>
            </a:r>
            <a:endParaRPr lang="en-US" sz="4800" dirty="0"/>
          </a:p>
        </p:txBody>
      </p:sp>
      <p:sp>
        <p:nvSpPr>
          <p:cNvPr id="34" name="Shape 29"/>
          <p:cNvSpPr/>
          <p:nvPr/>
        </p:nvSpPr>
        <p:spPr>
          <a:xfrm>
            <a:off x="9678610" y="10020300"/>
            <a:ext cx="5487086" cy="1625600"/>
          </a:xfrm>
          <a:prstGeom prst="rect">
            <a:avLst/>
          </a:prstGeom>
          <a:noFill/>
          <a:ln/>
        </p:spPr>
      </p:sp>
      <p:sp>
        <p:nvSpPr>
          <p:cNvPr id="35" name="Text 30"/>
          <p:cNvSpPr/>
          <p:nvPr/>
        </p:nvSpPr>
        <p:spPr>
          <a:xfrm>
            <a:off x="9678610" y="10020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Adventure</a:t>
            </a:r>
            <a:endParaRPr lang="en-US" sz="4800" dirty="0"/>
          </a:p>
        </p:txBody>
      </p:sp>
      <p:sp>
        <p:nvSpPr>
          <p:cNvPr id="36" name="Text 31"/>
          <p:cNvSpPr/>
          <p:nvPr/>
        </p:nvSpPr>
        <p:spPr>
          <a:xfrm>
            <a:off x="9678610" y="11036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37" name="Shape 32"/>
          <p:cNvSpPr/>
          <p:nvPr/>
        </p:nvSpPr>
        <p:spPr>
          <a:xfrm>
            <a:off x="15318115" y="10020300"/>
            <a:ext cx="7316114" cy="1625600"/>
          </a:xfrm>
          <a:prstGeom prst="rect">
            <a:avLst/>
          </a:prstGeom>
          <a:noFill/>
          <a:ln/>
        </p:spPr>
      </p:sp>
      <p:sp>
        <p:nvSpPr>
          <p:cNvPr id="38" name="Shape 33"/>
          <p:cNvSpPr/>
          <p:nvPr/>
        </p:nvSpPr>
        <p:spPr>
          <a:xfrm>
            <a:off x="15318115" y="10020300"/>
            <a:ext cx="1625803" cy="1625600"/>
          </a:xfrm>
          <a:prstGeom prst="roundRect">
            <a:avLst>
              <a:gd name="adj" fmla="val 781313"/>
            </a:avLst>
          </a:prstGeom>
          <a:solidFill>
            <a:srgbClr val="7A211C">
              <a:alpha val="100000"/>
            </a:srgbClr>
          </a:solidFill>
          <a:ln/>
        </p:spPr>
      </p:sp>
      <p:sp>
        <p:nvSpPr>
          <p:cNvPr id="39" name="Text 34"/>
          <p:cNvSpPr/>
          <p:nvPr/>
        </p:nvSpPr>
        <p:spPr>
          <a:xfrm>
            <a:off x="15635654" y="10274300"/>
            <a:ext cx="990724"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06</a:t>
            </a:r>
            <a:endParaRPr lang="en-US" sz="4800" dirty="0"/>
          </a:p>
        </p:txBody>
      </p:sp>
      <p:sp>
        <p:nvSpPr>
          <p:cNvPr id="40" name="Shape 35"/>
          <p:cNvSpPr/>
          <p:nvPr/>
        </p:nvSpPr>
        <p:spPr>
          <a:xfrm>
            <a:off x="17147143" y="10020300"/>
            <a:ext cx="5487086" cy="1625600"/>
          </a:xfrm>
          <a:prstGeom prst="rect">
            <a:avLst/>
          </a:prstGeom>
          <a:noFill/>
          <a:ln/>
        </p:spPr>
      </p:sp>
      <p:sp>
        <p:nvSpPr>
          <p:cNvPr id="41" name="Text 36"/>
          <p:cNvSpPr/>
          <p:nvPr/>
        </p:nvSpPr>
        <p:spPr>
          <a:xfrm>
            <a:off x="17147143" y="10020300"/>
            <a:ext cx="5690311"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Conclusion</a:t>
            </a:r>
            <a:endParaRPr lang="en-US" sz="4800" dirty="0"/>
          </a:p>
        </p:txBody>
      </p:sp>
      <p:sp>
        <p:nvSpPr>
          <p:cNvPr id="42" name="Text 37"/>
          <p:cNvSpPr/>
          <p:nvPr/>
        </p:nvSpPr>
        <p:spPr>
          <a:xfrm>
            <a:off x="17147143" y="110363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43" name="Image 3" descr="preencoded.png">    </p:cNvPr>
          <p:cNvPicPr>
            <a:picLocks noChangeAspect="1"/>
          </p:cNvPicPr>
          <p:nvPr/>
        </p:nvPicPr>
        <p:blipFill>
          <a:blip r:embed="rId4"/>
          <a:stretch>
            <a:fillRect/>
          </a:stretch>
        </p:blipFill>
        <p:spPr>
          <a:xfrm>
            <a:off x="1193949" y="1498600"/>
            <a:ext cx="5842730" cy="10731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6985873" y="5067300"/>
            <a:ext cx="10428003" cy="3962400"/>
          </a:xfrm>
          <a:prstGeom prst="rect">
            <a:avLst/>
          </a:prstGeom>
          <a:noFill/>
          <a:ln/>
        </p:spPr>
      </p:sp>
      <p:sp>
        <p:nvSpPr>
          <p:cNvPr id="7" name="Text 2"/>
          <p:cNvSpPr/>
          <p:nvPr/>
        </p:nvSpPr>
        <p:spPr>
          <a:xfrm>
            <a:off x="6714906" y="5067300"/>
            <a:ext cx="10969938" cy="2980267"/>
          </a:xfrm>
          <a:prstGeom prst="rect">
            <a:avLst/>
          </a:prstGeom>
          <a:noFill/>
          <a:ln/>
        </p:spPr>
        <p:txBody>
          <a:bodyPr wrap="square" lIns="0" tIns="0" rIns="0" bIns="0" rtlCol="0" anchor="t"/>
          <a:lstStyle/>
          <a:p>
            <a:pPr algn="ctr"/>
            <a:r>
              <a:rPr lang="en-US" sz="12800" dirty="0">
                <a:solidFill>
                  <a:srgbClr val="272727">
                    <a:alpha val="100000"/>
                  </a:srgbClr>
                </a:solidFill>
                <a:latin typeface="Poppins Bold" pitchFamily="34" charset="0"/>
                <a:ea typeface="Poppins Bold" pitchFamily="34" charset="-122"/>
                <a:cs typeface="Poppins Bold" pitchFamily="34" charset="-120"/>
              </a:rPr>
              <a:t>Introduction</a:t>
            </a:r>
            <a:endParaRPr lang="en-US" sz="12800" dirty="0"/>
          </a:p>
        </p:txBody>
      </p:sp>
      <p:sp>
        <p:nvSpPr>
          <p:cNvPr id="8" name="Text 3"/>
          <p:cNvSpPr/>
          <p:nvPr/>
        </p:nvSpPr>
        <p:spPr>
          <a:xfrm>
            <a:off x="6918131" y="7810500"/>
            <a:ext cx="10563487"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Fantasy Realm: Uncovering the Secrets of the Imagination and the Magic that Lies Within</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754819" y="0"/>
            <a:ext cx="14632229" cy="7708900"/>
          </a:xfrm>
          <a:prstGeom prst="rect">
            <a:avLst/>
          </a:prstGeom>
        </p:spPr>
      </p:pic>
      <p:pic>
        <p:nvPicPr>
          <p:cNvPr id="3" name="Image 1" descr="preencoded.png">    </p:cNvPr>
          <p:cNvPicPr>
            <a:picLocks noChangeAspect="1"/>
          </p:cNvPicPr>
          <p:nvPr/>
        </p:nvPicPr>
        <p:blipFill>
          <a:blip r:embed="rId2"/>
          <a:stretch>
            <a:fillRect/>
          </a:stretch>
        </p:blipFill>
        <p:spPr>
          <a:xfrm>
            <a:off x="0" y="9677400"/>
            <a:ext cx="13933641" cy="40386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Text 1"/>
          <p:cNvSpPr/>
          <p:nvPr/>
        </p:nvSpPr>
        <p:spPr>
          <a:xfrm>
            <a:off x="2959470" y="2743200"/>
            <a:ext cx="1641891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Realm of the Extraordinary</a:t>
            </a:r>
            <a:endParaRPr lang="en-US" sz="8000" dirty="0"/>
          </a:p>
        </p:txBody>
      </p:sp>
      <p:sp>
        <p:nvSpPr>
          <p:cNvPr id="7" name="Text 2"/>
          <p:cNvSpPr/>
          <p:nvPr/>
        </p:nvSpPr>
        <p:spPr>
          <a:xfrm>
            <a:off x="2959470"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8" name="Text 3"/>
          <p:cNvSpPr/>
          <p:nvPr/>
        </p:nvSpPr>
        <p:spPr>
          <a:xfrm>
            <a:off x="12701588"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038680" y="4013200"/>
            <a:ext cx="9348368" cy="32004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pic>
        <p:nvPicPr>
          <p:cNvPr id="4" name="Image 2" descr="preencoded.png">    </p:cNvPr>
          <p:cNvPicPr>
            <a:picLocks noChangeAspect="1"/>
          </p:cNvPicPr>
          <p:nvPr/>
        </p:nvPicPr>
        <p:blipFill>
          <a:blip r:embed="rId3"/>
          <a:stretch>
            <a:fillRect/>
          </a:stretch>
        </p:blipFill>
        <p:spPr>
          <a:xfrm>
            <a:off x="0" y="6591300"/>
            <a:ext cx="24387048" cy="71247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2032254" y="2197100"/>
            <a:ext cx="9907238" cy="3556000"/>
          </a:xfrm>
          <a:prstGeom prst="rect">
            <a:avLst/>
          </a:prstGeom>
          <a:noFill/>
          <a:ln/>
        </p:spPr>
      </p:sp>
      <p:pic>
        <p:nvPicPr>
          <p:cNvPr id="8" name="Image 4" descr="preencoded.png">    </p:cNvPr>
          <p:cNvPicPr>
            <a:picLocks noChangeAspect="1"/>
          </p:cNvPicPr>
          <p:nvPr/>
        </p:nvPicPr>
        <p:blipFill>
          <a:blip r:embed="rId5"/>
          <a:stretch>
            <a:fillRect/>
          </a:stretch>
        </p:blipFill>
        <p:spPr>
          <a:xfrm>
            <a:off x="2032254" y="3162300"/>
            <a:ext cx="1823986" cy="1625600"/>
          </a:xfrm>
          <a:prstGeom prst="rect">
            <a:avLst/>
          </a:prstGeom>
        </p:spPr>
      </p:pic>
      <p:sp>
        <p:nvSpPr>
          <p:cNvPr id="9" name="Shape 2"/>
          <p:cNvSpPr/>
          <p:nvPr/>
        </p:nvSpPr>
        <p:spPr>
          <a:xfrm>
            <a:off x="4262691" y="2197100"/>
            <a:ext cx="7676803" cy="3556000"/>
          </a:xfrm>
          <a:prstGeom prst="rect">
            <a:avLst/>
          </a:prstGeom>
          <a:noFill/>
          <a:ln/>
        </p:spPr>
      </p:sp>
      <p:sp>
        <p:nvSpPr>
          <p:cNvPr id="10" name="Text 3"/>
          <p:cNvSpPr/>
          <p:nvPr/>
        </p:nvSpPr>
        <p:spPr>
          <a:xfrm>
            <a:off x="4262691" y="2197100"/>
            <a:ext cx="788002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11" name="Text 4"/>
          <p:cNvSpPr/>
          <p:nvPr/>
        </p:nvSpPr>
        <p:spPr>
          <a:xfrm>
            <a:off x="4262691" y="3314700"/>
            <a:ext cx="7812286"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2" name="Shape 5"/>
          <p:cNvSpPr/>
          <p:nvPr/>
        </p:nvSpPr>
        <p:spPr>
          <a:xfrm>
            <a:off x="12803200" y="2197100"/>
            <a:ext cx="9907238" cy="2946400"/>
          </a:xfrm>
          <a:prstGeom prst="rect">
            <a:avLst/>
          </a:prstGeom>
          <a:noFill/>
          <a:ln/>
        </p:spPr>
      </p:sp>
      <p:pic>
        <p:nvPicPr>
          <p:cNvPr id="13" name="Image 5" descr="preencoded.png">    </p:cNvPr>
          <p:cNvPicPr>
            <a:picLocks noChangeAspect="1"/>
          </p:cNvPicPr>
          <p:nvPr/>
        </p:nvPicPr>
        <p:blipFill>
          <a:blip r:embed="rId6"/>
          <a:stretch>
            <a:fillRect/>
          </a:stretch>
        </p:blipFill>
        <p:spPr>
          <a:xfrm>
            <a:off x="12803200" y="2857500"/>
            <a:ext cx="949078" cy="1625600"/>
          </a:xfrm>
          <a:prstGeom prst="rect">
            <a:avLst/>
          </a:prstGeom>
        </p:spPr>
      </p:pic>
      <p:sp>
        <p:nvSpPr>
          <p:cNvPr id="14" name="Shape 6"/>
          <p:cNvSpPr/>
          <p:nvPr/>
        </p:nvSpPr>
        <p:spPr>
          <a:xfrm>
            <a:off x="14158729" y="2197100"/>
            <a:ext cx="8551708" cy="2946400"/>
          </a:xfrm>
          <a:prstGeom prst="rect">
            <a:avLst/>
          </a:prstGeom>
          <a:noFill/>
          <a:ln/>
        </p:spPr>
      </p:sp>
      <p:sp>
        <p:nvSpPr>
          <p:cNvPr id="15" name="Text 7"/>
          <p:cNvSpPr/>
          <p:nvPr/>
        </p:nvSpPr>
        <p:spPr>
          <a:xfrm>
            <a:off x="14158729" y="2197100"/>
            <a:ext cx="8754934"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16" name="Text 8"/>
          <p:cNvSpPr/>
          <p:nvPr/>
        </p:nvSpPr>
        <p:spPr>
          <a:xfrm>
            <a:off x="14158729" y="3314700"/>
            <a:ext cx="8687192"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662483" y="1384300"/>
            <a:ext cx="7049381" cy="11214100"/>
          </a:xfrm>
          <a:prstGeom prst="rect">
            <a:avLst/>
          </a:prstGeom>
          <a:noFill/>
          <a:ln/>
        </p:spPr>
      </p:sp>
      <p:sp>
        <p:nvSpPr>
          <p:cNvPr id="7" name="Shape 2"/>
          <p:cNvSpPr/>
          <p:nvPr/>
        </p:nvSpPr>
        <p:spPr>
          <a:xfrm>
            <a:off x="8662483" y="1384300"/>
            <a:ext cx="5550594" cy="914400"/>
          </a:xfrm>
          <a:prstGeom prst="rect">
            <a:avLst/>
          </a:prstGeom>
          <a:noFill/>
          <a:ln/>
        </p:spPr>
      </p:sp>
      <p:sp>
        <p:nvSpPr>
          <p:cNvPr id="8" name="Text 3"/>
          <p:cNvSpPr/>
          <p:nvPr/>
        </p:nvSpPr>
        <p:spPr>
          <a:xfrm>
            <a:off x="8662483" y="1384300"/>
            <a:ext cx="5753819"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9" name="Shape 4"/>
          <p:cNvSpPr/>
          <p:nvPr/>
        </p:nvSpPr>
        <p:spPr>
          <a:xfrm>
            <a:off x="8662483" y="2908300"/>
            <a:ext cx="7049381" cy="2438400"/>
          </a:xfrm>
          <a:prstGeom prst="rect">
            <a:avLst/>
          </a:prstGeom>
          <a:noFill/>
          <a:ln/>
        </p:spPr>
      </p:sp>
      <p:sp>
        <p:nvSpPr>
          <p:cNvPr id="10" name="Text 5"/>
          <p:cNvSpPr/>
          <p:nvPr/>
        </p:nvSpPr>
        <p:spPr>
          <a:xfrm>
            <a:off x="8662483" y="2908300"/>
            <a:ext cx="7184865"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1" name="Image 3" descr="preencoded.png">    </p:cNvPr>
          <p:cNvPicPr>
            <a:picLocks noChangeAspect="1"/>
          </p:cNvPicPr>
          <p:nvPr/>
        </p:nvPicPr>
        <p:blipFill>
          <a:blip r:embed="rId4"/>
          <a:stretch>
            <a:fillRect/>
          </a:stretch>
        </p:blipFill>
        <p:spPr>
          <a:xfrm>
            <a:off x="8662483" y="5956300"/>
            <a:ext cx="7049381" cy="6642100"/>
          </a:xfrm>
          <a:prstGeom prst="rect">
            <a:avLst/>
          </a:prstGeom>
        </p:spPr>
      </p:pic>
      <p:sp>
        <p:nvSpPr>
          <p:cNvPr id="12" name="Shape 6"/>
          <p:cNvSpPr/>
          <p:nvPr/>
        </p:nvSpPr>
        <p:spPr>
          <a:xfrm>
            <a:off x="1333667" y="1384300"/>
            <a:ext cx="7049381" cy="11214100"/>
          </a:xfrm>
          <a:prstGeom prst="rect">
            <a:avLst/>
          </a:prstGeom>
          <a:noFill/>
          <a:ln/>
        </p:spPr>
      </p:sp>
      <p:sp>
        <p:nvSpPr>
          <p:cNvPr id="13" name="Shape 7"/>
          <p:cNvSpPr/>
          <p:nvPr/>
        </p:nvSpPr>
        <p:spPr>
          <a:xfrm>
            <a:off x="1333667" y="1384300"/>
            <a:ext cx="4890111" cy="914400"/>
          </a:xfrm>
          <a:prstGeom prst="rect">
            <a:avLst/>
          </a:prstGeom>
          <a:noFill/>
          <a:ln/>
        </p:spPr>
      </p:sp>
      <p:sp>
        <p:nvSpPr>
          <p:cNvPr id="14" name="Text 8"/>
          <p:cNvSpPr/>
          <p:nvPr/>
        </p:nvSpPr>
        <p:spPr>
          <a:xfrm>
            <a:off x="1333667" y="1384300"/>
            <a:ext cx="509333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15" name="Shape 9"/>
          <p:cNvSpPr/>
          <p:nvPr/>
        </p:nvSpPr>
        <p:spPr>
          <a:xfrm>
            <a:off x="1333667" y="2908300"/>
            <a:ext cx="7049381" cy="2438400"/>
          </a:xfrm>
          <a:prstGeom prst="rect">
            <a:avLst/>
          </a:prstGeom>
          <a:noFill/>
          <a:ln/>
        </p:spPr>
      </p:sp>
      <p:sp>
        <p:nvSpPr>
          <p:cNvPr id="16" name="Text 10"/>
          <p:cNvSpPr/>
          <p:nvPr/>
        </p:nvSpPr>
        <p:spPr>
          <a:xfrm>
            <a:off x="1333667" y="2908300"/>
            <a:ext cx="7184865"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17" name="Image 4" descr="preencoded.png">    </p:cNvPr>
          <p:cNvPicPr>
            <a:picLocks noChangeAspect="1"/>
          </p:cNvPicPr>
          <p:nvPr/>
        </p:nvPicPr>
        <p:blipFill>
          <a:blip r:embed="rId5"/>
          <a:stretch>
            <a:fillRect/>
          </a:stretch>
        </p:blipFill>
        <p:spPr>
          <a:xfrm>
            <a:off x="1333667" y="5956300"/>
            <a:ext cx="7049381" cy="6642100"/>
          </a:xfrm>
          <a:prstGeom prst="rect">
            <a:avLst/>
          </a:prstGeom>
        </p:spPr>
      </p:pic>
      <p:sp>
        <p:nvSpPr>
          <p:cNvPr id="18" name="Shape 11"/>
          <p:cNvSpPr/>
          <p:nvPr/>
        </p:nvSpPr>
        <p:spPr>
          <a:xfrm>
            <a:off x="15991299" y="1384300"/>
            <a:ext cx="7049381" cy="11214100"/>
          </a:xfrm>
          <a:prstGeom prst="rect">
            <a:avLst/>
          </a:prstGeom>
          <a:noFill/>
          <a:ln/>
        </p:spPr>
      </p:sp>
      <p:sp>
        <p:nvSpPr>
          <p:cNvPr id="19" name="Shape 12"/>
          <p:cNvSpPr/>
          <p:nvPr/>
        </p:nvSpPr>
        <p:spPr>
          <a:xfrm>
            <a:off x="15991299" y="1384300"/>
            <a:ext cx="4890111" cy="914400"/>
          </a:xfrm>
          <a:prstGeom prst="rect">
            <a:avLst/>
          </a:prstGeom>
          <a:noFill/>
          <a:ln/>
        </p:spPr>
      </p:sp>
      <p:sp>
        <p:nvSpPr>
          <p:cNvPr id="20" name="Text 13"/>
          <p:cNvSpPr/>
          <p:nvPr/>
        </p:nvSpPr>
        <p:spPr>
          <a:xfrm>
            <a:off x="15991299" y="1384300"/>
            <a:ext cx="509333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21" name="Shape 14"/>
          <p:cNvSpPr/>
          <p:nvPr/>
        </p:nvSpPr>
        <p:spPr>
          <a:xfrm>
            <a:off x="15991299" y="2908300"/>
            <a:ext cx="7049381" cy="2438400"/>
          </a:xfrm>
          <a:prstGeom prst="rect">
            <a:avLst/>
          </a:prstGeom>
          <a:noFill/>
          <a:ln/>
        </p:spPr>
      </p:sp>
      <p:sp>
        <p:nvSpPr>
          <p:cNvPr id="22" name="Text 15"/>
          <p:cNvSpPr/>
          <p:nvPr/>
        </p:nvSpPr>
        <p:spPr>
          <a:xfrm>
            <a:off x="15991299" y="2908300"/>
            <a:ext cx="7184865"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23" name="Image 5" descr="preencoded.png">    </p:cNvPr>
          <p:cNvPicPr>
            <a:picLocks noChangeAspect="1"/>
          </p:cNvPicPr>
          <p:nvPr/>
        </p:nvPicPr>
        <p:blipFill>
          <a:blip r:embed="rId6"/>
          <a:stretch>
            <a:fillRect/>
          </a:stretch>
        </p:blipFill>
        <p:spPr>
          <a:xfrm>
            <a:off x="15991299" y="5956300"/>
            <a:ext cx="7049381" cy="6642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CE7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89911" y="0"/>
            <a:ext cx="16207226"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816327" y="1866900"/>
            <a:ext cx="5966698" cy="4437893"/>
          </a:xfrm>
          <a:prstGeom prst="rect">
            <a:avLst/>
          </a:prstGeom>
        </p:spPr>
      </p:pic>
      <p:sp>
        <p:nvSpPr>
          <p:cNvPr id="6" name="Shape 1"/>
          <p:cNvSpPr/>
          <p:nvPr/>
        </p:nvSpPr>
        <p:spPr>
          <a:xfrm>
            <a:off x="5842730" y="4229100"/>
            <a:ext cx="13603400" cy="6477000"/>
          </a:xfrm>
          <a:prstGeom prst="rect">
            <a:avLst/>
          </a:prstGeom>
          <a:noFill/>
          <a:ln/>
        </p:spPr>
      </p:sp>
      <p:sp>
        <p:nvSpPr>
          <p:cNvPr id="7" name="Text 2"/>
          <p:cNvSpPr/>
          <p:nvPr/>
        </p:nvSpPr>
        <p:spPr>
          <a:xfrm>
            <a:off x="5842730" y="4229100"/>
            <a:ext cx="13806626" cy="5689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8" name="Text 3"/>
          <p:cNvSpPr/>
          <p:nvPr/>
        </p:nvSpPr>
        <p:spPr>
          <a:xfrm>
            <a:off x="14949768" y="10020300"/>
            <a:ext cx="464878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The Dream Weaver</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440705" y="9474200"/>
            <a:ext cx="13946343" cy="4241800"/>
          </a:xfrm>
          <a:prstGeom prst="rect">
            <a:avLst/>
          </a:prstGeom>
        </p:spPr>
      </p:pic>
      <p:pic>
        <p:nvPicPr>
          <p:cNvPr id="3" name="Image 1" descr="preencoded.png">    </p:cNvPr>
          <p:cNvPicPr>
            <a:picLocks noChangeAspect="1"/>
          </p:cNvPicPr>
          <p:nvPr/>
        </p:nvPicPr>
        <p:blipFill>
          <a:blip r:embed="rId2"/>
          <a:stretch>
            <a:fillRect/>
          </a:stretch>
        </p:blipFill>
        <p:spPr>
          <a:xfrm>
            <a:off x="0" y="0"/>
            <a:ext cx="15038680" cy="114808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7951194" y="3644900"/>
            <a:ext cx="7824178" cy="7823200"/>
          </a:xfrm>
          <a:prstGeom prst="rect">
            <a:avLst/>
          </a:prstGeom>
        </p:spPr>
      </p:pic>
      <p:pic>
        <p:nvPicPr>
          <p:cNvPr id="7" name="Image 4" descr="preencoded.png">    </p:cNvPr>
          <p:cNvPicPr>
            <a:picLocks noChangeAspect="1"/>
          </p:cNvPicPr>
          <p:nvPr/>
        </p:nvPicPr>
        <p:blipFill>
          <a:blip r:embed="rId5"/>
          <a:stretch>
            <a:fillRect/>
          </a:stretch>
        </p:blipFill>
        <p:spPr>
          <a:xfrm>
            <a:off x="9167665" y="1861058"/>
            <a:ext cx="5405561" cy="11636685"/>
          </a:xfrm>
          <a:prstGeom prst="rect">
            <a:avLst/>
          </a:prstGeom>
        </p:spPr>
      </p:pic>
      <p:sp>
        <p:nvSpPr>
          <p:cNvPr id="8" name="Shape 1"/>
          <p:cNvSpPr/>
          <p:nvPr/>
        </p:nvSpPr>
        <p:spPr>
          <a:xfrm>
            <a:off x="3086486" y="1866900"/>
            <a:ext cx="4369346" cy="5486400"/>
          </a:xfrm>
          <a:prstGeom prst="rect">
            <a:avLst/>
          </a:prstGeom>
          <a:noFill/>
          <a:ln/>
        </p:spPr>
      </p:sp>
      <p:sp>
        <p:nvSpPr>
          <p:cNvPr id="9" name="Text 2"/>
          <p:cNvSpPr/>
          <p:nvPr/>
        </p:nvSpPr>
        <p:spPr>
          <a:xfrm>
            <a:off x="3086486" y="1866900"/>
            <a:ext cx="4572572" cy="29464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 Technique</a:t>
            </a:r>
            <a:endParaRPr lang="en-US" sz="4800" dirty="0"/>
          </a:p>
        </p:txBody>
      </p:sp>
      <p:sp>
        <p:nvSpPr>
          <p:cNvPr id="10" name="Text 3"/>
          <p:cNvSpPr/>
          <p:nvPr/>
        </p:nvSpPr>
        <p:spPr>
          <a:xfrm>
            <a:off x="3086486" y="49149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11" name="Shape 4"/>
          <p:cNvSpPr/>
          <p:nvPr/>
        </p:nvSpPr>
        <p:spPr>
          <a:xfrm>
            <a:off x="16931216" y="6527800"/>
            <a:ext cx="4369346" cy="5486400"/>
          </a:xfrm>
          <a:prstGeom prst="rect">
            <a:avLst/>
          </a:prstGeom>
          <a:noFill/>
          <a:ln/>
        </p:spPr>
      </p:sp>
      <p:sp>
        <p:nvSpPr>
          <p:cNvPr id="12" name="Text 5"/>
          <p:cNvSpPr/>
          <p:nvPr/>
        </p:nvSpPr>
        <p:spPr>
          <a:xfrm>
            <a:off x="16931216" y="6527800"/>
            <a:ext cx="4572572" cy="29464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Art of Unicorn Sighting</a:t>
            </a:r>
            <a:endParaRPr lang="en-US" sz="4800" dirty="0"/>
          </a:p>
        </p:txBody>
      </p:sp>
      <p:sp>
        <p:nvSpPr>
          <p:cNvPr id="13" name="Text 6"/>
          <p:cNvSpPr/>
          <p:nvPr/>
        </p:nvSpPr>
        <p:spPr>
          <a:xfrm>
            <a:off x="16931216" y="95758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2023-05-05T07:24:12Z</dcterms:created>
  <dcterms:modified xsi:type="dcterms:W3CDTF">2023-05-05T07:24:12Z</dcterms:modified>
</cp:coreProperties>
</file>