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13716000" cx="24387025"/>
  <p:notesSz cx="13716000" cy="24387025"/>
  <p:embeddedFontLst>
    <p:embeddedFont>
      <p:font typeface="Montserrat"/>
      <p:bold r:id="rId12"/>
      <p:boldItalic r:id="rId13"/>
    </p:embeddedFont>
    <p:embeddedFont>
      <p:font typeface="Inter Medium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8" roundtripDataSignature="AMtx7mgcJm7OMwnpKwiybApKPlBNkFJs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Montserrat-boldItalic.fntdata"/><Relationship Id="rId12" Type="http://schemas.openxmlformats.org/officeDocument/2006/relationships/font" Target="fonts/Montserrat-bold.fntdata"/><Relationship Id="rId15" Type="http://schemas.openxmlformats.org/officeDocument/2006/relationships/font" Target="fonts/InterMedium-bold.fntdata"/><Relationship Id="rId14" Type="http://schemas.openxmlformats.org/officeDocument/2006/relationships/font" Target="fonts/InterMedium-regular.fntdata"/><Relationship Id="rId17" Type="http://schemas.openxmlformats.org/officeDocument/2006/relationships/font" Target="fonts/InterMedium-boldItalic.fntdata"/><Relationship Id="rId16" Type="http://schemas.openxmlformats.org/officeDocument/2006/relationships/font" Target="fonts/InterMedium-italic.fntdata"/><Relationship Id="rId18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35d9856f34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" name="Google Shape;13;g35d9856f34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g35d9856f34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35d9856f34e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" name="Google Shape;24;g35d9856f34e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g35d9856f34e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d9856f34e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35d9856f34e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g35d9856f34e_0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d9856f34e_0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g35d9856f34e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35d9856f34e_0_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d9856f34e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35d9856f34e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35d9856f34e_0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d9856f34e_0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35d9856f34e_0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35d9856f34e_0_1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d9856f34e_0_2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35d9856f34e_0_2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35d9856f34e_0_2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1" Type="http://schemas.openxmlformats.org/officeDocument/2006/relationships/image" Target="../media/image5.png"/><Relationship Id="rId10" Type="http://schemas.openxmlformats.org/officeDocument/2006/relationships/image" Target="../media/image12.png"/><Relationship Id="rId12" Type="http://schemas.openxmlformats.org/officeDocument/2006/relationships/image" Target="../media/image14.png"/><Relationship Id="rId9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image" Target="../media/image28.png"/><Relationship Id="rId8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27.png"/><Relationship Id="rId11" Type="http://schemas.openxmlformats.org/officeDocument/2006/relationships/image" Target="../media/image17.png"/><Relationship Id="rId10" Type="http://schemas.openxmlformats.org/officeDocument/2006/relationships/image" Target="../media/image24.png"/><Relationship Id="rId21" Type="http://schemas.openxmlformats.org/officeDocument/2006/relationships/image" Target="../media/image50.png"/><Relationship Id="rId13" Type="http://schemas.openxmlformats.org/officeDocument/2006/relationships/image" Target="../media/image39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Relationship Id="rId15" Type="http://schemas.openxmlformats.org/officeDocument/2006/relationships/image" Target="../media/image56.png"/><Relationship Id="rId14" Type="http://schemas.openxmlformats.org/officeDocument/2006/relationships/image" Target="../media/image32.png"/><Relationship Id="rId17" Type="http://schemas.openxmlformats.org/officeDocument/2006/relationships/image" Target="../media/image29.png"/><Relationship Id="rId16" Type="http://schemas.openxmlformats.org/officeDocument/2006/relationships/image" Target="../media/image26.png"/><Relationship Id="rId5" Type="http://schemas.openxmlformats.org/officeDocument/2006/relationships/image" Target="../media/image20.png"/><Relationship Id="rId19" Type="http://schemas.openxmlformats.org/officeDocument/2006/relationships/image" Target="../media/image37.png"/><Relationship Id="rId6" Type="http://schemas.openxmlformats.org/officeDocument/2006/relationships/image" Target="../media/image16.png"/><Relationship Id="rId18" Type="http://schemas.openxmlformats.org/officeDocument/2006/relationships/image" Target="../media/image30.png"/><Relationship Id="rId7" Type="http://schemas.openxmlformats.org/officeDocument/2006/relationships/image" Target="../media/image25.png"/><Relationship Id="rId8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2.png"/><Relationship Id="rId21" Type="http://schemas.openxmlformats.org/officeDocument/2006/relationships/image" Target="../media/image77.png"/><Relationship Id="rId24" Type="http://schemas.openxmlformats.org/officeDocument/2006/relationships/image" Target="../media/image89.png"/><Relationship Id="rId23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26" Type="http://schemas.openxmlformats.org/officeDocument/2006/relationships/image" Target="../media/image61.png"/><Relationship Id="rId25" Type="http://schemas.openxmlformats.org/officeDocument/2006/relationships/image" Target="../media/image67.png"/><Relationship Id="rId28" Type="http://schemas.openxmlformats.org/officeDocument/2006/relationships/image" Target="../media/image75.png"/><Relationship Id="rId27" Type="http://schemas.openxmlformats.org/officeDocument/2006/relationships/image" Target="../media/image80.png"/><Relationship Id="rId5" Type="http://schemas.openxmlformats.org/officeDocument/2006/relationships/image" Target="../media/image54.png"/><Relationship Id="rId6" Type="http://schemas.openxmlformats.org/officeDocument/2006/relationships/image" Target="../media/image40.png"/><Relationship Id="rId29" Type="http://schemas.openxmlformats.org/officeDocument/2006/relationships/image" Target="../media/image76.png"/><Relationship Id="rId7" Type="http://schemas.openxmlformats.org/officeDocument/2006/relationships/image" Target="../media/image41.png"/><Relationship Id="rId8" Type="http://schemas.openxmlformats.org/officeDocument/2006/relationships/image" Target="../media/image73.png"/><Relationship Id="rId31" Type="http://schemas.openxmlformats.org/officeDocument/2006/relationships/image" Target="../media/image83.png"/><Relationship Id="rId30" Type="http://schemas.openxmlformats.org/officeDocument/2006/relationships/image" Target="../media/image74.png"/><Relationship Id="rId11" Type="http://schemas.openxmlformats.org/officeDocument/2006/relationships/image" Target="../media/image43.png"/><Relationship Id="rId33" Type="http://schemas.openxmlformats.org/officeDocument/2006/relationships/image" Target="../media/image86.png"/><Relationship Id="rId10" Type="http://schemas.openxmlformats.org/officeDocument/2006/relationships/image" Target="../media/image45.png"/><Relationship Id="rId32" Type="http://schemas.openxmlformats.org/officeDocument/2006/relationships/image" Target="../media/image79.png"/><Relationship Id="rId13" Type="http://schemas.openxmlformats.org/officeDocument/2006/relationships/image" Target="../media/image63.png"/><Relationship Id="rId35" Type="http://schemas.openxmlformats.org/officeDocument/2006/relationships/image" Target="../media/image72.png"/><Relationship Id="rId12" Type="http://schemas.openxmlformats.org/officeDocument/2006/relationships/image" Target="../media/image42.png"/><Relationship Id="rId34" Type="http://schemas.openxmlformats.org/officeDocument/2006/relationships/image" Target="../media/image71.png"/><Relationship Id="rId15" Type="http://schemas.openxmlformats.org/officeDocument/2006/relationships/image" Target="../media/image47.png"/><Relationship Id="rId14" Type="http://schemas.openxmlformats.org/officeDocument/2006/relationships/image" Target="../media/image48.png"/><Relationship Id="rId36" Type="http://schemas.openxmlformats.org/officeDocument/2006/relationships/image" Target="../media/image81.png"/><Relationship Id="rId17" Type="http://schemas.openxmlformats.org/officeDocument/2006/relationships/image" Target="../media/image51.png"/><Relationship Id="rId16" Type="http://schemas.openxmlformats.org/officeDocument/2006/relationships/image" Target="../media/image59.png"/><Relationship Id="rId19" Type="http://schemas.openxmlformats.org/officeDocument/2006/relationships/image" Target="../media/image65.png"/><Relationship Id="rId18" Type="http://schemas.openxmlformats.org/officeDocument/2006/relationships/image" Target="../media/image5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png"/><Relationship Id="rId4" Type="http://schemas.openxmlformats.org/officeDocument/2006/relationships/image" Target="../media/image95.png"/><Relationship Id="rId9" Type="http://schemas.openxmlformats.org/officeDocument/2006/relationships/image" Target="../media/image92.png"/><Relationship Id="rId5" Type="http://schemas.openxmlformats.org/officeDocument/2006/relationships/image" Target="../media/image88.png"/><Relationship Id="rId6" Type="http://schemas.openxmlformats.org/officeDocument/2006/relationships/image" Target="../media/image84.png"/><Relationship Id="rId7" Type="http://schemas.openxmlformats.org/officeDocument/2006/relationships/image" Target="../media/image78.png"/><Relationship Id="rId8" Type="http://schemas.openxmlformats.org/officeDocument/2006/relationships/image" Target="../media/image87.png"/><Relationship Id="rId11" Type="http://schemas.openxmlformats.org/officeDocument/2006/relationships/image" Target="../media/image94.png"/><Relationship Id="rId10" Type="http://schemas.openxmlformats.org/officeDocument/2006/relationships/image" Target="../media/image90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4.png"/><Relationship Id="rId22" Type="http://schemas.openxmlformats.org/officeDocument/2006/relationships/image" Target="../media/image117.png"/><Relationship Id="rId21" Type="http://schemas.openxmlformats.org/officeDocument/2006/relationships/image" Target="../media/image106.png"/><Relationship Id="rId24" Type="http://schemas.openxmlformats.org/officeDocument/2006/relationships/image" Target="../media/image116.png"/><Relationship Id="rId23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7.png"/><Relationship Id="rId4" Type="http://schemas.openxmlformats.org/officeDocument/2006/relationships/image" Target="../media/image91.png"/><Relationship Id="rId9" Type="http://schemas.openxmlformats.org/officeDocument/2006/relationships/image" Target="../media/image137.png"/><Relationship Id="rId26" Type="http://schemas.openxmlformats.org/officeDocument/2006/relationships/image" Target="../media/image124.png"/><Relationship Id="rId25" Type="http://schemas.openxmlformats.org/officeDocument/2006/relationships/image" Target="../media/image115.png"/><Relationship Id="rId28" Type="http://schemas.openxmlformats.org/officeDocument/2006/relationships/image" Target="../media/image122.png"/><Relationship Id="rId27" Type="http://schemas.openxmlformats.org/officeDocument/2006/relationships/image" Target="../media/image129.png"/><Relationship Id="rId5" Type="http://schemas.openxmlformats.org/officeDocument/2006/relationships/image" Target="../media/image93.png"/><Relationship Id="rId6" Type="http://schemas.openxmlformats.org/officeDocument/2006/relationships/image" Target="../media/image82.png"/><Relationship Id="rId29" Type="http://schemas.openxmlformats.org/officeDocument/2006/relationships/image" Target="../media/image118.png"/><Relationship Id="rId7" Type="http://schemas.openxmlformats.org/officeDocument/2006/relationships/image" Target="../media/image112.png"/><Relationship Id="rId8" Type="http://schemas.openxmlformats.org/officeDocument/2006/relationships/image" Target="../media/image133.png"/><Relationship Id="rId31" Type="http://schemas.openxmlformats.org/officeDocument/2006/relationships/image" Target="../media/image135.png"/><Relationship Id="rId30" Type="http://schemas.openxmlformats.org/officeDocument/2006/relationships/image" Target="../media/image123.png"/><Relationship Id="rId11" Type="http://schemas.openxmlformats.org/officeDocument/2006/relationships/image" Target="../media/image100.png"/><Relationship Id="rId33" Type="http://schemas.openxmlformats.org/officeDocument/2006/relationships/image" Target="../media/image132.png"/><Relationship Id="rId10" Type="http://schemas.openxmlformats.org/officeDocument/2006/relationships/image" Target="../media/image134.png"/><Relationship Id="rId32" Type="http://schemas.openxmlformats.org/officeDocument/2006/relationships/image" Target="../media/image120.png"/><Relationship Id="rId13" Type="http://schemas.openxmlformats.org/officeDocument/2006/relationships/image" Target="../media/image125.png"/><Relationship Id="rId35" Type="http://schemas.openxmlformats.org/officeDocument/2006/relationships/image" Target="../media/image126.png"/><Relationship Id="rId12" Type="http://schemas.openxmlformats.org/officeDocument/2006/relationships/image" Target="../media/image97.png"/><Relationship Id="rId34" Type="http://schemas.openxmlformats.org/officeDocument/2006/relationships/image" Target="../media/image139.png"/><Relationship Id="rId15" Type="http://schemas.openxmlformats.org/officeDocument/2006/relationships/image" Target="../media/image103.png"/><Relationship Id="rId14" Type="http://schemas.openxmlformats.org/officeDocument/2006/relationships/image" Target="../media/image105.png"/><Relationship Id="rId36" Type="http://schemas.openxmlformats.org/officeDocument/2006/relationships/image" Target="../media/image140.png"/><Relationship Id="rId17" Type="http://schemas.openxmlformats.org/officeDocument/2006/relationships/image" Target="../media/image102.png"/><Relationship Id="rId16" Type="http://schemas.openxmlformats.org/officeDocument/2006/relationships/image" Target="../media/image108.png"/><Relationship Id="rId19" Type="http://schemas.openxmlformats.org/officeDocument/2006/relationships/image" Target="../media/image109.png"/><Relationship Id="rId18" Type="http://schemas.openxmlformats.org/officeDocument/2006/relationships/image" Target="../media/image1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8.png"/><Relationship Id="rId4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1414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6" name="Google Shape;16;g35d9856f34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700"/>
            <a:ext cx="24387048" cy="137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g35d9856f34e_0_0"/>
          <p:cNvSpPr/>
          <p:nvPr/>
        </p:nvSpPr>
        <p:spPr>
          <a:xfrm>
            <a:off x="0" y="0"/>
            <a:ext cx="24387000" cy="13716000"/>
          </a:xfrm>
          <a:prstGeom prst="rect">
            <a:avLst/>
          </a:prstGeom>
          <a:solidFill>
            <a:srgbClr val="141414">
              <a:alpha val="8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8" name="Google Shape;18;g35d9856f34e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572" y="3848100"/>
            <a:ext cx="15241905" cy="41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g35d9856f34e_0_0"/>
          <p:cNvSpPr/>
          <p:nvPr/>
        </p:nvSpPr>
        <p:spPr>
          <a:xfrm>
            <a:off x="4864708" y="8864600"/>
            <a:ext cx="14941200" cy="12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Montserrat"/>
              <a:buNone/>
            </a:pPr>
            <a:r>
              <a:rPr b="1" i="0" lang="en-US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FREE PRESENTATION TEMPLATE</a:t>
            </a:r>
            <a:endParaRPr b="0" i="0" sz="6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g35d9856f34e_0_0"/>
          <p:cNvSpPr/>
          <p:nvPr/>
        </p:nvSpPr>
        <p:spPr>
          <a:xfrm>
            <a:off x="23370921" y="10515600"/>
            <a:ext cx="10161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1" name="Google Shape;21;g35d9856f34e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1414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35d9856f34e_0_10"/>
          <p:cNvSpPr/>
          <p:nvPr/>
        </p:nvSpPr>
        <p:spPr>
          <a:xfrm>
            <a:off x="23370921" y="10515600"/>
            <a:ext cx="10161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8" name="Google Shape;28;g35d9856f34e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g35d9856f34e_0_10"/>
          <p:cNvSpPr/>
          <p:nvPr/>
        </p:nvSpPr>
        <p:spPr>
          <a:xfrm>
            <a:off x="7883452" y="1701800"/>
            <a:ext cx="8620200" cy="25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Montserrat"/>
              <a:buNone/>
            </a:pPr>
            <a:r>
              <a:rPr b="1" i="0" lang="en-US" sz="1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Welcome</a:t>
            </a:r>
            <a:endParaRPr b="0" i="0" sz="1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30" name="Google Shape;30;g35d9856f34e_0_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2091" y="5206230"/>
            <a:ext cx="3635982" cy="45989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1" name="Google Shape;31;g35d9856f34e_0_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2091" y="5206230"/>
            <a:ext cx="3635982" cy="3635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2" name="Google Shape;32;g35d9856f34e_0_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82091" y="5206230"/>
            <a:ext cx="3635981" cy="363552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g35d9856f34e_0_10"/>
          <p:cNvSpPr/>
          <p:nvPr/>
        </p:nvSpPr>
        <p:spPr>
          <a:xfrm>
            <a:off x="1909569" y="9044862"/>
            <a:ext cx="23913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580"/>
              <a:buFont typeface="Montserrat"/>
              <a:buNone/>
            </a:pPr>
            <a:r>
              <a:rPr b="0" i="0" lang="en-US" sz="4580" u="none" cap="none" strike="noStrike">
                <a:solidFill>
                  <a:srgbClr val="828282"/>
                </a:solidFill>
                <a:latin typeface="Montserrat"/>
                <a:ea typeface="Montserrat"/>
                <a:cs typeface="Montserrat"/>
                <a:sym typeface="Montserrat"/>
              </a:rPr>
              <a:t>Dragon</a:t>
            </a:r>
            <a:endParaRPr b="0" i="0" sz="45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34" name="Google Shape;34;g35d9856f34e_0_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7067" y="5206230"/>
            <a:ext cx="3635982" cy="45989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5" name="Google Shape;35;g35d9856f34e_0_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27067" y="5206230"/>
            <a:ext cx="3635982" cy="3635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6" name="Google Shape;36;g35d9856f34e_0_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27067" y="5206230"/>
            <a:ext cx="3635981" cy="363552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g35d9856f34e_0_10"/>
          <p:cNvSpPr/>
          <p:nvPr/>
        </p:nvSpPr>
        <p:spPr>
          <a:xfrm>
            <a:off x="6391037" y="9044862"/>
            <a:ext cx="25182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580"/>
              <a:buFont typeface="Montserrat"/>
              <a:buNone/>
            </a:pPr>
            <a:r>
              <a:rPr b="0" i="0" lang="en-US" sz="4580" u="none" cap="none" strike="noStrike">
                <a:solidFill>
                  <a:srgbClr val="828282"/>
                </a:solidFill>
                <a:latin typeface="Montserrat"/>
                <a:ea typeface="Montserrat"/>
                <a:cs typeface="Montserrat"/>
                <a:sym typeface="Montserrat"/>
              </a:rPr>
              <a:t>Unicorn</a:t>
            </a:r>
            <a:endParaRPr b="0" i="0" sz="45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38" name="Google Shape;38;g35d9856f34e_0_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72043" y="5206230"/>
            <a:ext cx="3635982" cy="45989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9" name="Google Shape;39;g35d9856f34e_0_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72043" y="5206230"/>
            <a:ext cx="3635982" cy="3635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0" name="Google Shape;40;g35d9856f34e_0_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72043" y="5206230"/>
            <a:ext cx="3635981" cy="363552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g35d9856f34e_0_10"/>
          <p:cNvSpPr/>
          <p:nvPr/>
        </p:nvSpPr>
        <p:spPr>
          <a:xfrm>
            <a:off x="11723511" y="9044862"/>
            <a:ext cx="9432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580"/>
              <a:buFont typeface="Montserrat"/>
              <a:buNone/>
            </a:pPr>
            <a:r>
              <a:rPr b="0" i="0" lang="en-US" sz="4580" u="none" cap="none" strike="noStrike">
                <a:solidFill>
                  <a:srgbClr val="828282"/>
                </a:solidFill>
                <a:latin typeface="Montserrat"/>
                <a:ea typeface="Montserrat"/>
                <a:cs typeface="Montserrat"/>
                <a:sym typeface="Montserrat"/>
              </a:rPr>
              <a:t>Elf</a:t>
            </a:r>
            <a:endParaRPr b="0" i="0" sz="45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42" name="Google Shape;42;g35d9856f34e_0_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917022" y="5206230"/>
            <a:ext cx="3635982" cy="45989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3" name="Google Shape;43;g35d9856f34e_0_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917022" y="5206230"/>
            <a:ext cx="3635982" cy="3635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4" name="Google Shape;44;g35d9856f34e_0_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917022" y="5206230"/>
            <a:ext cx="3635981" cy="363552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35d9856f34e_0_10"/>
          <p:cNvSpPr/>
          <p:nvPr/>
        </p:nvSpPr>
        <p:spPr>
          <a:xfrm>
            <a:off x="16116071" y="9044862"/>
            <a:ext cx="12483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580"/>
              <a:buFont typeface="Montserrat"/>
              <a:buNone/>
            </a:pPr>
            <a:r>
              <a:rPr b="0" i="0" lang="en-US" sz="4580" u="none" cap="none" strike="noStrike">
                <a:solidFill>
                  <a:srgbClr val="828282"/>
                </a:solidFill>
                <a:latin typeface="Montserrat"/>
                <a:ea typeface="Montserrat"/>
                <a:cs typeface="Montserrat"/>
                <a:sym typeface="Montserrat"/>
              </a:rPr>
              <a:t>Orc</a:t>
            </a:r>
            <a:endParaRPr b="0" i="0" sz="45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46" name="Google Shape;46;g35d9856f34e_0_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462001" y="5206230"/>
            <a:ext cx="3635982" cy="45989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7" name="Google Shape;47;g35d9856f34e_0_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462001" y="5206230"/>
            <a:ext cx="3635982" cy="3635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8" name="Google Shape;48;g35d9856f34e_0_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189198" y="5933336"/>
            <a:ext cx="2181591" cy="218131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g35d9856f34e_0_10"/>
          <p:cNvSpPr/>
          <p:nvPr/>
        </p:nvSpPr>
        <p:spPr>
          <a:xfrm>
            <a:off x="19581415" y="9044862"/>
            <a:ext cx="34074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580"/>
              <a:buFont typeface="Montserrat"/>
              <a:buNone/>
            </a:pPr>
            <a:r>
              <a:rPr b="0" i="0" lang="en-US" sz="4580" u="none" cap="none" strike="noStrike">
                <a:solidFill>
                  <a:srgbClr val="828282"/>
                </a:solidFill>
                <a:latin typeface="Montserrat"/>
                <a:ea typeface="Montserrat"/>
                <a:cs typeface="Montserrat"/>
                <a:sym typeface="Montserrat"/>
              </a:rPr>
              <a:t>Add Profile</a:t>
            </a:r>
            <a:endParaRPr b="0" i="0" sz="45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1414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55" name="Google Shape;55;g35d9856f34e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800" y="25400"/>
            <a:ext cx="21186248" cy="13690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6" name="Google Shape;56;g35d9856f34e_0_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70921" y="5257800"/>
            <a:ext cx="1016127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7" name="Google Shape;57;g35d9856f34e_0_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70159" y="698500"/>
            <a:ext cx="1981448" cy="61374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35d9856f34e_0_37"/>
          <p:cNvSpPr/>
          <p:nvPr/>
        </p:nvSpPr>
        <p:spPr>
          <a:xfrm>
            <a:off x="1371771" y="2451100"/>
            <a:ext cx="74643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Drama   |   Thriller   |   Supernatural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59" name="Google Shape;59;g35d9856f34e_0_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35779" y="825500"/>
            <a:ext cx="38105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g35d9856f34e_0_37"/>
          <p:cNvSpPr/>
          <p:nvPr/>
        </p:nvSpPr>
        <p:spPr>
          <a:xfrm>
            <a:off x="3785073" y="774700"/>
            <a:ext cx="42000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8C8C8"/>
              </a:buClr>
              <a:buSzPts val="3200"/>
              <a:buFont typeface="Montserrat"/>
              <a:buNone/>
            </a:pPr>
            <a:r>
              <a:rPr b="0" i="0" lang="en-US" sz="3200" u="none" cap="none" strike="noStrike">
                <a:solidFill>
                  <a:srgbClr val="C8C8C8"/>
                </a:solidFill>
                <a:latin typeface="Montserrat"/>
                <a:ea typeface="Montserrat"/>
                <a:cs typeface="Montserrat"/>
                <a:sym typeface="Montserrat"/>
              </a:rPr>
              <a:t>Friday July 8th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g35d9856f34e_0_37"/>
          <p:cNvSpPr/>
          <p:nvPr/>
        </p:nvSpPr>
        <p:spPr>
          <a:xfrm>
            <a:off x="1270159" y="5067300"/>
            <a:ext cx="85737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2019   |   Director: </a:t>
            </a:r>
            <a:r>
              <a:rPr b="0" i="0" lang="en-US" sz="2400" u="none" cap="none" strike="noStrike">
                <a:solidFill>
                  <a:srgbClr val="A7A6A6"/>
                </a:solidFill>
                <a:latin typeface="Montserrat"/>
                <a:ea typeface="Montserrat"/>
                <a:cs typeface="Montserrat"/>
                <a:sym typeface="Montserrat"/>
              </a:rPr>
              <a:t>Shawn Levy</a:t>
            </a: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|   Seasons: </a:t>
            </a:r>
            <a:r>
              <a:rPr b="0" i="0" lang="en-US" sz="2400" u="none" cap="none" strike="noStrike">
                <a:solidFill>
                  <a:srgbClr val="A7A6A6"/>
                </a:solidFill>
                <a:latin typeface="Montserrat"/>
                <a:ea typeface="Montserrat"/>
                <a:cs typeface="Montserrat"/>
                <a:sym typeface="Montserrat"/>
              </a:rPr>
              <a:t>3 (5 Episodes)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g35d9856f34e_0_37"/>
          <p:cNvSpPr/>
          <p:nvPr/>
        </p:nvSpPr>
        <p:spPr>
          <a:xfrm>
            <a:off x="1270159" y="3606800"/>
            <a:ext cx="94584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Montserrat"/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Stranger Things</a:t>
            </a:r>
            <a:endParaRPr b="0" i="0" sz="8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g35d9856f34e_0_37"/>
          <p:cNvSpPr/>
          <p:nvPr/>
        </p:nvSpPr>
        <p:spPr>
          <a:xfrm>
            <a:off x="1270159" y="5854700"/>
            <a:ext cx="110757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rgbClr val="828282"/>
                </a:solidFill>
                <a:latin typeface="Montserrat"/>
                <a:ea typeface="Montserrat"/>
                <a:cs typeface="Montserrat"/>
                <a:sym typeface="Montserrat"/>
              </a:rPr>
              <a:t>Welcome to the Fantasy World, a realm of wonder and enchantment where anything is possible. Here, dragons breathe fire, unicorns prance through meadows, and rainbows shine brightly.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64" name="Google Shape;64;g35d9856f34e_0_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821327" y="533400"/>
            <a:ext cx="546168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65" name="Google Shape;65;g35d9856f34e_0_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866825" y="578914"/>
            <a:ext cx="455161" cy="45509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35d9856f34e_0_37"/>
          <p:cNvSpPr/>
          <p:nvPr/>
        </p:nvSpPr>
        <p:spPr>
          <a:xfrm>
            <a:off x="22176972" y="11849100"/>
            <a:ext cx="2210100" cy="8382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67" name="Google Shape;67;g35d9856f34e_0_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86417" y="7391400"/>
            <a:ext cx="2676478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35d9856f34e_0_37"/>
          <p:cNvSpPr/>
          <p:nvPr/>
        </p:nvSpPr>
        <p:spPr>
          <a:xfrm>
            <a:off x="22176972" y="11849100"/>
            <a:ext cx="419100" cy="838200"/>
          </a:xfrm>
          <a:prstGeom prst="rect">
            <a:avLst/>
          </a:prstGeom>
          <a:solidFill>
            <a:srgbClr val="D40D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35d9856f34e_0_37"/>
          <p:cNvSpPr/>
          <p:nvPr/>
        </p:nvSpPr>
        <p:spPr>
          <a:xfrm>
            <a:off x="22926365" y="12039600"/>
            <a:ext cx="1143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154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Inter Medium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16+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70" name="Google Shape;70;g35d9856f34e_0_3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70159" y="10706100"/>
            <a:ext cx="191794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1" name="Google Shape;71;g35d9856f34e_0_3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696162" y="10706100"/>
            <a:ext cx="191794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2" name="Google Shape;72;g35d9856f34e_0_3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22165" y="10706100"/>
            <a:ext cx="191794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3" name="Google Shape;73;g35d9856f34e_0_3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35467" y="10706100"/>
            <a:ext cx="191794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4" name="Google Shape;74;g35d9856f34e_0_3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974172" y="10706100"/>
            <a:ext cx="184173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5" name="Google Shape;75;g35d9856f34e_0_3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0" y="10706100"/>
            <a:ext cx="762095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35d9856f34e_0_37"/>
          <p:cNvSpPr/>
          <p:nvPr/>
        </p:nvSpPr>
        <p:spPr>
          <a:xfrm>
            <a:off x="1270159" y="9969500"/>
            <a:ext cx="50256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POPULAR THIS WEEK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77" name="Google Shape;77;g35d9856f34e_0_3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2295137" y="9956800"/>
            <a:ext cx="520765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8" name="Google Shape;78;g35d9856f34e_0_3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1507638" y="9994900"/>
            <a:ext cx="482660" cy="48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9" name="Google Shape;79;g35d9856f34e_0_3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2939067" y="342900"/>
            <a:ext cx="939917" cy="9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35d9856f34e_0_37"/>
          <p:cNvSpPr/>
          <p:nvPr/>
        </p:nvSpPr>
        <p:spPr>
          <a:xfrm>
            <a:off x="1270159" y="8445500"/>
            <a:ext cx="68589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35d9856f34e_0_37"/>
          <p:cNvSpPr/>
          <p:nvPr/>
        </p:nvSpPr>
        <p:spPr>
          <a:xfrm>
            <a:off x="1270159" y="8445500"/>
            <a:ext cx="3315000" cy="787500"/>
          </a:xfrm>
          <a:prstGeom prst="roundRect">
            <a:avLst>
              <a:gd fmla="val 6968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82" name="Google Shape;82;g35d9856f34e_0_3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651206" y="8636000"/>
            <a:ext cx="406451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83" name="Google Shape;83;g35d9856f34e_0_3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752819" y="8703732"/>
            <a:ext cx="254032" cy="27093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35d9856f34e_0_37"/>
          <p:cNvSpPr/>
          <p:nvPr/>
        </p:nvSpPr>
        <p:spPr>
          <a:xfrm>
            <a:off x="2311689" y="8686800"/>
            <a:ext cx="19773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2000"/>
              <a:buFont typeface="Montserrat"/>
              <a:buNone/>
            </a:pPr>
            <a:r>
              <a:rPr b="1" i="0" lang="en-US" sz="2000" u="none" cap="none" strike="noStrike">
                <a:solidFill>
                  <a:srgbClr val="141414"/>
                </a:solidFill>
                <a:latin typeface="Montserrat"/>
                <a:ea typeface="Montserrat"/>
                <a:cs typeface="Montserrat"/>
                <a:sym typeface="Montserrat"/>
              </a:rPr>
              <a:t>STREAM NOW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g35d9856f34e_0_37"/>
          <p:cNvSpPr/>
          <p:nvPr/>
        </p:nvSpPr>
        <p:spPr>
          <a:xfrm>
            <a:off x="4775797" y="8445500"/>
            <a:ext cx="3353100" cy="787500"/>
          </a:xfrm>
          <a:prstGeom prst="roundRect">
            <a:avLst>
              <a:gd fmla="val 6968" name="adj"/>
            </a:avLst>
          </a:prstGeom>
          <a:solidFill>
            <a:srgbClr val="FFFFFF">
              <a:alpha val="2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86" name="Google Shape;86;g35d9856f34e_0_3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156845" y="8636000"/>
            <a:ext cx="406451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87" name="Google Shape;87;g35d9856f34e_0_3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190716" y="8669868"/>
            <a:ext cx="338710" cy="33866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35d9856f34e_0_37"/>
          <p:cNvSpPr/>
          <p:nvPr/>
        </p:nvSpPr>
        <p:spPr>
          <a:xfrm>
            <a:off x="5817327" y="8686800"/>
            <a:ext cx="20154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ALL EPISODES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1414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94" name="Google Shape;94;g35d9856f34e_0_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12700000"/>
            <a:ext cx="3200800" cy="10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35d9856f34e_0_75"/>
          <p:cNvSpPr/>
          <p:nvPr/>
        </p:nvSpPr>
        <p:spPr>
          <a:xfrm>
            <a:off x="546168" y="800100"/>
            <a:ext cx="24315000" cy="3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35d9856f34e_0_75"/>
          <p:cNvSpPr/>
          <p:nvPr/>
        </p:nvSpPr>
        <p:spPr>
          <a:xfrm>
            <a:off x="546168" y="800100"/>
            <a:ext cx="26928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Realm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97" name="Google Shape;97;g35d9856f34e_0_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168" y="1527147"/>
            <a:ext cx="23840880" cy="287704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35d9856f34e_0_75"/>
          <p:cNvSpPr/>
          <p:nvPr/>
        </p:nvSpPr>
        <p:spPr>
          <a:xfrm>
            <a:off x="546168" y="1527147"/>
            <a:ext cx="24315000" cy="28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99" name="Google Shape;99;g35d9856f34e_0_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6168" y="1527147"/>
            <a:ext cx="4795663" cy="2877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00" name="Google Shape;100;g35d9856f34e_0_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6168" y="1527147"/>
            <a:ext cx="4795663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01" name="Google Shape;101;g35d9856f34e_0_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5966" y="1527147"/>
            <a:ext cx="4795663" cy="2877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02" name="Google Shape;102;g35d9856f34e_0_7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25966" y="1527147"/>
            <a:ext cx="4795663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03" name="Google Shape;103;g35d9856f34e_0_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05763" y="1527147"/>
            <a:ext cx="4795663" cy="2877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04" name="Google Shape;104;g35d9856f34e_0_7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05763" y="1527147"/>
            <a:ext cx="4795663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05" name="Google Shape;105;g35d9856f34e_0_7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185560" y="1527147"/>
            <a:ext cx="4795663" cy="2877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06" name="Google Shape;106;g35d9856f34e_0_7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185560" y="1527147"/>
            <a:ext cx="4795663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07" name="Google Shape;107;g35d9856f34e_0_7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065358" y="1527147"/>
            <a:ext cx="4321690" cy="2877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08" name="Google Shape;108;g35d9856f34e_0_7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065358" y="1527147"/>
            <a:ext cx="4321690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09" name="Google Shape;109;g35d9856f34e_0_7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065358" y="1527147"/>
            <a:ext cx="4321690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10" name="Google Shape;110;g35d9856f34e_0_7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2808143" y="2704883"/>
            <a:ext cx="538460" cy="53839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5d9856f34e_0_75"/>
          <p:cNvSpPr/>
          <p:nvPr/>
        </p:nvSpPr>
        <p:spPr>
          <a:xfrm>
            <a:off x="546168" y="4905347"/>
            <a:ext cx="24315000" cy="3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35d9856f34e_0_75"/>
          <p:cNvSpPr/>
          <p:nvPr/>
        </p:nvSpPr>
        <p:spPr>
          <a:xfrm>
            <a:off x="546168" y="4905347"/>
            <a:ext cx="44328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Extraordinary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35d9856f34e_0_75"/>
          <p:cNvSpPr/>
          <p:nvPr/>
        </p:nvSpPr>
        <p:spPr>
          <a:xfrm>
            <a:off x="546168" y="5632394"/>
            <a:ext cx="24315000" cy="28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14" name="Google Shape;114;g35d9856f34e_0_7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46168" y="5632394"/>
            <a:ext cx="4795663" cy="2877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15" name="Google Shape;115;g35d9856f34e_0_7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471648" y="8458960"/>
            <a:ext cx="2944706" cy="50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16" name="Google Shape;116;g35d9856f34e_0_7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46168" y="5632394"/>
            <a:ext cx="4795663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17" name="Google Shape;117;g35d9856f34e_0_7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425966" y="5632394"/>
            <a:ext cx="4795663" cy="2877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18" name="Google Shape;118;g35d9856f34e_0_7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351445" y="8458960"/>
            <a:ext cx="2944706" cy="50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19" name="Google Shape;119;g35d9856f34e_0_7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425966" y="5632394"/>
            <a:ext cx="4795663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20" name="Google Shape;120;g35d9856f34e_0_7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305763" y="5632394"/>
            <a:ext cx="4795663" cy="2877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21" name="Google Shape;121;g35d9856f34e_0_7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1231242" y="8458960"/>
            <a:ext cx="2944706" cy="50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22" name="Google Shape;122;g35d9856f34e_0_7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305763" y="5632394"/>
            <a:ext cx="4795663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23" name="Google Shape;123;g35d9856f34e_0_7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5185560" y="5632394"/>
            <a:ext cx="4795663" cy="2877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24" name="Google Shape;124;g35d9856f34e_0_7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6111040" y="8458960"/>
            <a:ext cx="2944706" cy="50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25" name="Google Shape;125;g35d9856f34e_0_7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5185560" y="5632394"/>
            <a:ext cx="4795663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26" name="Google Shape;126;g35d9856f34e_0_7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0065358" y="5632394"/>
            <a:ext cx="4321690" cy="2877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27" name="Google Shape;127;g35d9856f34e_0_7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20990837" y="8458960"/>
            <a:ext cx="2944706" cy="50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28" name="Google Shape;128;g35d9856f34e_0_75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0065358" y="5632394"/>
            <a:ext cx="4321690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29" name="Google Shape;129;g35d9856f34e_0_7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0065358" y="5632394"/>
            <a:ext cx="4321690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30" name="Google Shape;130;g35d9856f34e_0_75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22892275" y="6658707"/>
            <a:ext cx="538460" cy="53839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35d9856f34e_0_75"/>
          <p:cNvSpPr/>
          <p:nvPr/>
        </p:nvSpPr>
        <p:spPr>
          <a:xfrm>
            <a:off x="546168" y="9010594"/>
            <a:ext cx="24315000" cy="3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35d9856f34e_0_75"/>
          <p:cNvSpPr/>
          <p:nvPr/>
        </p:nvSpPr>
        <p:spPr>
          <a:xfrm>
            <a:off x="546168" y="9010594"/>
            <a:ext cx="30483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Fantasy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35d9856f34e_0_75"/>
          <p:cNvSpPr/>
          <p:nvPr/>
        </p:nvSpPr>
        <p:spPr>
          <a:xfrm>
            <a:off x="546168" y="9737641"/>
            <a:ext cx="24315000" cy="28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34" name="Google Shape;134;g35d9856f34e_0_7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46168" y="9737641"/>
            <a:ext cx="4795663" cy="2877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35" name="Google Shape;135;g35d9856f34e_0_75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546168" y="9737641"/>
            <a:ext cx="4795663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36" name="Google Shape;136;g35d9856f34e_0_7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425966" y="9737641"/>
            <a:ext cx="4795663" cy="2877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37" name="Google Shape;137;g35d9856f34e_0_75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425966" y="9737641"/>
            <a:ext cx="4795663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38" name="Google Shape;138;g35d9856f34e_0_7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305763" y="9737641"/>
            <a:ext cx="4795663" cy="2877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39" name="Google Shape;139;g35d9856f34e_0_75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0305763" y="9737641"/>
            <a:ext cx="4795663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40" name="Google Shape;140;g35d9856f34e_0_7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5185560" y="9737641"/>
            <a:ext cx="4795663" cy="2877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41" name="Google Shape;141;g35d9856f34e_0_75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5185560" y="9737641"/>
            <a:ext cx="4795663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42" name="Google Shape;142;g35d9856f34e_0_7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0065358" y="9737641"/>
            <a:ext cx="4321690" cy="2877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43" name="Google Shape;143;g35d9856f34e_0_75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0065358" y="9737641"/>
            <a:ext cx="4321690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44" name="Google Shape;144;g35d9856f34e_0_75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20065358" y="9737641"/>
            <a:ext cx="4321690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45" name="Google Shape;145;g35d9856f34e_0_75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22892275" y="10763951"/>
            <a:ext cx="538460" cy="538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1414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51" name="Google Shape;151;g35d9856f34e_0_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12700000"/>
            <a:ext cx="3200800" cy="10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35d9856f34e_0_131"/>
          <p:cNvSpPr/>
          <p:nvPr/>
        </p:nvSpPr>
        <p:spPr>
          <a:xfrm>
            <a:off x="419152" y="1818289"/>
            <a:ext cx="23551200" cy="100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35d9856f34e_0_131"/>
          <p:cNvSpPr/>
          <p:nvPr/>
        </p:nvSpPr>
        <p:spPr>
          <a:xfrm>
            <a:off x="419152" y="1818289"/>
            <a:ext cx="44583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5E5E5"/>
              </a:buClr>
              <a:buSzPts val="3600"/>
              <a:buFont typeface="Montserrat"/>
              <a:buNone/>
            </a:pPr>
            <a:r>
              <a:rPr b="1" i="0" lang="en-US" sz="3600" u="none" cap="none" strike="noStrike">
                <a:solidFill>
                  <a:srgbClr val="E5E5E5"/>
                </a:solidFill>
                <a:latin typeface="Montserrat"/>
                <a:ea typeface="Montserrat"/>
                <a:cs typeface="Montserrat"/>
                <a:sym typeface="Montserrat"/>
              </a:rPr>
              <a:t>Unicorn Sightings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35d9856f34e_0_131"/>
          <p:cNvSpPr/>
          <p:nvPr/>
        </p:nvSpPr>
        <p:spPr>
          <a:xfrm>
            <a:off x="419152" y="2540050"/>
            <a:ext cx="23551200" cy="93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55" name="Google Shape;155;g35d9856f34e_0_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52" y="2540050"/>
            <a:ext cx="4645020" cy="9370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56" name="Google Shape;156;g35d9856f34e_0_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152" y="2540050"/>
            <a:ext cx="4645020" cy="9370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57" name="Google Shape;157;g35d9856f34e_0_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5662" y="2540050"/>
            <a:ext cx="4645020" cy="9370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58" name="Google Shape;158;g35d9856f34e_0_1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45662" y="2540050"/>
            <a:ext cx="4645020" cy="9370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59" name="Google Shape;159;g35d9856f34e_0_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72176" y="2540050"/>
            <a:ext cx="4645020" cy="9370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60" name="Google Shape;160;g35d9856f34e_0_1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72176" y="2540050"/>
            <a:ext cx="4645020" cy="9370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61" name="Google Shape;161;g35d9856f34e_0_1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598689" y="2540050"/>
            <a:ext cx="4645020" cy="9370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62" name="Google Shape;162;g35d9856f34e_0_1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598689" y="2540050"/>
            <a:ext cx="4645020" cy="9370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63" name="Google Shape;163;g35d9856f34e_0_1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325199" y="2540050"/>
            <a:ext cx="4645020" cy="9370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64" name="Google Shape;164;g35d9856f34e_0_1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325199" y="2540050"/>
            <a:ext cx="4645020" cy="937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35d9856f34e_0_131"/>
          <p:cNvSpPr/>
          <p:nvPr/>
        </p:nvSpPr>
        <p:spPr>
          <a:xfrm>
            <a:off x="19325199" y="2540050"/>
            <a:ext cx="4644900" cy="9370500"/>
          </a:xfrm>
          <a:prstGeom prst="roundRect">
            <a:avLst>
              <a:gd fmla="val 1378" name="adj"/>
            </a:avLst>
          </a:prstGeom>
          <a:solidFill>
            <a:srgbClr val="141414">
              <a:alpha val="4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66" name="Google Shape;166;g35d9856f34e_0_13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1362489" y="6956338"/>
            <a:ext cx="554144" cy="55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1414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d9856f34e_0_151"/>
          <p:cNvSpPr/>
          <p:nvPr/>
        </p:nvSpPr>
        <p:spPr>
          <a:xfrm>
            <a:off x="23370921" y="10515600"/>
            <a:ext cx="10161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73" name="Google Shape;173;g35d9856f34e_0_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35d9856f34e_0_151"/>
          <p:cNvSpPr/>
          <p:nvPr/>
        </p:nvSpPr>
        <p:spPr>
          <a:xfrm>
            <a:off x="711289" y="914400"/>
            <a:ext cx="22955400" cy="397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35d9856f34e_0_151"/>
          <p:cNvSpPr/>
          <p:nvPr/>
        </p:nvSpPr>
        <p:spPr>
          <a:xfrm>
            <a:off x="711289" y="914400"/>
            <a:ext cx="19305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5E5E5"/>
              </a:buClr>
              <a:buSzPts val="3600"/>
              <a:buFont typeface="Montserrat"/>
              <a:buNone/>
            </a:pPr>
            <a:r>
              <a:rPr b="1" i="0" lang="en-US" sz="3600" u="none" cap="none" strike="noStrike">
                <a:solidFill>
                  <a:srgbClr val="E5E5E5"/>
                </a:solidFill>
                <a:latin typeface="Montserrat"/>
                <a:ea typeface="Montserrat"/>
                <a:cs typeface="Montserrat"/>
                <a:sym typeface="Montserrat"/>
              </a:rPr>
              <a:t>Dragon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35d9856f34e_0_151"/>
          <p:cNvSpPr/>
          <p:nvPr/>
        </p:nvSpPr>
        <p:spPr>
          <a:xfrm>
            <a:off x="711289" y="1632043"/>
            <a:ext cx="22955400" cy="3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77" name="Google Shape;177;g35d9856f34e_0_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289" y="1632043"/>
            <a:ext cx="4527549" cy="3256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78" name="Google Shape;178;g35d9856f34e_0_1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289" y="1632043"/>
            <a:ext cx="2303490" cy="3272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79" name="Google Shape;179;g35d9856f34e_0_1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35347" y="1632043"/>
            <a:ext cx="2303490" cy="3256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0" name="Google Shape;180;g35d9856f34e_0_1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8269" y="1632043"/>
            <a:ext cx="4527549" cy="3256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1" name="Google Shape;181;g35d9856f34e_0_1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18269" y="1632043"/>
            <a:ext cx="2303490" cy="3272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2" name="Google Shape;182;g35d9856f34e_0_15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42327" y="1632043"/>
            <a:ext cx="2303490" cy="3256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3" name="Google Shape;183;g35d9856f34e_0_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25249" y="1632043"/>
            <a:ext cx="4527549" cy="3256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4" name="Google Shape;184;g35d9856f34e_0_15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925249" y="1632043"/>
            <a:ext cx="2303490" cy="3272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5" name="Google Shape;185;g35d9856f34e_0_15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2149307" y="1632043"/>
            <a:ext cx="2303490" cy="3256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6" name="Google Shape;186;g35d9856f34e_0_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32229" y="1632043"/>
            <a:ext cx="4527549" cy="3256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7" name="Google Shape;187;g35d9856f34e_0_15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532229" y="1632043"/>
            <a:ext cx="2303490" cy="3272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8" name="Google Shape;188;g35d9856f34e_0_15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6756287" y="1632043"/>
            <a:ext cx="2303490" cy="3256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9" name="Google Shape;189;g35d9856f34e_0_1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139209" y="1632043"/>
            <a:ext cx="4527549" cy="3256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90" name="Google Shape;190;g35d9856f34e_0_15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9139209" y="1632043"/>
            <a:ext cx="2303490" cy="3272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91" name="Google Shape;191;g35d9856f34e_0_15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1363267" y="1632043"/>
            <a:ext cx="2303490" cy="325625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35d9856f34e_0_151"/>
          <p:cNvSpPr/>
          <p:nvPr/>
        </p:nvSpPr>
        <p:spPr>
          <a:xfrm>
            <a:off x="19139209" y="1632043"/>
            <a:ext cx="4527600" cy="3256200"/>
          </a:xfrm>
          <a:prstGeom prst="rect">
            <a:avLst/>
          </a:prstGeom>
          <a:solidFill>
            <a:srgbClr val="141414">
              <a:alpha val="4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93" name="Google Shape;193;g35d9856f34e_0_15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1823966" y="2902775"/>
            <a:ext cx="652392" cy="69890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35d9856f34e_0_151"/>
          <p:cNvSpPr/>
          <p:nvPr/>
        </p:nvSpPr>
        <p:spPr>
          <a:xfrm>
            <a:off x="-1587698" y="5330192"/>
            <a:ext cx="27562500" cy="34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35d9856f34e_0_151"/>
          <p:cNvSpPr/>
          <p:nvPr/>
        </p:nvSpPr>
        <p:spPr>
          <a:xfrm>
            <a:off x="-1587698" y="5330192"/>
            <a:ext cx="46758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35d9856f34e_0_151"/>
          <p:cNvSpPr/>
          <p:nvPr/>
        </p:nvSpPr>
        <p:spPr>
          <a:xfrm>
            <a:off x="1271805" y="5330192"/>
            <a:ext cx="19686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5E5E5"/>
              </a:buClr>
              <a:buSzPts val="3600"/>
              <a:buFont typeface="Montserrat"/>
              <a:buNone/>
            </a:pPr>
            <a:r>
              <a:rPr b="1" i="0" lang="en-US" sz="3600" u="none" cap="none" strike="noStrike">
                <a:solidFill>
                  <a:srgbClr val="E5E5E5"/>
                </a:solidFill>
                <a:latin typeface="Montserrat"/>
                <a:ea typeface="Montserrat"/>
                <a:cs typeface="Montserrat"/>
                <a:sym typeface="Montserrat"/>
              </a:rPr>
              <a:t>Taming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35d9856f34e_0_151"/>
          <p:cNvSpPr/>
          <p:nvPr/>
        </p:nvSpPr>
        <p:spPr>
          <a:xfrm>
            <a:off x="-1587698" y="6047835"/>
            <a:ext cx="27562500" cy="27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98" name="Google Shape;198;g35d9856f34e_0_15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0" y="6047835"/>
            <a:ext cx="2939850" cy="2716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99" name="Google Shape;199;g35d9856f34e_0_15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0" y="6047835"/>
            <a:ext cx="2939850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0" name="Google Shape;200;g35d9856f34e_0_15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0" y="6047835"/>
            <a:ext cx="2939850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1" name="Google Shape;201;g35d9856f34e_0_15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081171" y="7016769"/>
            <a:ext cx="508357" cy="508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2" name="Google Shape;202;g35d9856f34e_0_15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019281" y="6047835"/>
            <a:ext cx="4527549" cy="2716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3" name="Google Shape;203;g35d9856f34e_0_15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3019281" y="6047835"/>
            <a:ext cx="4527549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4" name="Google Shape;204;g35d9856f34e_0_15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626261" y="6047835"/>
            <a:ext cx="4527549" cy="2716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5" name="Google Shape;205;g35d9856f34e_0_15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7626261" y="6047835"/>
            <a:ext cx="4527549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6" name="Google Shape;206;g35d9856f34e_0_15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2233241" y="6047835"/>
            <a:ext cx="4527549" cy="2716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7" name="Google Shape;207;g35d9856f34e_0_15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2233241" y="6047835"/>
            <a:ext cx="4527549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8" name="Google Shape;208;g35d9856f34e_0_15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6840221" y="6047835"/>
            <a:ext cx="4527549" cy="2716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9" name="Google Shape;209;g35d9856f34e_0_151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6840221" y="6047835"/>
            <a:ext cx="4527549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10" name="Google Shape;210;g35d9856f34e_0_15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1447201" y="6047835"/>
            <a:ext cx="2939847" cy="2716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11" name="Google Shape;211;g35d9856f34e_0_15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1447201" y="6047835"/>
            <a:ext cx="2939847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12" name="Google Shape;212;g35d9856f34e_0_151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1447201" y="6047835"/>
            <a:ext cx="2939847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13" name="Google Shape;213;g35d9856f34e_0_15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24116071" y="7016769"/>
            <a:ext cx="270977" cy="50829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5d9856f34e_0_151"/>
          <p:cNvSpPr/>
          <p:nvPr/>
        </p:nvSpPr>
        <p:spPr>
          <a:xfrm>
            <a:off x="711289" y="9205925"/>
            <a:ext cx="22955400" cy="34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35d9856f34e_0_151"/>
          <p:cNvSpPr/>
          <p:nvPr/>
        </p:nvSpPr>
        <p:spPr>
          <a:xfrm>
            <a:off x="711289" y="9205925"/>
            <a:ext cx="20451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Unicorn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35d9856f34e_0_151"/>
          <p:cNvSpPr/>
          <p:nvPr/>
        </p:nvSpPr>
        <p:spPr>
          <a:xfrm>
            <a:off x="711289" y="9923568"/>
            <a:ext cx="22955400" cy="27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17" name="Google Shape;217;g35d9856f34e_0_15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11289" y="9923568"/>
            <a:ext cx="4527549" cy="2716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18" name="Google Shape;218;g35d9856f34e_0_151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711289" y="9923568"/>
            <a:ext cx="4527549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19" name="Google Shape;219;g35d9856f34e_0_15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318269" y="9923568"/>
            <a:ext cx="4527549" cy="2716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0" name="Google Shape;220;g35d9856f34e_0_15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318269" y="9923568"/>
            <a:ext cx="4527549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1" name="Google Shape;221;g35d9856f34e_0_15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9925249" y="9923568"/>
            <a:ext cx="4527549" cy="2716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2" name="Google Shape;222;g35d9856f34e_0_151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9925249" y="9923568"/>
            <a:ext cx="4527549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3" name="Google Shape;223;g35d9856f34e_0_15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4532229" y="9923568"/>
            <a:ext cx="4527549" cy="2716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4" name="Google Shape;224;g35d9856f34e_0_15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4532229" y="9923568"/>
            <a:ext cx="4527549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5" name="Google Shape;225;g35d9856f34e_0_15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9139209" y="9923568"/>
            <a:ext cx="4527549" cy="2716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6" name="Google Shape;226;g35d9856f34e_0_151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9139209" y="9923568"/>
            <a:ext cx="4527549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7" name="Google Shape;227;g35d9856f34e_0_151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9139209" y="9923568"/>
            <a:ext cx="4527549" cy="254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8" name="Google Shape;228;g35d9856f34e_0_151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21808079" y="10892501"/>
            <a:ext cx="508356" cy="508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1414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d9856f34e_0_212"/>
          <p:cNvSpPr/>
          <p:nvPr/>
        </p:nvSpPr>
        <p:spPr>
          <a:xfrm>
            <a:off x="23370921" y="10515600"/>
            <a:ext cx="10161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35" name="Google Shape;235;g35d9856f34e_0_2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35d9856f34e_0_212"/>
          <p:cNvSpPr/>
          <p:nvPr/>
        </p:nvSpPr>
        <p:spPr>
          <a:xfrm>
            <a:off x="11202800" y="7277100"/>
            <a:ext cx="10563600" cy="36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 offer free and high-quality slides templates for your presentations. We appreciate you choosing us and hope our templates have been helpful.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4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 a new website, we rely on your support to grow, so please help us by sharing our site with your friends and colleagues.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35d9856f34e_0_212"/>
          <p:cNvSpPr/>
          <p:nvPr/>
        </p:nvSpPr>
        <p:spPr>
          <a:xfrm>
            <a:off x="1689311" y="1168400"/>
            <a:ext cx="9458400" cy="40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Montserrat"/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 for choosing EaTemp</a:t>
            </a:r>
            <a:endParaRPr b="0" i="0" sz="8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38" name="Google Shape;238;g35d9856f34e_0_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3908" y="5613400"/>
            <a:ext cx="8179822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2023-12-26T13:07:20Z</dcterms:created>
  <dc:creator>PptxGenJS</dc:creator>
</cp:coreProperties>
</file>