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9" r:id="rId3"/>
    <p:sldId id="291" r:id="rId4"/>
    <p:sldId id="299" r:id="rId5"/>
    <p:sldId id="301" r:id="rId6"/>
    <p:sldId id="285" r:id="rId7"/>
    <p:sldId id="293" r:id="rId8"/>
    <p:sldId id="298" r:id="rId9"/>
    <p:sldId id="300" r:id="rId10"/>
    <p:sldId id="296" r:id="rId11"/>
    <p:sldId id="290" r:id="rId12"/>
    <p:sldId id="294" r:id="rId13"/>
    <p:sldId id="29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1E51FBF-C29D-44CC-ACAD-203681F9CF3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53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0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6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1E51FBF-C29D-44CC-ACAD-203681F9CF3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23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6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2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4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8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20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1E51FBF-C29D-44CC-ACAD-203681F9CF3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635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1E51FBF-C29D-44CC-ACAD-203681F9CF3D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0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TÌNH CA DÂNG HIẾN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727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502276"/>
            <a:ext cx="11281048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sz="6000" b="1" dirty="0"/>
              <a:t>Thời gian như bóng vụt qua mấy lúc chợt thấy bao nhiêu ngẩn ngơ, ơn Chúa bao la phận con bất xứng vì đã bao phen thờ ơ.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02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412123"/>
            <a:ext cx="1107498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000" b="1" dirty="0"/>
              <a:t>Giờ đây con hát tình ca dâng hiến ngọn nến ước mơ tàn hao, con muốn luôn luôn thuộc trọn về Chúa đừng nỡ quên con bao giờ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65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63639"/>
            <a:ext cx="11229532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sz="6600" b="1" dirty="0"/>
              <a:t>Ngàn vạn ơn thiêng Ngài ban xuống chan hòa dạt dào như mưa, nồng nàn yêu thương Ngài dẫn lối con vào tình hồng bao la.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20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502276"/>
            <a:ext cx="1128104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là</a:t>
            </a:r>
            <a:r>
              <a:rPr lang="en-US" sz="6600" b="1" dirty="0"/>
              <a:t> </a:t>
            </a:r>
            <a:r>
              <a:rPr lang="en-US" sz="6600" b="1" dirty="0" err="1"/>
              <a:t>ánh</a:t>
            </a:r>
            <a:r>
              <a:rPr lang="en-US" sz="6600" b="1" dirty="0"/>
              <a:t> </a:t>
            </a:r>
            <a:r>
              <a:rPr lang="en-US" sz="6600" b="1" dirty="0" err="1"/>
              <a:t>sáng</a:t>
            </a:r>
            <a:r>
              <a:rPr lang="en-US" sz="6600" b="1" dirty="0"/>
              <a:t> </a:t>
            </a:r>
            <a:r>
              <a:rPr lang="en-US" sz="6600" b="1" dirty="0" err="1"/>
              <a:t>đêm</a:t>
            </a:r>
            <a:r>
              <a:rPr lang="en-US" sz="6600" b="1" dirty="0"/>
              <a:t> </a:t>
            </a:r>
            <a:r>
              <a:rPr lang="en-US" sz="6600" b="1" dirty="0" err="1"/>
              <a:t>đen</a:t>
            </a:r>
            <a:r>
              <a:rPr lang="en-US" sz="6600" b="1" dirty="0"/>
              <a:t>, 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là</a:t>
            </a:r>
            <a:r>
              <a:rPr lang="en-US" sz="6600" b="1" dirty="0"/>
              <a:t> </a:t>
            </a:r>
            <a:r>
              <a:rPr lang="en-US" sz="6600" b="1" dirty="0" err="1"/>
              <a:t>sức</a:t>
            </a:r>
            <a:r>
              <a:rPr lang="en-US" sz="6600" b="1" dirty="0"/>
              <a:t> </a:t>
            </a:r>
            <a:r>
              <a:rPr lang="en-US" sz="6600" b="1" dirty="0" err="1"/>
              <a:t>sống</a:t>
            </a:r>
            <a:r>
              <a:rPr lang="en-US" sz="6600" b="1" dirty="0"/>
              <a:t> </a:t>
            </a:r>
            <a:r>
              <a:rPr lang="en-US" sz="6600" b="1" dirty="0" err="1"/>
              <a:t>vô</a:t>
            </a:r>
            <a:r>
              <a:rPr lang="en-US" sz="6600" b="1" dirty="0"/>
              <a:t> </a:t>
            </a:r>
            <a:r>
              <a:rPr lang="en-US" sz="6600" b="1" dirty="0" err="1"/>
              <a:t>biên</a:t>
            </a:r>
            <a:r>
              <a:rPr lang="en-US" sz="6600" b="1" dirty="0"/>
              <a:t>, 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là</a:t>
            </a:r>
            <a:r>
              <a:rPr lang="en-US" sz="6600" b="1" dirty="0"/>
              <a:t> </a:t>
            </a:r>
            <a:r>
              <a:rPr lang="en-US" sz="6600" b="1" dirty="0" err="1"/>
              <a:t>suối</a:t>
            </a:r>
            <a:r>
              <a:rPr lang="en-US" sz="6600" b="1" dirty="0"/>
              <a:t> </a:t>
            </a:r>
            <a:r>
              <a:rPr lang="en-US" sz="6600" b="1" dirty="0" err="1"/>
              <a:t>mát</a:t>
            </a:r>
            <a:r>
              <a:rPr lang="en-US" sz="6600" b="1" dirty="0"/>
              <a:t> </a:t>
            </a:r>
            <a:r>
              <a:rPr lang="en-US" sz="6600" b="1" dirty="0" err="1"/>
              <a:t>cho</a:t>
            </a:r>
            <a:r>
              <a:rPr lang="en-US" sz="6600" b="1" dirty="0"/>
              <a:t> con </a:t>
            </a:r>
            <a:r>
              <a:rPr lang="en-US" sz="6600" b="1" dirty="0" err="1"/>
              <a:t>quên</a:t>
            </a:r>
            <a:r>
              <a:rPr lang="en-US" sz="6600" b="1" dirty="0"/>
              <a:t> </a:t>
            </a:r>
            <a:r>
              <a:rPr lang="en-US" sz="6600" b="1" dirty="0" err="1"/>
              <a:t>đi</a:t>
            </a:r>
            <a:r>
              <a:rPr lang="en-US" sz="6600" b="1" dirty="0"/>
              <a:t> </a:t>
            </a:r>
            <a:r>
              <a:rPr lang="en-US" sz="6600" b="1" dirty="0" err="1"/>
              <a:t>bao</a:t>
            </a:r>
            <a:r>
              <a:rPr lang="en-US" sz="6600" b="1" dirty="0"/>
              <a:t> </a:t>
            </a:r>
            <a:r>
              <a:rPr lang="en-US" sz="6600" b="1" dirty="0" err="1"/>
              <a:t>nhiêu</a:t>
            </a:r>
            <a:r>
              <a:rPr lang="en-US" sz="6600" b="1" dirty="0"/>
              <a:t> </a:t>
            </a:r>
            <a:r>
              <a:rPr lang="en-US" sz="6600" b="1" dirty="0" err="1"/>
              <a:t>lụy</a:t>
            </a:r>
            <a:r>
              <a:rPr lang="en-US" sz="6600" b="1" dirty="0"/>
              <a:t> </a:t>
            </a:r>
            <a:r>
              <a:rPr lang="en-US" sz="6600" b="1" dirty="0" err="1"/>
              <a:t>phiền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6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63639"/>
            <a:ext cx="11229532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sz="6000" b="1" dirty="0"/>
              <a:t>Từ khi Chúa đến gọi con theo bước nhạc Thánh reo vui hồn thơ, năm tháng xuân xanh đời con ươm nắng tình Chúa lung linh huyền mơ. 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20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502276"/>
            <a:ext cx="1128104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sz="6000" b="1" dirty="0"/>
              <a:t>Rồi con lên tiếng “Này con xin đến, Lạy Chúa! Con đây Ngài ơi” tha thiết dâng trao tình con nhỏ bé chỉ muốn yêu Ngài suốt đời</a:t>
            </a:r>
            <a:r>
              <a:rPr lang="vi-VN" sz="6000" b="1" dirty="0"/>
              <a:t/>
            </a:r>
            <a:br>
              <a:rPr lang="vi-VN" sz="6000" b="1" dirty="0"/>
            </a:b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16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63639"/>
            <a:ext cx="11229532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sz="6600" b="1" dirty="0"/>
              <a:t>Ngàn vạn ơn thiêng Ngài ban xuống chan hòa dạt dào như mưa, nồng nàn yêu thương Ngài dẫn lối con vào tình hồng bao la.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979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502276"/>
            <a:ext cx="1128104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là</a:t>
            </a:r>
            <a:r>
              <a:rPr lang="en-US" sz="6600" b="1" dirty="0"/>
              <a:t> </a:t>
            </a:r>
            <a:r>
              <a:rPr lang="en-US" sz="6600" b="1" dirty="0" err="1"/>
              <a:t>ánh</a:t>
            </a:r>
            <a:r>
              <a:rPr lang="en-US" sz="6600" b="1" dirty="0"/>
              <a:t> </a:t>
            </a:r>
            <a:r>
              <a:rPr lang="en-US" sz="6600" b="1" dirty="0" err="1"/>
              <a:t>sáng</a:t>
            </a:r>
            <a:r>
              <a:rPr lang="en-US" sz="6600" b="1" dirty="0"/>
              <a:t> </a:t>
            </a:r>
            <a:r>
              <a:rPr lang="en-US" sz="6600" b="1" dirty="0" err="1"/>
              <a:t>đêm</a:t>
            </a:r>
            <a:r>
              <a:rPr lang="en-US" sz="6600" b="1" dirty="0"/>
              <a:t> </a:t>
            </a:r>
            <a:r>
              <a:rPr lang="en-US" sz="6600" b="1" dirty="0" err="1"/>
              <a:t>đen</a:t>
            </a:r>
            <a:r>
              <a:rPr lang="en-US" sz="6600" b="1" dirty="0"/>
              <a:t>, 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là</a:t>
            </a:r>
            <a:r>
              <a:rPr lang="en-US" sz="6600" b="1" dirty="0"/>
              <a:t> </a:t>
            </a:r>
            <a:r>
              <a:rPr lang="en-US" sz="6600" b="1" dirty="0" err="1"/>
              <a:t>sức</a:t>
            </a:r>
            <a:r>
              <a:rPr lang="en-US" sz="6600" b="1" dirty="0"/>
              <a:t> </a:t>
            </a:r>
            <a:r>
              <a:rPr lang="en-US" sz="6600" b="1" dirty="0" err="1"/>
              <a:t>sống</a:t>
            </a:r>
            <a:r>
              <a:rPr lang="en-US" sz="6600" b="1" dirty="0"/>
              <a:t> </a:t>
            </a:r>
            <a:r>
              <a:rPr lang="en-US" sz="6600" b="1" dirty="0" err="1"/>
              <a:t>vô</a:t>
            </a:r>
            <a:r>
              <a:rPr lang="en-US" sz="6600" b="1" dirty="0"/>
              <a:t> </a:t>
            </a:r>
            <a:r>
              <a:rPr lang="en-US" sz="6600" b="1" dirty="0" err="1"/>
              <a:t>biên</a:t>
            </a:r>
            <a:r>
              <a:rPr lang="en-US" sz="6600" b="1" dirty="0"/>
              <a:t>, 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là</a:t>
            </a:r>
            <a:r>
              <a:rPr lang="en-US" sz="6600" b="1" dirty="0"/>
              <a:t> </a:t>
            </a:r>
            <a:r>
              <a:rPr lang="en-US" sz="6600" b="1" dirty="0" err="1"/>
              <a:t>suối</a:t>
            </a:r>
            <a:r>
              <a:rPr lang="en-US" sz="6600" b="1" dirty="0"/>
              <a:t> </a:t>
            </a:r>
            <a:r>
              <a:rPr lang="en-US" sz="6600" b="1" dirty="0" err="1"/>
              <a:t>mát</a:t>
            </a:r>
            <a:r>
              <a:rPr lang="en-US" sz="6600" b="1" dirty="0"/>
              <a:t> </a:t>
            </a:r>
            <a:r>
              <a:rPr lang="en-US" sz="6600" b="1" dirty="0" err="1"/>
              <a:t>cho</a:t>
            </a:r>
            <a:r>
              <a:rPr lang="en-US" sz="6600" b="1" dirty="0"/>
              <a:t> con </a:t>
            </a:r>
            <a:r>
              <a:rPr lang="en-US" sz="6600" b="1" dirty="0" err="1"/>
              <a:t>quên</a:t>
            </a:r>
            <a:r>
              <a:rPr lang="en-US" sz="6600" b="1" dirty="0"/>
              <a:t> </a:t>
            </a:r>
            <a:r>
              <a:rPr lang="en-US" sz="6600" b="1" dirty="0" err="1"/>
              <a:t>đi</a:t>
            </a:r>
            <a:r>
              <a:rPr lang="en-US" sz="6600" b="1" dirty="0"/>
              <a:t> </a:t>
            </a:r>
            <a:r>
              <a:rPr lang="en-US" sz="6600" b="1" dirty="0" err="1"/>
              <a:t>bao</a:t>
            </a:r>
            <a:r>
              <a:rPr lang="en-US" sz="6600" b="1" dirty="0"/>
              <a:t> </a:t>
            </a:r>
            <a:r>
              <a:rPr lang="en-US" sz="6600" b="1" dirty="0" err="1"/>
              <a:t>nhiêu</a:t>
            </a:r>
            <a:r>
              <a:rPr lang="en-US" sz="6600" b="1" dirty="0"/>
              <a:t> </a:t>
            </a:r>
            <a:r>
              <a:rPr lang="en-US" sz="6600" b="1" dirty="0" err="1"/>
              <a:t>lụy</a:t>
            </a:r>
            <a:r>
              <a:rPr lang="en-US" sz="6600" b="1" dirty="0"/>
              <a:t> </a:t>
            </a:r>
            <a:r>
              <a:rPr lang="en-US" sz="6600" b="1" dirty="0" err="1"/>
              <a:t>phiền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53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0"/>
            <a:ext cx="1143559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400" b="1" dirty="0"/>
              <a:t> </a:t>
            </a:r>
            <a:r>
              <a:rPr lang="vi-VN" sz="6000" b="1" dirty="0"/>
              <a:t>Đường đi theo Chúa gập ghềnh sỏi đá thập giá con mang nặng vai, con đã bao phen mệt nhoài vấp ngã nặng mối thương đau trần ai. 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94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63639"/>
            <a:ext cx="11229532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dirty="0"/>
              <a:t> </a:t>
            </a:r>
            <a:r>
              <a:rPr lang="vi-VN" sz="6000" b="1" dirty="0"/>
              <a:t>Đường lên núi Chúa hồn con thao thức tìm Chúa vẫn không hề ngơi, mong ước miên man ngày nào gặp Chúa được thấy dung nhan sáng ngời.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051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63639"/>
            <a:ext cx="11229532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sz="6600" b="1" dirty="0"/>
              <a:t>Ngàn vạn ơn thiêng Ngài ban xuống chan hòa dạt dào như mưa, nồng nàn yêu thương Ngài dẫn lối con vào tình hồng bao la.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86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502276"/>
            <a:ext cx="1128104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là</a:t>
            </a:r>
            <a:r>
              <a:rPr lang="en-US" sz="6600" b="1" dirty="0"/>
              <a:t> </a:t>
            </a:r>
            <a:r>
              <a:rPr lang="en-US" sz="6600" b="1" dirty="0" err="1"/>
              <a:t>ánh</a:t>
            </a:r>
            <a:r>
              <a:rPr lang="en-US" sz="6600" b="1" dirty="0"/>
              <a:t> </a:t>
            </a:r>
            <a:r>
              <a:rPr lang="en-US" sz="6600" b="1" dirty="0" err="1"/>
              <a:t>sáng</a:t>
            </a:r>
            <a:r>
              <a:rPr lang="en-US" sz="6600" b="1" dirty="0"/>
              <a:t> </a:t>
            </a:r>
            <a:r>
              <a:rPr lang="en-US" sz="6600" b="1" dirty="0" err="1"/>
              <a:t>đêm</a:t>
            </a:r>
            <a:r>
              <a:rPr lang="en-US" sz="6600" b="1" dirty="0"/>
              <a:t> </a:t>
            </a:r>
            <a:r>
              <a:rPr lang="en-US" sz="6600" b="1" dirty="0" err="1"/>
              <a:t>đen</a:t>
            </a:r>
            <a:r>
              <a:rPr lang="en-US" sz="6600" b="1" dirty="0"/>
              <a:t>, 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là</a:t>
            </a:r>
            <a:r>
              <a:rPr lang="en-US" sz="6600" b="1" dirty="0"/>
              <a:t> </a:t>
            </a:r>
            <a:r>
              <a:rPr lang="en-US" sz="6600" b="1" dirty="0" err="1"/>
              <a:t>sức</a:t>
            </a:r>
            <a:r>
              <a:rPr lang="en-US" sz="6600" b="1" dirty="0"/>
              <a:t> </a:t>
            </a:r>
            <a:r>
              <a:rPr lang="en-US" sz="6600" b="1" dirty="0" err="1"/>
              <a:t>sống</a:t>
            </a:r>
            <a:r>
              <a:rPr lang="en-US" sz="6600" b="1" dirty="0"/>
              <a:t> </a:t>
            </a:r>
            <a:r>
              <a:rPr lang="en-US" sz="6600" b="1" dirty="0" err="1"/>
              <a:t>vô</a:t>
            </a:r>
            <a:r>
              <a:rPr lang="en-US" sz="6600" b="1" dirty="0"/>
              <a:t> </a:t>
            </a:r>
            <a:r>
              <a:rPr lang="en-US" sz="6600" b="1" dirty="0" err="1"/>
              <a:t>biên</a:t>
            </a:r>
            <a:r>
              <a:rPr lang="en-US" sz="6600" b="1" dirty="0"/>
              <a:t>, 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là</a:t>
            </a:r>
            <a:r>
              <a:rPr lang="en-US" sz="6600" b="1" dirty="0"/>
              <a:t> </a:t>
            </a:r>
            <a:r>
              <a:rPr lang="en-US" sz="6600" b="1" dirty="0" err="1"/>
              <a:t>suối</a:t>
            </a:r>
            <a:r>
              <a:rPr lang="en-US" sz="6600" b="1" dirty="0"/>
              <a:t> </a:t>
            </a:r>
            <a:r>
              <a:rPr lang="en-US" sz="6600" b="1" dirty="0" err="1"/>
              <a:t>mát</a:t>
            </a:r>
            <a:r>
              <a:rPr lang="en-US" sz="6600" b="1" dirty="0"/>
              <a:t> </a:t>
            </a:r>
            <a:r>
              <a:rPr lang="en-US" sz="6600" b="1" dirty="0" err="1"/>
              <a:t>cho</a:t>
            </a:r>
            <a:r>
              <a:rPr lang="en-US" sz="6600" b="1" dirty="0"/>
              <a:t> con </a:t>
            </a:r>
            <a:r>
              <a:rPr lang="en-US" sz="6600" b="1" dirty="0" err="1"/>
              <a:t>quên</a:t>
            </a:r>
            <a:r>
              <a:rPr lang="en-US" sz="6600" b="1" dirty="0"/>
              <a:t> </a:t>
            </a:r>
            <a:r>
              <a:rPr lang="en-US" sz="6600" b="1" dirty="0" err="1"/>
              <a:t>đi</a:t>
            </a:r>
            <a:r>
              <a:rPr lang="en-US" sz="6600" b="1" dirty="0"/>
              <a:t> </a:t>
            </a:r>
            <a:r>
              <a:rPr lang="en-US" sz="6600" b="1" dirty="0" err="1"/>
              <a:t>bao</a:t>
            </a:r>
            <a:r>
              <a:rPr lang="en-US" sz="6600" b="1" dirty="0"/>
              <a:t> </a:t>
            </a:r>
            <a:r>
              <a:rPr lang="en-US" sz="6600" b="1" dirty="0" err="1"/>
              <a:t>nhiêu</a:t>
            </a:r>
            <a:r>
              <a:rPr lang="en-US" sz="6600" b="1" dirty="0"/>
              <a:t> </a:t>
            </a:r>
            <a:r>
              <a:rPr lang="en-US" sz="6600" b="1" dirty="0" err="1"/>
              <a:t>lụy</a:t>
            </a:r>
            <a:r>
              <a:rPr lang="en-US" sz="6600" b="1" dirty="0"/>
              <a:t> </a:t>
            </a:r>
            <a:r>
              <a:rPr lang="en-US" sz="6600" b="1" dirty="0" err="1"/>
              <a:t>phiền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2805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195</TotalTime>
  <Words>57</Words>
  <Application>Microsoft Office PowerPoint</Application>
  <PresentationFormat>Widescreen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Garamond</vt:lpstr>
      <vt:lpstr>Verdana</vt:lpstr>
      <vt:lpstr>Savon</vt:lpstr>
      <vt:lpstr>TÌNH CA DÂNG HIẾN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VẬT DÂNG CHÚA</dc:title>
  <dc:creator>Admin</dc:creator>
  <cp:lastModifiedBy>Windows User</cp:lastModifiedBy>
  <cp:revision>43</cp:revision>
  <dcterms:created xsi:type="dcterms:W3CDTF">2024-12-09T09:23:25Z</dcterms:created>
  <dcterms:modified xsi:type="dcterms:W3CDTF">2025-04-14T05:42:12Z</dcterms:modified>
</cp:coreProperties>
</file>