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74" r:id="rId5"/>
    <p:sldId id="276" r:id="rId6"/>
    <p:sldId id="259" r:id="rId7"/>
    <p:sldId id="269" r:id="rId8"/>
    <p:sldId id="273" r:id="rId9"/>
    <p:sldId id="275" r:id="rId10"/>
    <p:sldId id="268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BIẾT CON </a:t>
            </a:r>
            <a:b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 MẾN NGÀI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96214"/>
            <a:ext cx="1112650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/>
              <a:t>Có</a:t>
            </a:r>
            <a:r>
              <a:rPr lang="en-US" sz="6000" b="1" dirty="0"/>
              <a:t> </a:t>
            </a:r>
            <a:r>
              <a:rPr lang="en-US" sz="6000" b="1" dirty="0" err="1"/>
              <a:t>những</a:t>
            </a:r>
            <a:r>
              <a:rPr lang="en-US" sz="6000" b="1" dirty="0"/>
              <a:t> </a:t>
            </a:r>
            <a:r>
              <a:rPr lang="en-US" sz="6000" b="1" dirty="0" err="1"/>
              <a:t>lúc</a:t>
            </a:r>
            <a:r>
              <a:rPr lang="en-US" sz="6000" b="1" dirty="0"/>
              <a:t> </a:t>
            </a:r>
            <a:r>
              <a:rPr lang="en-US" sz="6000" b="1" dirty="0" err="1"/>
              <a:t>lòng</a:t>
            </a:r>
            <a:r>
              <a:rPr lang="en-US" sz="6000" b="1" dirty="0"/>
              <a:t> </a:t>
            </a:r>
            <a:r>
              <a:rPr lang="en-US" sz="6000" b="1" dirty="0" err="1"/>
              <a:t>hoang</a:t>
            </a:r>
            <a:r>
              <a:rPr lang="en-US" sz="6000" b="1" dirty="0"/>
              <a:t> </a:t>
            </a:r>
            <a:r>
              <a:rPr lang="en-US" sz="6000" b="1" dirty="0" err="1"/>
              <a:t>mang</a:t>
            </a:r>
            <a:r>
              <a:rPr lang="en-US" sz="6000" b="1" dirty="0"/>
              <a:t>, </a:t>
            </a:r>
            <a:r>
              <a:rPr lang="en-US" sz="6000" b="1" dirty="0" err="1"/>
              <a:t>vì</a:t>
            </a:r>
            <a:r>
              <a:rPr lang="en-US" sz="6000" b="1" dirty="0"/>
              <a:t> </a:t>
            </a:r>
            <a:r>
              <a:rPr lang="en-US" sz="6000" b="1" dirty="0" err="1"/>
              <a:t>trần</a:t>
            </a:r>
            <a:r>
              <a:rPr lang="en-US" sz="6000" b="1" dirty="0"/>
              <a:t> </a:t>
            </a:r>
            <a:r>
              <a:rPr lang="en-US" sz="6000" b="1" dirty="0" err="1"/>
              <a:t>gian</a:t>
            </a:r>
            <a:r>
              <a:rPr lang="en-US" sz="6000" b="1" dirty="0"/>
              <a:t> </a:t>
            </a:r>
            <a:r>
              <a:rPr lang="en-US" sz="6000" b="1" dirty="0" err="1"/>
              <a:t>đắng</a:t>
            </a:r>
            <a:r>
              <a:rPr lang="en-US" sz="6000" b="1" dirty="0"/>
              <a:t> cay </a:t>
            </a:r>
            <a:r>
              <a:rPr lang="en-US" sz="6000" b="1" dirty="0" err="1"/>
              <a:t>phũ</a:t>
            </a:r>
            <a:r>
              <a:rPr lang="en-US" sz="6000" b="1" dirty="0"/>
              <a:t> </a:t>
            </a:r>
            <a:r>
              <a:rPr lang="en-US" sz="6000" b="1" dirty="0" err="1"/>
              <a:t>phàng</a:t>
            </a:r>
            <a:r>
              <a:rPr lang="en-US" sz="6000" b="1" dirty="0"/>
              <a:t>. </a:t>
            </a:r>
            <a:r>
              <a:rPr lang="en-US" sz="6000" b="1" dirty="0" err="1"/>
              <a:t>Đời</a:t>
            </a:r>
            <a:r>
              <a:rPr lang="en-US" sz="6000" b="1" dirty="0"/>
              <a:t> </a:t>
            </a:r>
            <a:r>
              <a:rPr lang="en-US" sz="6000" b="1" dirty="0" err="1"/>
              <a:t>nhiều</a:t>
            </a:r>
            <a:r>
              <a:rPr lang="en-US" sz="6000" b="1" dirty="0"/>
              <a:t> </a:t>
            </a:r>
            <a:r>
              <a:rPr lang="en-US" sz="6000" b="1" dirty="0" err="1"/>
              <a:t>lúc</a:t>
            </a:r>
            <a:r>
              <a:rPr lang="en-US" sz="6000" b="1" dirty="0"/>
              <a:t> </a:t>
            </a:r>
            <a:r>
              <a:rPr lang="en-US" sz="6000" b="1" dirty="0" err="1"/>
              <a:t>những</a:t>
            </a:r>
            <a:r>
              <a:rPr lang="en-US" sz="6000" b="1" dirty="0"/>
              <a:t> </a:t>
            </a:r>
            <a:r>
              <a:rPr lang="en-US" sz="6000" b="1" dirty="0" err="1"/>
              <a:t>vội</a:t>
            </a:r>
            <a:r>
              <a:rPr lang="en-US" sz="6000" b="1" dirty="0"/>
              <a:t> </a:t>
            </a:r>
            <a:r>
              <a:rPr lang="en-US" sz="6000" b="1" dirty="0" err="1"/>
              <a:t>vàng</a:t>
            </a:r>
            <a:r>
              <a:rPr lang="en-US" sz="6000" b="1" dirty="0"/>
              <a:t> lo </a:t>
            </a:r>
            <a:r>
              <a:rPr lang="en-US" sz="6000" b="1" dirty="0" err="1"/>
              <a:t>toan</a:t>
            </a:r>
            <a:r>
              <a:rPr lang="en-US" sz="6000" b="1" dirty="0"/>
              <a:t>, </a:t>
            </a:r>
            <a:r>
              <a:rPr lang="en-US" sz="6000" b="1" dirty="0" err="1"/>
              <a:t>mà</a:t>
            </a:r>
            <a:r>
              <a:rPr lang="en-US" sz="6000" b="1" dirty="0"/>
              <a:t> </a:t>
            </a:r>
            <a:r>
              <a:rPr lang="en-US" sz="6000" b="1" dirty="0" err="1"/>
              <a:t>niềm</a:t>
            </a:r>
            <a:r>
              <a:rPr lang="en-US" sz="6000" b="1" dirty="0"/>
              <a:t> tin </a:t>
            </a:r>
            <a:r>
              <a:rPr lang="en-US" sz="6000" b="1" dirty="0" err="1"/>
              <a:t>sao</a:t>
            </a:r>
            <a:r>
              <a:rPr lang="en-US" sz="6000" b="1" dirty="0"/>
              <a:t> </a:t>
            </a:r>
            <a:r>
              <a:rPr lang="en-US" sz="6000" b="1" dirty="0" err="1"/>
              <a:t>mãi</a:t>
            </a:r>
            <a:r>
              <a:rPr lang="en-US" sz="6000" b="1" dirty="0"/>
              <a:t> </a:t>
            </a:r>
            <a:r>
              <a:rPr lang="en-US" sz="6000" b="1" dirty="0" err="1"/>
              <a:t>còn</a:t>
            </a:r>
            <a:r>
              <a:rPr lang="en-US" sz="6000" b="1" dirty="0"/>
              <a:t> </a:t>
            </a:r>
            <a:r>
              <a:rPr lang="en-US" sz="6000" b="1" dirty="0" err="1"/>
              <a:t>nghi</a:t>
            </a:r>
            <a:r>
              <a:rPr lang="en-US" sz="6000" b="1" dirty="0"/>
              <a:t> nan.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8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Thì lạy Chúa, Chúa biết lòng của con, chỉ mong yêu Chúa hết tâm hồn. Nguyện thương nâng đỡ đời con luôn, vững niềm tin kính nơi Ngài.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74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Lạy Chúa, Chúa vẫn biết con yêu mến Ngài. Ngài biết rõ con khi con ngồi hay đứng. Chúa biết tâm tư con từng gang tấc.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Lạy Chúa xin hãy giúp con luôn vững lòng. Cậy trông nơi Chúa, rất nhân từ thứ tha tội con.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31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Chúa cất tiếng gọi con theo đường tình yêu biết bao nhiệm mầu. Lời của Chúa vẫn ngọt ngào thâm sâu. Nguyện đời con dâng Chúa tình bền lâu.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35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Rồi cuộc sống những bước đường bể dâu, nhiều phen con vấp ngã rã rời. Hồn con mang nỗi niềm thương đau, ngước nhìn lên Chúa khấn cầu.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79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Lạy Chúa, Chúa vẫn biết con yêu mến Ngài. Ngài biết rõ con khi con ngồi hay đứng. Chúa biết tâm tư con từng gang tấc.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1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Lạy Chúa xin hãy giúp con luôn vững lòng. Cậy trông nơi Chúa, rất nhân từ thứ tha tội con.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44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116513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Bước với Chúa đường thênh thang, lòng mừng vui tiếng ca rộn ràng. Niềm hạnh phúc vẫn ngập tràn miên man. Một đời con theo Chúa lòng bình an.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67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Rồi nhiều lúc vắng bóng Ngài ở bên, đời con mang những nỗi ưu phiền. Niềm tin bao yếu mềm mong manh, chối từ ơn Chúa đổ tràn.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07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Lạy Chúa, Chúa vẫn biết con yêu mến Ngài. Ngài biết rõ con khi con ngồi hay đứng. Chúa biết tâm tư con từng gang tấc.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63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Lạy Chúa xin hãy giúp con luôn vững lòng. Cậy trông nơi Chúa, rất nhân từ thứ tha tội con.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04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46</TotalTime>
  <Words>312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Garamond</vt:lpstr>
      <vt:lpstr>Verdana</vt:lpstr>
      <vt:lpstr>Savon</vt:lpstr>
      <vt:lpstr>CHÚA BIẾT CON  YÊU MẾN NGÀI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21</cp:revision>
  <dcterms:created xsi:type="dcterms:W3CDTF">2024-12-09T09:23:25Z</dcterms:created>
  <dcterms:modified xsi:type="dcterms:W3CDTF">2025-04-14T03:06:22Z</dcterms:modified>
</cp:coreProperties>
</file>