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364" r:id="rId6"/>
    <p:sldId id="272" r:id="rId7"/>
    <p:sldId id="274" r:id="rId8"/>
    <p:sldId id="365" r:id="rId9"/>
    <p:sldId id="278" r:id="rId10"/>
    <p:sldId id="277" r:id="rId11"/>
    <p:sldId id="279" r:id="rId12"/>
    <p:sldId id="284" r:id="rId13"/>
    <p:sldId id="280" r:id="rId14"/>
    <p:sldId id="366" r:id="rId15"/>
    <p:sldId id="287" r:id="rId16"/>
    <p:sldId id="367" r:id="rId17"/>
    <p:sldId id="368" r:id="rId18"/>
    <p:sldId id="291" r:id="rId19"/>
    <p:sldId id="292" r:id="rId20"/>
    <p:sldId id="339" r:id="rId21"/>
    <p:sldId id="294" r:id="rId22"/>
    <p:sldId id="295" r:id="rId23"/>
    <p:sldId id="359" r:id="rId24"/>
    <p:sldId id="369" r:id="rId25"/>
    <p:sldId id="298" r:id="rId26"/>
    <p:sldId id="317" r:id="rId27"/>
    <p:sldId id="315" r:id="rId28"/>
    <p:sldId id="370" r:id="rId29"/>
    <p:sldId id="360" r:id="rId30"/>
    <p:sldId id="289" r:id="rId31"/>
    <p:sldId id="358" r:id="rId32"/>
    <p:sldId id="301" r:id="rId33"/>
    <p:sldId id="290" r:id="rId34"/>
    <p:sldId id="303" r:id="rId35"/>
    <p:sldId id="302" r:id="rId36"/>
    <p:sldId id="357" r:id="rId37"/>
    <p:sldId id="306" r:id="rId38"/>
    <p:sldId id="308" r:id="rId39"/>
    <p:sldId id="309" r:id="rId40"/>
    <p:sldId id="305" r:id="rId41"/>
    <p:sldId id="307" r:id="rId42"/>
    <p:sldId id="356" r:id="rId43"/>
    <p:sldId id="281" r:id="rId44"/>
    <p:sldId id="371" r:id="rId45"/>
    <p:sldId id="282" r:id="rId46"/>
    <p:sldId id="361" r:id="rId47"/>
    <p:sldId id="362" r:id="rId48"/>
    <p:sldId id="363" r:id="rId49"/>
    <p:sldId id="373" r:id="rId50"/>
    <p:sldId id="372" r:id="rId51"/>
    <p:sldId id="375" r:id="rId52"/>
    <p:sldId id="374" r:id="rId53"/>
    <p:sldId id="275" r:id="rId54"/>
    <p:sldId id="257" r:id="rId55"/>
    <p:sldId id="258" r:id="rId56"/>
    <p:sldId id="259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4168" autoAdjust="0"/>
    <p:restoredTop sz="94660"/>
  </p:normalViewPr>
  <p:slideViewPr>
    <p:cSldViewPr snapToGrid="0" showGuides="1">
      <p:cViewPr>
        <p:scale>
          <a:sx n="39" d="100"/>
          <a:sy n="39" d="100"/>
        </p:scale>
        <p:origin x="1734" y="123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342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-7648" y="6194426"/>
            <a:ext cx="11109326" cy="681038"/>
            <a:chOff x="-7648" y="6194426"/>
            <a:chExt cx="11109326" cy="681038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-7648" y="6756401"/>
              <a:ext cx="11109326" cy="119063"/>
            </a:xfrm>
            <a:custGeom>
              <a:avLst/>
              <a:gdLst>
                <a:gd name="T0" fmla="*/ 0 w 6998"/>
                <a:gd name="T1" fmla="*/ 75 h 75"/>
                <a:gd name="T2" fmla="*/ 6998 w 6998"/>
                <a:gd name="T3" fmla="*/ 75 h 75"/>
                <a:gd name="T4" fmla="*/ 6998 w 6998"/>
                <a:gd name="T5" fmla="*/ 0 h 75"/>
                <a:gd name="T6" fmla="*/ 0 w 6998"/>
                <a:gd name="T7" fmla="*/ 0 h 75"/>
                <a:gd name="T8" fmla="*/ 0 w 6998"/>
                <a:gd name="T9" fmla="*/ 75 h 75"/>
                <a:gd name="T10" fmla="*/ 0 w 6998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98" h="75">
                  <a:moveTo>
                    <a:pt x="0" y="75"/>
                  </a:moveTo>
                  <a:lnTo>
                    <a:pt x="6998" y="75"/>
                  </a:lnTo>
                  <a:lnTo>
                    <a:pt x="6998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EF7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" name="Freeform 9"/>
            <p:cNvSpPr>
              <a:spLocks/>
            </p:cNvSpPr>
            <p:nvPr userDrawn="1"/>
          </p:nvSpPr>
          <p:spPr bwMode="auto">
            <a:xfrm>
              <a:off x="-1298" y="6464301"/>
              <a:ext cx="5556250" cy="158750"/>
            </a:xfrm>
            <a:custGeom>
              <a:avLst/>
              <a:gdLst>
                <a:gd name="T0" fmla="*/ 0 w 3500"/>
                <a:gd name="T1" fmla="*/ 100 h 100"/>
                <a:gd name="T2" fmla="*/ 3500 w 3500"/>
                <a:gd name="T3" fmla="*/ 100 h 100"/>
                <a:gd name="T4" fmla="*/ 3500 w 3500"/>
                <a:gd name="T5" fmla="*/ 0 h 100"/>
                <a:gd name="T6" fmla="*/ 0 w 3500"/>
                <a:gd name="T7" fmla="*/ 0 h 100"/>
                <a:gd name="T8" fmla="*/ 0 w 3500"/>
                <a:gd name="T9" fmla="*/ 100 h 100"/>
                <a:gd name="T10" fmla="*/ 0 w 3500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0" h="100">
                  <a:moveTo>
                    <a:pt x="0" y="100"/>
                  </a:moveTo>
                  <a:lnTo>
                    <a:pt x="3500" y="100"/>
                  </a:lnTo>
                  <a:lnTo>
                    <a:pt x="3500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EF7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auto">
            <a:xfrm>
              <a:off x="722" y="6194426"/>
              <a:ext cx="2636838" cy="123825"/>
            </a:xfrm>
            <a:custGeom>
              <a:avLst/>
              <a:gdLst>
                <a:gd name="T0" fmla="*/ 0 w 1661"/>
                <a:gd name="T1" fmla="*/ 78 h 78"/>
                <a:gd name="T2" fmla="*/ 1661 w 1661"/>
                <a:gd name="T3" fmla="*/ 78 h 78"/>
                <a:gd name="T4" fmla="*/ 1661 w 1661"/>
                <a:gd name="T5" fmla="*/ 0 h 78"/>
                <a:gd name="T6" fmla="*/ 0 w 1661"/>
                <a:gd name="T7" fmla="*/ 0 h 78"/>
                <a:gd name="T8" fmla="*/ 0 w 1661"/>
                <a:gd name="T9" fmla="*/ 78 h 78"/>
                <a:gd name="T10" fmla="*/ 0 w 1661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1" h="78">
                  <a:moveTo>
                    <a:pt x="0" y="78"/>
                  </a:moveTo>
                  <a:lnTo>
                    <a:pt x="1661" y="78"/>
                  </a:lnTo>
                  <a:lnTo>
                    <a:pt x="166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F7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465172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1509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B90BA5AE-2490-419A-9546-402D02F0F43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7F9885DB-8EEC-4DEC-B04E-A35EA931C0F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F8820DFE-35B9-44E0-883B-A21DCD7C750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B03E213-D4DF-4EF0-9F61-659F284976AB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EA3FE02D-42B7-4C9D-8A1E-1D89D526B2C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98D5CB49-7A8E-4E79-8B3F-4B08186A005B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D770D03-D2D1-48C9-8D60-8B6B995F4025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막힌 원호 14">
            <a:extLst>
              <a:ext uri="{FF2B5EF4-FFF2-40B4-BE49-F238E27FC236}">
                <a16:creationId xmlns:a16="http://schemas.microsoft.com/office/drawing/2014/main" xmlns="" id="{8BBD93FA-C902-44BC-A5BA-59A5998BE45C}"/>
              </a:ext>
            </a:extLst>
          </p:cNvPr>
          <p:cNvSpPr/>
          <p:nvPr userDrawn="1"/>
        </p:nvSpPr>
        <p:spPr>
          <a:xfrm>
            <a:off x="4093892" y="1736269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0A0E8F74-C84A-4E87-A4DB-96386B2C25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C12A43D-C1F5-4390-B49E-5FBD8861E8A1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B431CBC-18C0-4B51-88D8-2EF236882C33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C64C95D7-63F7-4F73-9BB1-8F284217E91C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2011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xmlns="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853390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xmlns="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xmlns="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3745" y="2306933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xmlns="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93868" y="2306933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grpSp>
        <p:nvGrpSpPr>
          <p:cNvPr id="8" name="Grupo 7"/>
          <p:cNvGrpSpPr/>
          <p:nvPr userDrawn="1"/>
        </p:nvGrpSpPr>
        <p:grpSpPr>
          <a:xfrm>
            <a:off x="1" y="0"/>
            <a:ext cx="12192000" cy="581891"/>
            <a:chOff x="0" y="7634288"/>
            <a:chExt cx="14014451" cy="657225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1928813" y="7634288"/>
              <a:ext cx="12085638" cy="657225"/>
            </a:xfrm>
            <a:custGeom>
              <a:avLst/>
              <a:gdLst>
                <a:gd name="T0" fmla="*/ 475 w 7613"/>
                <a:gd name="T1" fmla="*/ 0 h 414"/>
                <a:gd name="T2" fmla="*/ 0 w 7613"/>
                <a:gd name="T3" fmla="*/ 414 h 414"/>
                <a:gd name="T4" fmla="*/ 7613 w 7613"/>
                <a:gd name="T5" fmla="*/ 414 h 414"/>
                <a:gd name="T6" fmla="*/ 7613 w 7613"/>
                <a:gd name="T7" fmla="*/ 0 h 414"/>
                <a:gd name="T8" fmla="*/ 475 w 7613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3" h="414">
                  <a:moveTo>
                    <a:pt x="475" y="0"/>
                  </a:moveTo>
                  <a:lnTo>
                    <a:pt x="0" y="414"/>
                  </a:lnTo>
                  <a:lnTo>
                    <a:pt x="7613" y="414"/>
                  </a:lnTo>
                  <a:lnTo>
                    <a:pt x="7613" y="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F477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0" y="7634288"/>
              <a:ext cx="2214563" cy="657225"/>
            </a:xfrm>
            <a:custGeom>
              <a:avLst/>
              <a:gdLst>
                <a:gd name="T0" fmla="*/ 1395 w 1395"/>
                <a:gd name="T1" fmla="*/ 0 h 414"/>
                <a:gd name="T2" fmla="*/ 991 w 1395"/>
                <a:gd name="T3" fmla="*/ 414 h 414"/>
                <a:gd name="T4" fmla="*/ 0 w 1395"/>
                <a:gd name="T5" fmla="*/ 414 h 414"/>
                <a:gd name="T6" fmla="*/ 0 w 1395"/>
                <a:gd name="T7" fmla="*/ 0 h 414"/>
                <a:gd name="T8" fmla="*/ 1395 w 1395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5" h="414">
                  <a:moveTo>
                    <a:pt x="1395" y="0"/>
                  </a:moveTo>
                  <a:lnTo>
                    <a:pt x="991" y="414"/>
                  </a:lnTo>
                  <a:lnTo>
                    <a:pt x="0" y="414"/>
                  </a:lnTo>
                  <a:lnTo>
                    <a:pt x="0" y="0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F477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13327063" y="7680326"/>
              <a:ext cx="600075" cy="503238"/>
            </a:xfrm>
            <a:custGeom>
              <a:avLst/>
              <a:gdLst>
                <a:gd name="T0" fmla="*/ 68 w 160"/>
                <a:gd name="T1" fmla="*/ 126 h 132"/>
                <a:gd name="T2" fmla="*/ 46 w 160"/>
                <a:gd name="T3" fmla="*/ 122 h 132"/>
                <a:gd name="T4" fmla="*/ 10 w 160"/>
                <a:gd name="T5" fmla="*/ 105 h 132"/>
                <a:gd name="T6" fmla="*/ 0 w 160"/>
                <a:gd name="T7" fmla="*/ 55 h 132"/>
                <a:gd name="T8" fmla="*/ 15 w 160"/>
                <a:gd name="T9" fmla="*/ 41 h 132"/>
                <a:gd name="T10" fmla="*/ 29 w 160"/>
                <a:gd name="T11" fmla="*/ 29 h 132"/>
                <a:gd name="T12" fmla="*/ 42 w 160"/>
                <a:gd name="T13" fmla="*/ 20 h 132"/>
                <a:gd name="T14" fmla="*/ 69 w 160"/>
                <a:gd name="T15" fmla="*/ 5 h 132"/>
                <a:gd name="T16" fmla="*/ 91 w 160"/>
                <a:gd name="T17" fmla="*/ 5 h 132"/>
                <a:gd name="T18" fmla="*/ 132 w 160"/>
                <a:gd name="T19" fmla="*/ 11 h 132"/>
                <a:gd name="T20" fmla="*/ 151 w 160"/>
                <a:gd name="T21" fmla="*/ 49 h 132"/>
                <a:gd name="T22" fmla="*/ 158 w 160"/>
                <a:gd name="T23" fmla="*/ 74 h 132"/>
                <a:gd name="T24" fmla="*/ 130 w 160"/>
                <a:gd name="T25" fmla="*/ 126 h 132"/>
                <a:gd name="T26" fmla="*/ 90 w 160"/>
                <a:gd name="T27" fmla="*/ 130 h 132"/>
                <a:gd name="T28" fmla="*/ 76 w 160"/>
                <a:gd name="T29" fmla="*/ 123 h 132"/>
                <a:gd name="T30" fmla="*/ 82 w 160"/>
                <a:gd name="T31" fmla="*/ 11 h 132"/>
                <a:gd name="T32" fmla="*/ 62 w 160"/>
                <a:gd name="T33" fmla="*/ 14 h 132"/>
                <a:gd name="T34" fmla="*/ 31 w 160"/>
                <a:gd name="T35" fmla="*/ 35 h 132"/>
                <a:gd name="T36" fmla="*/ 18 w 160"/>
                <a:gd name="T37" fmla="*/ 46 h 132"/>
                <a:gd name="T38" fmla="*/ 6 w 160"/>
                <a:gd name="T39" fmla="*/ 55 h 132"/>
                <a:gd name="T40" fmla="*/ 6 w 160"/>
                <a:gd name="T41" fmla="*/ 74 h 132"/>
                <a:gd name="T42" fmla="*/ 45 w 160"/>
                <a:gd name="T43" fmla="*/ 115 h 132"/>
                <a:gd name="T44" fmla="*/ 32 w 160"/>
                <a:gd name="T45" fmla="*/ 79 h 132"/>
                <a:gd name="T46" fmla="*/ 30 w 160"/>
                <a:gd name="T47" fmla="*/ 61 h 132"/>
                <a:gd name="T48" fmla="*/ 36 w 160"/>
                <a:gd name="T49" fmla="*/ 81 h 132"/>
                <a:gd name="T50" fmla="*/ 61 w 160"/>
                <a:gd name="T51" fmla="*/ 118 h 132"/>
                <a:gd name="T52" fmla="*/ 82 w 160"/>
                <a:gd name="T53" fmla="*/ 107 h 132"/>
                <a:gd name="T54" fmla="*/ 67 w 160"/>
                <a:gd name="T55" fmla="*/ 79 h 132"/>
                <a:gd name="T56" fmla="*/ 62 w 160"/>
                <a:gd name="T57" fmla="*/ 51 h 132"/>
                <a:gd name="T58" fmla="*/ 73 w 160"/>
                <a:gd name="T59" fmla="*/ 85 h 132"/>
                <a:gd name="T60" fmla="*/ 91 w 160"/>
                <a:gd name="T61" fmla="*/ 106 h 132"/>
                <a:gd name="T62" fmla="*/ 111 w 160"/>
                <a:gd name="T63" fmla="*/ 97 h 132"/>
                <a:gd name="T64" fmla="*/ 110 w 160"/>
                <a:gd name="T65" fmla="*/ 83 h 132"/>
                <a:gd name="T66" fmla="*/ 96 w 160"/>
                <a:gd name="T67" fmla="*/ 39 h 132"/>
                <a:gd name="T68" fmla="*/ 100 w 160"/>
                <a:gd name="T69" fmla="*/ 37 h 132"/>
                <a:gd name="T70" fmla="*/ 115 w 160"/>
                <a:gd name="T71" fmla="*/ 94 h 132"/>
                <a:gd name="T72" fmla="*/ 139 w 160"/>
                <a:gd name="T73" fmla="*/ 94 h 132"/>
                <a:gd name="T74" fmla="*/ 149 w 160"/>
                <a:gd name="T75" fmla="*/ 56 h 132"/>
                <a:gd name="T76" fmla="*/ 108 w 160"/>
                <a:gd name="T77" fmla="*/ 8 h 132"/>
                <a:gd name="T78" fmla="*/ 81 w 160"/>
                <a:gd name="T79" fmla="*/ 17 h 132"/>
                <a:gd name="T80" fmla="*/ 156 w 160"/>
                <a:gd name="T81" fmla="*/ 87 h 132"/>
                <a:gd name="T82" fmla="*/ 151 w 160"/>
                <a:gd name="T83" fmla="*/ 91 h 132"/>
                <a:gd name="T84" fmla="*/ 119 w 160"/>
                <a:gd name="T85" fmla="*/ 99 h 132"/>
                <a:gd name="T86" fmla="*/ 106 w 160"/>
                <a:gd name="T87" fmla="*/ 106 h 132"/>
                <a:gd name="T88" fmla="*/ 117 w 160"/>
                <a:gd name="T89" fmla="*/ 118 h 132"/>
                <a:gd name="T90" fmla="*/ 142 w 160"/>
                <a:gd name="T91" fmla="*/ 117 h 132"/>
                <a:gd name="T92" fmla="*/ 84 w 160"/>
                <a:gd name="T93" fmla="*/ 119 h 132"/>
                <a:gd name="T94" fmla="*/ 89 w 160"/>
                <a:gd name="T95" fmla="*/ 126 h 132"/>
                <a:gd name="T96" fmla="*/ 112 w 160"/>
                <a:gd name="T97" fmla="*/ 122 h 132"/>
                <a:gd name="T98" fmla="*/ 103 w 160"/>
                <a:gd name="T99" fmla="*/ 108 h 132"/>
                <a:gd name="T100" fmla="*/ 84 w 160"/>
                <a:gd name="T101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0" h="132">
                  <a:moveTo>
                    <a:pt x="76" y="123"/>
                  </a:moveTo>
                  <a:cubicBezTo>
                    <a:pt x="74" y="124"/>
                    <a:pt x="71" y="126"/>
                    <a:pt x="68" y="126"/>
                  </a:cubicBezTo>
                  <a:cubicBezTo>
                    <a:pt x="62" y="128"/>
                    <a:pt x="56" y="126"/>
                    <a:pt x="50" y="122"/>
                  </a:cubicBezTo>
                  <a:cubicBezTo>
                    <a:pt x="48" y="121"/>
                    <a:pt x="47" y="121"/>
                    <a:pt x="46" y="122"/>
                  </a:cubicBezTo>
                  <a:cubicBezTo>
                    <a:pt x="40" y="123"/>
                    <a:pt x="34" y="123"/>
                    <a:pt x="28" y="121"/>
                  </a:cubicBezTo>
                  <a:cubicBezTo>
                    <a:pt x="19" y="118"/>
                    <a:pt x="14" y="112"/>
                    <a:pt x="10" y="105"/>
                  </a:cubicBezTo>
                  <a:cubicBezTo>
                    <a:pt x="5" y="96"/>
                    <a:pt x="2" y="87"/>
                    <a:pt x="1" y="77"/>
                  </a:cubicBezTo>
                  <a:cubicBezTo>
                    <a:pt x="0" y="70"/>
                    <a:pt x="0" y="63"/>
                    <a:pt x="0" y="55"/>
                  </a:cubicBezTo>
                  <a:cubicBezTo>
                    <a:pt x="0" y="53"/>
                    <a:pt x="1" y="50"/>
                    <a:pt x="3" y="48"/>
                  </a:cubicBezTo>
                  <a:cubicBezTo>
                    <a:pt x="6" y="45"/>
                    <a:pt x="11" y="43"/>
                    <a:pt x="15" y="41"/>
                  </a:cubicBezTo>
                  <a:cubicBezTo>
                    <a:pt x="16" y="40"/>
                    <a:pt x="17" y="39"/>
                    <a:pt x="18" y="38"/>
                  </a:cubicBezTo>
                  <a:cubicBezTo>
                    <a:pt x="21" y="35"/>
                    <a:pt x="25" y="31"/>
                    <a:pt x="29" y="29"/>
                  </a:cubicBezTo>
                  <a:cubicBezTo>
                    <a:pt x="31" y="29"/>
                    <a:pt x="33" y="27"/>
                    <a:pt x="35" y="26"/>
                  </a:cubicBezTo>
                  <a:cubicBezTo>
                    <a:pt x="38" y="25"/>
                    <a:pt x="40" y="23"/>
                    <a:pt x="42" y="20"/>
                  </a:cubicBezTo>
                  <a:cubicBezTo>
                    <a:pt x="47" y="16"/>
                    <a:pt x="52" y="12"/>
                    <a:pt x="57" y="8"/>
                  </a:cubicBezTo>
                  <a:cubicBezTo>
                    <a:pt x="60" y="5"/>
                    <a:pt x="65" y="5"/>
                    <a:pt x="69" y="5"/>
                  </a:cubicBezTo>
                  <a:cubicBezTo>
                    <a:pt x="75" y="4"/>
                    <a:pt x="80" y="4"/>
                    <a:pt x="86" y="5"/>
                  </a:cubicBezTo>
                  <a:cubicBezTo>
                    <a:pt x="88" y="6"/>
                    <a:pt x="90" y="5"/>
                    <a:pt x="91" y="5"/>
                  </a:cubicBezTo>
                  <a:cubicBezTo>
                    <a:pt x="95" y="4"/>
                    <a:pt x="99" y="3"/>
                    <a:pt x="102" y="2"/>
                  </a:cubicBezTo>
                  <a:cubicBezTo>
                    <a:pt x="112" y="0"/>
                    <a:pt x="125" y="1"/>
                    <a:pt x="132" y="11"/>
                  </a:cubicBezTo>
                  <a:cubicBezTo>
                    <a:pt x="134" y="13"/>
                    <a:pt x="135" y="17"/>
                    <a:pt x="136" y="19"/>
                  </a:cubicBezTo>
                  <a:cubicBezTo>
                    <a:pt x="141" y="29"/>
                    <a:pt x="147" y="39"/>
                    <a:pt x="151" y="49"/>
                  </a:cubicBezTo>
                  <a:cubicBezTo>
                    <a:pt x="153" y="52"/>
                    <a:pt x="154" y="55"/>
                    <a:pt x="155" y="59"/>
                  </a:cubicBezTo>
                  <a:cubicBezTo>
                    <a:pt x="156" y="64"/>
                    <a:pt x="157" y="69"/>
                    <a:pt x="158" y="74"/>
                  </a:cubicBezTo>
                  <a:cubicBezTo>
                    <a:pt x="160" y="85"/>
                    <a:pt x="159" y="95"/>
                    <a:pt x="156" y="105"/>
                  </a:cubicBezTo>
                  <a:cubicBezTo>
                    <a:pt x="153" y="117"/>
                    <a:pt x="143" y="125"/>
                    <a:pt x="130" y="126"/>
                  </a:cubicBezTo>
                  <a:cubicBezTo>
                    <a:pt x="126" y="126"/>
                    <a:pt x="122" y="126"/>
                    <a:pt x="118" y="126"/>
                  </a:cubicBezTo>
                  <a:cubicBezTo>
                    <a:pt x="109" y="127"/>
                    <a:pt x="99" y="129"/>
                    <a:pt x="90" y="130"/>
                  </a:cubicBezTo>
                  <a:cubicBezTo>
                    <a:pt x="83" y="132"/>
                    <a:pt x="79" y="130"/>
                    <a:pt x="77" y="124"/>
                  </a:cubicBezTo>
                  <a:cubicBezTo>
                    <a:pt x="76" y="123"/>
                    <a:pt x="76" y="123"/>
                    <a:pt x="76" y="123"/>
                  </a:cubicBezTo>
                  <a:close/>
                  <a:moveTo>
                    <a:pt x="86" y="12"/>
                  </a:moveTo>
                  <a:cubicBezTo>
                    <a:pt x="84" y="12"/>
                    <a:pt x="83" y="11"/>
                    <a:pt x="82" y="11"/>
                  </a:cubicBezTo>
                  <a:cubicBezTo>
                    <a:pt x="78" y="11"/>
                    <a:pt x="74" y="10"/>
                    <a:pt x="70" y="11"/>
                  </a:cubicBezTo>
                  <a:cubicBezTo>
                    <a:pt x="67" y="11"/>
                    <a:pt x="64" y="12"/>
                    <a:pt x="62" y="14"/>
                  </a:cubicBezTo>
                  <a:cubicBezTo>
                    <a:pt x="59" y="15"/>
                    <a:pt x="57" y="17"/>
                    <a:pt x="54" y="19"/>
                  </a:cubicBezTo>
                  <a:cubicBezTo>
                    <a:pt x="47" y="25"/>
                    <a:pt x="39" y="31"/>
                    <a:pt x="31" y="35"/>
                  </a:cubicBezTo>
                  <a:cubicBezTo>
                    <a:pt x="28" y="36"/>
                    <a:pt x="26" y="38"/>
                    <a:pt x="24" y="40"/>
                  </a:cubicBezTo>
                  <a:cubicBezTo>
                    <a:pt x="23" y="42"/>
                    <a:pt x="21" y="44"/>
                    <a:pt x="18" y="46"/>
                  </a:cubicBezTo>
                  <a:cubicBezTo>
                    <a:pt x="16" y="47"/>
                    <a:pt x="13" y="49"/>
                    <a:pt x="11" y="50"/>
                  </a:cubicBezTo>
                  <a:cubicBezTo>
                    <a:pt x="9" y="51"/>
                    <a:pt x="7" y="53"/>
                    <a:pt x="6" y="55"/>
                  </a:cubicBezTo>
                  <a:cubicBezTo>
                    <a:pt x="6" y="57"/>
                    <a:pt x="5" y="58"/>
                    <a:pt x="5" y="60"/>
                  </a:cubicBezTo>
                  <a:cubicBezTo>
                    <a:pt x="5" y="65"/>
                    <a:pt x="5" y="70"/>
                    <a:pt x="6" y="74"/>
                  </a:cubicBezTo>
                  <a:cubicBezTo>
                    <a:pt x="7" y="88"/>
                    <a:pt x="13" y="99"/>
                    <a:pt x="23" y="109"/>
                  </a:cubicBezTo>
                  <a:cubicBezTo>
                    <a:pt x="29" y="116"/>
                    <a:pt x="37" y="117"/>
                    <a:pt x="45" y="115"/>
                  </a:cubicBezTo>
                  <a:cubicBezTo>
                    <a:pt x="48" y="114"/>
                    <a:pt x="48" y="113"/>
                    <a:pt x="47" y="111"/>
                  </a:cubicBezTo>
                  <a:cubicBezTo>
                    <a:pt x="40" y="101"/>
                    <a:pt x="35" y="90"/>
                    <a:pt x="32" y="79"/>
                  </a:cubicBezTo>
                  <a:cubicBezTo>
                    <a:pt x="30" y="74"/>
                    <a:pt x="30" y="69"/>
                    <a:pt x="29" y="65"/>
                  </a:cubicBezTo>
                  <a:cubicBezTo>
                    <a:pt x="28" y="63"/>
                    <a:pt x="29" y="62"/>
                    <a:pt x="30" y="61"/>
                  </a:cubicBezTo>
                  <a:cubicBezTo>
                    <a:pt x="31" y="62"/>
                    <a:pt x="31" y="62"/>
                    <a:pt x="31" y="63"/>
                  </a:cubicBezTo>
                  <a:cubicBezTo>
                    <a:pt x="33" y="69"/>
                    <a:pt x="34" y="75"/>
                    <a:pt x="36" y="81"/>
                  </a:cubicBezTo>
                  <a:cubicBezTo>
                    <a:pt x="40" y="92"/>
                    <a:pt x="45" y="103"/>
                    <a:pt x="52" y="113"/>
                  </a:cubicBezTo>
                  <a:cubicBezTo>
                    <a:pt x="54" y="117"/>
                    <a:pt x="57" y="119"/>
                    <a:pt x="61" y="118"/>
                  </a:cubicBezTo>
                  <a:cubicBezTo>
                    <a:pt x="68" y="118"/>
                    <a:pt x="75" y="116"/>
                    <a:pt x="81" y="111"/>
                  </a:cubicBezTo>
                  <a:cubicBezTo>
                    <a:pt x="83" y="110"/>
                    <a:pt x="83" y="109"/>
                    <a:pt x="82" y="107"/>
                  </a:cubicBezTo>
                  <a:cubicBezTo>
                    <a:pt x="80" y="105"/>
                    <a:pt x="79" y="103"/>
                    <a:pt x="77" y="101"/>
                  </a:cubicBezTo>
                  <a:cubicBezTo>
                    <a:pt x="73" y="94"/>
                    <a:pt x="70" y="87"/>
                    <a:pt x="67" y="79"/>
                  </a:cubicBezTo>
                  <a:cubicBezTo>
                    <a:pt x="64" y="71"/>
                    <a:pt x="62" y="62"/>
                    <a:pt x="61" y="53"/>
                  </a:cubicBezTo>
                  <a:cubicBezTo>
                    <a:pt x="61" y="52"/>
                    <a:pt x="61" y="51"/>
                    <a:pt x="62" y="51"/>
                  </a:cubicBezTo>
                  <a:cubicBezTo>
                    <a:pt x="63" y="50"/>
                    <a:pt x="63" y="52"/>
                    <a:pt x="63" y="52"/>
                  </a:cubicBezTo>
                  <a:cubicBezTo>
                    <a:pt x="65" y="64"/>
                    <a:pt x="68" y="75"/>
                    <a:pt x="73" y="85"/>
                  </a:cubicBezTo>
                  <a:cubicBezTo>
                    <a:pt x="76" y="92"/>
                    <a:pt x="79" y="98"/>
                    <a:pt x="84" y="103"/>
                  </a:cubicBezTo>
                  <a:cubicBezTo>
                    <a:pt x="86" y="105"/>
                    <a:pt x="88" y="106"/>
                    <a:pt x="91" y="106"/>
                  </a:cubicBezTo>
                  <a:cubicBezTo>
                    <a:pt x="93" y="106"/>
                    <a:pt x="95" y="106"/>
                    <a:pt x="97" y="105"/>
                  </a:cubicBezTo>
                  <a:cubicBezTo>
                    <a:pt x="103" y="104"/>
                    <a:pt x="108" y="102"/>
                    <a:pt x="111" y="97"/>
                  </a:cubicBezTo>
                  <a:cubicBezTo>
                    <a:pt x="112" y="96"/>
                    <a:pt x="112" y="95"/>
                    <a:pt x="112" y="95"/>
                  </a:cubicBezTo>
                  <a:cubicBezTo>
                    <a:pt x="112" y="91"/>
                    <a:pt x="111" y="87"/>
                    <a:pt x="110" y="83"/>
                  </a:cubicBezTo>
                  <a:cubicBezTo>
                    <a:pt x="108" y="71"/>
                    <a:pt x="104" y="60"/>
                    <a:pt x="100" y="48"/>
                  </a:cubicBezTo>
                  <a:cubicBezTo>
                    <a:pt x="99" y="45"/>
                    <a:pt x="98" y="42"/>
                    <a:pt x="96" y="39"/>
                  </a:cubicBezTo>
                  <a:cubicBezTo>
                    <a:pt x="96" y="37"/>
                    <a:pt x="96" y="37"/>
                    <a:pt x="97" y="36"/>
                  </a:cubicBezTo>
                  <a:cubicBezTo>
                    <a:pt x="98" y="36"/>
                    <a:pt x="99" y="36"/>
                    <a:pt x="100" y="37"/>
                  </a:cubicBezTo>
                  <a:cubicBezTo>
                    <a:pt x="100" y="38"/>
                    <a:pt x="100" y="39"/>
                    <a:pt x="101" y="39"/>
                  </a:cubicBezTo>
                  <a:cubicBezTo>
                    <a:pt x="107" y="57"/>
                    <a:pt x="113" y="75"/>
                    <a:pt x="115" y="94"/>
                  </a:cubicBezTo>
                  <a:cubicBezTo>
                    <a:pt x="115" y="95"/>
                    <a:pt x="116" y="96"/>
                    <a:pt x="118" y="96"/>
                  </a:cubicBezTo>
                  <a:cubicBezTo>
                    <a:pt x="125" y="97"/>
                    <a:pt x="132" y="97"/>
                    <a:pt x="139" y="94"/>
                  </a:cubicBezTo>
                  <a:cubicBezTo>
                    <a:pt x="147" y="92"/>
                    <a:pt x="152" y="86"/>
                    <a:pt x="153" y="78"/>
                  </a:cubicBezTo>
                  <a:cubicBezTo>
                    <a:pt x="153" y="70"/>
                    <a:pt x="152" y="63"/>
                    <a:pt x="149" y="56"/>
                  </a:cubicBezTo>
                  <a:cubicBezTo>
                    <a:pt x="143" y="45"/>
                    <a:pt x="138" y="33"/>
                    <a:pt x="132" y="22"/>
                  </a:cubicBezTo>
                  <a:cubicBezTo>
                    <a:pt x="127" y="12"/>
                    <a:pt x="118" y="7"/>
                    <a:pt x="108" y="8"/>
                  </a:cubicBezTo>
                  <a:cubicBezTo>
                    <a:pt x="103" y="9"/>
                    <a:pt x="98" y="10"/>
                    <a:pt x="93" y="12"/>
                  </a:cubicBezTo>
                  <a:cubicBezTo>
                    <a:pt x="89" y="13"/>
                    <a:pt x="85" y="15"/>
                    <a:pt x="81" y="17"/>
                  </a:cubicBezTo>
                  <a:cubicBezTo>
                    <a:pt x="82" y="15"/>
                    <a:pt x="84" y="14"/>
                    <a:pt x="86" y="12"/>
                  </a:cubicBezTo>
                  <a:close/>
                  <a:moveTo>
                    <a:pt x="156" y="87"/>
                  </a:moveTo>
                  <a:cubicBezTo>
                    <a:pt x="155" y="87"/>
                    <a:pt x="155" y="87"/>
                    <a:pt x="155" y="87"/>
                  </a:cubicBezTo>
                  <a:cubicBezTo>
                    <a:pt x="154" y="88"/>
                    <a:pt x="152" y="89"/>
                    <a:pt x="151" y="91"/>
                  </a:cubicBezTo>
                  <a:cubicBezTo>
                    <a:pt x="146" y="95"/>
                    <a:pt x="141" y="98"/>
                    <a:pt x="134" y="99"/>
                  </a:cubicBezTo>
                  <a:cubicBezTo>
                    <a:pt x="129" y="100"/>
                    <a:pt x="124" y="100"/>
                    <a:pt x="119" y="99"/>
                  </a:cubicBezTo>
                  <a:cubicBezTo>
                    <a:pt x="116" y="98"/>
                    <a:pt x="114" y="99"/>
                    <a:pt x="111" y="101"/>
                  </a:cubicBezTo>
                  <a:cubicBezTo>
                    <a:pt x="110" y="103"/>
                    <a:pt x="108" y="104"/>
                    <a:pt x="106" y="106"/>
                  </a:cubicBezTo>
                  <a:cubicBezTo>
                    <a:pt x="107" y="106"/>
                    <a:pt x="108" y="106"/>
                    <a:pt x="108" y="106"/>
                  </a:cubicBezTo>
                  <a:cubicBezTo>
                    <a:pt x="114" y="108"/>
                    <a:pt x="118" y="113"/>
                    <a:pt x="117" y="118"/>
                  </a:cubicBezTo>
                  <a:cubicBezTo>
                    <a:pt x="117" y="121"/>
                    <a:pt x="117" y="121"/>
                    <a:pt x="120" y="122"/>
                  </a:cubicBezTo>
                  <a:cubicBezTo>
                    <a:pt x="128" y="123"/>
                    <a:pt x="136" y="122"/>
                    <a:pt x="142" y="117"/>
                  </a:cubicBezTo>
                  <a:cubicBezTo>
                    <a:pt x="153" y="110"/>
                    <a:pt x="155" y="99"/>
                    <a:pt x="156" y="87"/>
                  </a:cubicBezTo>
                  <a:close/>
                  <a:moveTo>
                    <a:pt x="84" y="119"/>
                  </a:moveTo>
                  <a:cubicBezTo>
                    <a:pt x="84" y="120"/>
                    <a:pt x="84" y="121"/>
                    <a:pt x="84" y="122"/>
                  </a:cubicBezTo>
                  <a:cubicBezTo>
                    <a:pt x="84" y="125"/>
                    <a:pt x="85" y="126"/>
                    <a:pt x="89" y="126"/>
                  </a:cubicBezTo>
                  <a:cubicBezTo>
                    <a:pt x="93" y="126"/>
                    <a:pt x="96" y="126"/>
                    <a:pt x="100" y="125"/>
                  </a:cubicBezTo>
                  <a:cubicBezTo>
                    <a:pt x="104" y="125"/>
                    <a:pt x="108" y="124"/>
                    <a:pt x="112" y="122"/>
                  </a:cubicBezTo>
                  <a:cubicBezTo>
                    <a:pt x="115" y="119"/>
                    <a:pt x="116" y="116"/>
                    <a:pt x="114" y="113"/>
                  </a:cubicBezTo>
                  <a:cubicBezTo>
                    <a:pt x="112" y="109"/>
                    <a:pt x="108" y="107"/>
                    <a:pt x="103" y="108"/>
                  </a:cubicBezTo>
                  <a:cubicBezTo>
                    <a:pt x="99" y="109"/>
                    <a:pt x="94" y="111"/>
                    <a:pt x="90" y="112"/>
                  </a:cubicBezTo>
                  <a:cubicBezTo>
                    <a:pt x="84" y="113"/>
                    <a:pt x="84" y="113"/>
                    <a:pt x="84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393504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107E2758-DA4A-4008-80CB-93DDF97EEA84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5BCE13DB-8AC7-4602-9142-AE7EF8EAB5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B76B27C-3701-4740-8C3F-DAADD15CA2A0}"/>
              </a:ext>
            </a:extLst>
          </p:cNvPr>
          <p:cNvGrpSpPr/>
          <p:nvPr userDrawn="1"/>
        </p:nvGrpSpPr>
        <p:grpSpPr>
          <a:xfrm>
            <a:off x="1381145" y="804634"/>
            <a:ext cx="3105562" cy="5470923"/>
            <a:chOff x="8361959" y="779589"/>
            <a:chExt cx="3105562" cy="547092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218A29C6-522E-4C89-A30E-BD508F8680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5824" y="1828310"/>
              <a:ext cx="2926080" cy="3383280"/>
            </a:xfrm>
            <a:prstGeom prst="roundRect">
              <a:avLst>
                <a:gd name="adj" fmla="val 15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55C6EF15-A113-46BF-A3FD-9ED0AECA0F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7786" y="1923078"/>
              <a:ext cx="2762157" cy="3193745"/>
            </a:xfrm>
            <a:prstGeom prst="roundRect">
              <a:avLst>
                <a:gd name="adj" fmla="val 138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xmlns="" id="{E1F5221F-700F-4525-A56B-E8E5A4347E50}"/>
                </a:ext>
              </a:extLst>
            </p:cNvPr>
            <p:cNvSpPr/>
            <p:nvPr/>
          </p:nvSpPr>
          <p:spPr>
            <a:xfrm rot="16200000">
              <a:off x="7824331" y="3501414"/>
              <a:ext cx="1178352" cy="1030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xmlns="" id="{62C8DEB2-6EC5-4889-9FF8-8E451FCEFB1F}"/>
                </a:ext>
              </a:extLst>
            </p:cNvPr>
            <p:cNvSpPr/>
            <p:nvPr/>
          </p:nvSpPr>
          <p:spPr>
            <a:xfrm rot="5400000">
              <a:off x="11202840" y="2822478"/>
              <a:ext cx="438011" cy="91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xmlns="" id="{17A474DB-2ED4-42C3-B7AF-4FE964E3B4E6}"/>
                </a:ext>
              </a:extLst>
            </p:cNvPr>
            <p:cNvSpPr/>
            <p:nvPr/>
          </p:nvSpPr>
          <p:spPr>
            <a:xfrm rot="5400000">
              <a:off x="11095797" y="3520197"/>
              <a:ext cx="630643" cy="698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5AF370C4-C890-48D0-AFCE-F4F6448CA2D4}"/>
                </a:ext>
              </a:extLst>
            </p:cNvPr>
            <p:cNvSpPr/>
            <p:nvPr/>
          </p:nvSpPr>
          <p:spPr>
            <a:xfrm>
              <a:off x="8746076" y="779589"/>
              <a:ext cx="2318640" cy="1088185"/>
            </a:xfrm>
            <a:custGeom>
              <a:avLst/>
              <a:gdLst>
                <a:gd name="connsiteX0" fmla="*/ 1136898 w 2318640"/>
                <a:gd name="connsiteY0" fmla="*/ 0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357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460537 w 2318640"/>
                <a:gd name="connsiteY4" fmla="*/ 3260 h 1088411"/>
                <a:gd name="connsiteX5" fmla="*/ 1812913 w 2318640"/>
                <a:gd name="connsiteY5" fmla="*/ 31875 h 1088411"/>
                <a:gd name="connsiteX6" fmla="*/ 2061087 w 2318640"/>
                <a:gd name="connsiteY6" fmla="*/ 277475 h 1088411"/>
                <a:gd name="connsiteX7" fmla="*/ 2318640 w 2318640"/>
                <a:gd name="connsiteY7" fmla="*/ 1088411 h 1088411"/>
                <a:gd name="connsiteX8" fmla="*/ 2043057 w 2318640"/>
                <a:gd name="connsiteY8" fmla="*/ 1053860 h 1088411"/>
                <a:gd name="connsiteX9" fmla="*/ 1197897 w 2318640"/>
                <a:gd name="connsiteY9" fmla="*/ 1053860 h 1088411"/>
                <a:gd name="connsiteX10" fmla="*/ 1120743 w 2318640"/>
                <a:gd name="connsiteY10" fmla="*/ 1053860 h 1088411"/>
                <a:gd name="connsiteX11" fmla="*/ 275583 w 2318640"/>
                <a:gd name="connsiteY11" fmla="*/ 1053860 h 1088411"/>
                <a:gd name="connsiteX12" fmla="*/ 0 w 2318640"/>
                <a:gd name="connsiteY12" fmla="*/ 1088411 h 1088411"/>
                <a:gd name="connsiteX13" fmla="*/ 257553 w 2318640"/>
                <a:gd name="connsiteY13" fmla="*/ 277475 h 1088411"/>
                <a:gd name="connsiteX14" fmla="*/ 505727 w 2318640"/>
                <a:gd name="connsiteY14" fmla="*/ 31875 h 1088411"/>
                <a:gd name="connsiteX15" fmla="*/ 858103 w 2318640"/>
                <a:gd name="connsiteY15" fmla="*/ 3260 h 1088411"/>
                <a:gd name="connsiteX16" fmla="*/ 1120743 w 2318640"/>
                <a:gd name="connsiteY16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460537 w 2318640"/>
                <a:gd name="connsiteY3" fmla="*/ 3260 h 1088411"/>
                <a:gd name="connsiteX4" fmla="*/ 1812913 w 2318640"/>
                <a:gd name="connsiteY4" fmla="*/ 31875 h 1088411"/>
                <a:gd name="connsiteX5" fmla="*/ 2061087 w 2318640"/>
                <a:gd name="connsiteY5" fmla="*/ 277475 h 1088411"/>
                <a:gd name="connsiteX6" fmla="*/ 2318640 w 2318640"/>
                <a:gd name="connsiteY6" fmla="*/ 1088411 h 1088411"/>
                <a:gd name="connsiteX7" fmla="*/ 2043057 w 2318640"/>
                <a:gd name="connsiteY7" fmla="*/ 1053860 h 1088411"/>
                <a:gd name="connsiteX8" fmla="*/ 1197897 w 2318640"/>
                <a:gd name="connsiteY8" fmla="*/ 1053860 h 1088411"/>
                <a:gd name="connsiteX9" fmla="*/ 1120743 w 2318640"/>
                <a:gd name="connsiteY9" fmla="*/ 1053860 h 1088411"/>
                <a:gd name="connsiteX10" fmla="*/ 275583 w 2318640"/>
                <a:gd name="connsiteY10" fmla="*/ 1053860 h 1088411"/>
                <a:gd name="connsiteX11" fmla="*/ 0 w 2318640"/>
                <a:gd name="connsiteY11" fmla="*/ 1088411 h 1088411"/>
                <a:gd name="connsiteX12" fmla="*/ 257553 w 2318640"/>
                <a:gd name="connsiteY12" fmla="*/ 277475 h 1088411"/>
                <a:gd name="connsiteX13" fmla="*/ 505727 w 2318640"/>
                <a:gd name="connsiteY13" fmla="*/ 31875 h 1088411"/>
                <a:gd name="connsiteX14" fmla="*/ 858103 w 2318640"/>
                <a:gd name="connsiteY14" fmla="*/ 3260 h 1088411"/>
                <a:gd name="connsiteX15" fmla="*/ 1120743 w 2318640"/>
                <a:gd name="connsiteY15" fmla="*/ 614 h 1088411"/>
                <a:gd name="connsiteX0" fmla="*/ 1120743 w 2318640"/>
                <a:gd name="connsiteY0" fmla="*/ 388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14" fmla="*/ 1120743 w 2318640"/>
                <a:gd name="connsiteY14" fmla="*/ 388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8640" h="1088185">
                  <a:moveTo>
                    <a:pt x="858103" y="3034"/>
                  </a:moveTo>
                  <a:lnTo>
                    <a:pt x="1159320" y="0"/>
                  </a:lnTo>
                  <a:lnTo>
                    <a:pt x="1460537" y="3034"/>
                  </a:lnTo>
                  <a:cubicBezTo>
                    <a:pt x="1572280" y="7501"/>
                    <a:pt x="1688813" y="16195"/>
                    <a:pt x="1812913" y="31649"/>
                  </a:cubicBezTo>
                  <a:cubicBezTo>
                    <a:pt x="2006913" y="54831"/>
                    <a:pt x="2061087" y="137340"/>
                    <a:pt x="2061087" y="277249"/>
                  </a:cubicBezTo>
                  <a:cubicBezTo>
                    <a:pt x="2073966" y="780742"/>
                    <a:pt x="2179548" y="875755"/>
                    <a:pt x="2318640" y="1088185"/>
                  </a:cubicBezTo>
                  <a:cubicBezTo>
                    <a:pt x="2226779" y="1076668"/>
                    <a:pt x="2140070" y="1054848"/>
                    <a:pt x="2043057" y="1053634"/>
                  </a:cubicBezTo>
                  <a:lnTo>
                    <a:pt x="1197897" y="1053634"/>
                  </a:lnTo>
                  <a:lnTo>
                    <a:pt x="1120743" y="1053634"/>
                  </a:lnTo>
                  <a:lnTo>
                    <a:pt x="275583" y="1053634"/>
                  </a:lnTo>
                  <a:cubicBezTo>
                    <a:pt x="178570" y="1054848"/>
                    <a:pt x="91861" y="1076668"/>
                    <a:pt x="0" y="1088185"/>
                  </a:cubicBezTo>
                  <a:cubicBezTo>
                    <a:pt x="139092" y="875755"/>
                    <a:pt x="244674" y="780742"/>
                    <a:pt x="257553" y="277249"/>
                  </a:cubicBezTo>
                  <a:cubicBezTo>
                    <a:pt x="257553" y="137340"/>
                    <a:pt x="311727" y="54831"/>
                    <a:pt x="505727" y="31649"/>
                  </a:cubicBezTo>
                  <a:cubicBezTo>
                    <a:pt x="629827" y="16195"/>
                    <a:pt x="746360" y="7501"/>
                    <a:pt x="858103" y="30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DE4AA534-3009-4532-A186-F8EE80C124ED}"/>
                </a:ext>
              </a:extLst>
            </p:cNvPr>
            <p:cNvSpPr/>
            <p:nvPr/>
          </p:nvSpPr>
          <p:spPr>
            <a:xfrm rot="10800000">
              <a:off x="8801171" y="5162327"/>
              <a:ext cx="2318640" cy="1088185"/>
            </a:xfrm>
            <a:custGeom>
              <a:avLst/>
              <a:gdLst>
                <a:gd name="connsiteX0" fmla="*/ 1136898 w 2318640"/>
                <a:gd name="connsiteY0" fmla="*/ 0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357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460537 w 2318640"/>
                <a:gd name="connsiteY4" fmla="*/ 3260 h 1088411"/>
                <a:gd name="connsiteX5" fmla="*/ 1812913 w 2318640"/>
                <a:gd name="connsiteY5" fmla="*/ 31875 h 1088411"/>
                <a:gd name="connsiteX6" fmla="*/ 2061087 w 2318640"/>
                <a:gd name="connsiteY6" fmla="*/ 277475 h 1088411"/>
                <a:gd name="connsiteX7" fmla="*/ 2318640 w 2318640"/>
                <a:gd name="connsiteY7" fmla="*/ 1088411 h 1088411"/>
                <a:gd name="connsiteX8" fmla="*/ 2043057 w 2318640"/>
                <a:gd name="connsiteY8" fmla="*/ 1053860 h 1088411"/>
                <a:gd name="connsiteX9" fmla="*/ 1197897 w 2318640"/>
                <a:gd name="connsiteY9" fmla="*/ 1053860 h 1088411"/>
                <a:gd name="connsiteX10" fmla="*/ 1120743 w 2318640"/>
                <a:gd name="connsiteY10" fmla="*/ 1053860 h 1088411"/>
                <a:gd name="connsiteX11" fmla="*/ 275583 w 2318640"/>
                <a:gd name="connsiteY11" fmla="*/ 1053860 h 1088411"/>
                <a:gd name="connsiteX12" fmla="*/ 0 w 2318640"/>
                <a:gd name="connsiteY12" fmla="*/ 1088411 h 1088411"/>
                <a:gd name="connsiteX13" fmla="*/ 257553 w 2318640"/>
                <a:gd name="connsiteY13" fmla="*/ 277475 h 1088411"/>
                <a:gd name="connsiteX14" fmla="*/ 505727 w 2318640"/>
                <a:gd name="connsiteY14" fmla="*/ 31875 h 1088411"/>
                <a:gd name="connsiteX15" fmla="*/ 858103 w 2318640"/>
                <a:gd name="connsiteY15" fmla="*/ 3260 h 1088411"/>
                <a:gd name="connsiteX16" fmla="*/ 1120743 w 2318640"/>
                <a:gd name="connsiteY16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460537 w 2318640"/>
                <a:gd name="connsiteY3" fmla="*/ 3260 h 1088411"/>
                <a:gd name="connsiteX4" fmla="*/ 1812913 w 2318640"/>
                <a:gd name="connsiteY4" fmla="*/ 31875 h 1088411"/>
                <a:gd name="connsiteX5" fmla="*/ 2061087 w 2318640"/>
                <a:gd name="connsiteY5" fmla="*/ 277475 h 1088411"/>
                <a:gd name="connsiteX6" fmla="*/ 2318640 w 2318640"/>
                <a:gd name="connsiteY6" fmla="*/ 1088411 h 1088411"/>
                <a:gd name="connsiteX7" fmla="*/ 2043057 w 2318640"/>
                <a:gd name="connsiteY7" fmla="*/ 1053860 h 1088411"/>
                <a:gd name="connsiteX8" fmla="*/ 1197897 w 2318640"/>
                <a:gd name="connsiteY8" fmla="*/ 1053860 h 1088411"/>
                <a:gd name="connsiteX9" fmla="*/ 1120743 w 2318640"/>
                <a:gd name="connsiteY9" fmla="*/ 1053860 h 1088411"/>
                <a:gd name="connsiteX10" fmla="*/ 275583 w 2318640"/>
                <a:gd name="connsiteY10" fmla="*/ 1053860 h 1088411"/>
                <a:gd name="connsiteX11" fmla="*/ 0 w 2318640"/>
                <a:gd name="connsiteY11" fmla="*/ 1088411 h 1088411"/>
                <a:gd name="connsiteX12" fmla="*/ 257553 w 2318640"/>
                <a:gd name="connsiteY12" fmla="*/ 277475 h 1088411"/>
                <a:gd name="connsiteX13" fmla="*/ 505727 w 2318640"/>
                <a:gd name="connsiteY13" fmla="*/ 31875 h 1088411"/>
                <a:gd name="connsiteX14" fmla="*/ 858103 w 2318640"/>
                <a:gd name="connsiteY14" fmla="*/ 3260 h 1088411"/>
                <a:gd name="connsiteX15" fmla="*/ 1120743 w 2318640"/>
                <a:gd name="connsiteY15" fmla="*/ 614 h 1088411"/>
                <a:gd name="connsiteX0" fmla="*/ 1120743 w 2318640"/>
                <a:gd name="connsiteY0" fmla="*/ 388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14" fmla="*/ 1120743 w 2318640"/>
                <a:gd name="connsiteY14" fmla="*/ 388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8640" h="1088185">
                  <a:moveTo>
                    <a:pt x="858103" y="3034"/>
                  </a:moveTo>
                  <a:lnTo>
                    <a:pt x="1159320" y="0"/>
                  </a:lnTo>
                  <a:lnTo>
                    <a:pt x="1460537" y="3034"/>
                  </a:lnTo>
                  <a:cubicBezTo>
                    <a:pt x="1572280" y="7501"/>
                    <a:pt x="1688813" y="16195"/>
                    <a:pt x="1812913" y="31649"/>
                  </a:cubicBezTo>
                  <a:cubicBezTo>
                    <a:pt x="2006913" y="54831"/>
                    <a:pt x="2061087" y="137340"/>
                    <a:pt x="2061087" y="277249"/>
                  </a:cubicBezTo>
                  <a:cubicBezTo>
                    <a:pt x="2073966" y="780742"/>
                    <a:pt x="2179548" y="875755"/>
                    <a:pt x="2318640" y="1088185"/>
                  </a:cubicBezTo>
                  <a:cubicBezTo>
                    <a:pt x="2226779" y="1076668"/>
                    <a:pt x="2140070" y="1054848"/>
                    <a:pt x="2043057" y="1053634"/>
                  </a:cubicBezTo>
                  <a:lnTo>
                    <a:pt x="1197897" y="1053634"/>
                  </a:lnTo>
                  <a:lnTo>
                    <a:pt x="1120743" y="1053634"/>
                  </a:lnTo>
                  <a:lnTo>
                    <a:pt x="275583" y="1053634"/>
                  </a:lnTo>
                  <a:cubicBezTo>
                    <a:pt x="178570" y="1054848"/>
                    <a:pt x="91861" y="1076668"/>
                    <a:pt x="0" y="1088185"/>
                  </a:cubicBezTo>
                  <a:cubicBezTo>
                    <a:pt x="139092" y="875755"/>
                    <a:pt x="244674" y="780742"/>
                    <a:pt x="257553" y="277249"/>
                  </a:cubicBezTo>
                  <a:cubicBezTo>
                    <a:pt x="257553" y="137340"/>
                    <a:pt x="311727" y="54831"/>
                    <a:pt x="505727" y="31649"/>
                  </a:cubicBezTo>
                  <a:cubicBezTo>
                    <a:pt x="629827" y="16195"/>
                    <a:pt x="746360" y="7501"/>
                    <a:pt x="858103" y="30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B018636-911C-490E-9E5C-B616DF52E7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43504" y="1948122"/>
            <a:ext cx="2780668" cy="3215149"/>
          </a:xfrm>
          <a:custGeom>
            <a:avLst/>
            <a:gdLst>
              <a:gd name="connsiteX0" fmla="*/ 382504 w 2762157"/>
              <a:gd name="connsiteY0" fmla="*/ 0 h 3193745"/>
              <a:gd name="connsiteX1" fmla="*/ 2379653 w 2762157"/>
              <a:gd name="connsiteY1" fmla="*/ 0 h 3193745"/>
              <a:gd name="connsiteX2" fmla="*/ 2762157 w 2762157"/>
              <a:gd name="connsiteY2" fmla="*/ 382504 h 3193745"/>
              <a:gd name="connsiteX3" fmla="*/ 2762157 w 2762157"/>
              <a:gd name="connsiteY3" fmla="*/ 2811241 h 3193745"/>
              <a:gd name="connsiteX4" fmla="*/ 2379653 w 2762157"/>
              <a:gd name="connsiteY4" fmla="*/ 3193745 h 3193745"/>
              <a:gd name="connsiteX5" fmla="*/ 382504 w 2762157"/>
              <a:gd name="connsiteY5" fmla="*/ 3193745 h 3193745"/>
              <a:gd name="connsiteX6" fmla="*/ 0 w 2762157"/>
              <a:gd name="connsiteY6" fmla="*/ 2811241 h 3193745"/>
              <a:gd name="connsiteX7" fmla="*/ 0 w 2762157"/>
              <a:gd name="connsiteY7" fmla="*/ 382504 h 3193745"/>
              <a:gd name="connsiteX8" fmla="*/ 382504 w 2762157"/>
              <a:gd name="connsiteY8" fmla="*/ 0 h 319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157" h="3193745">
                <a:moveTo>
                  <a:pt x="382504" y="0"/>
                </a:moveTo>
                <a:lnTo>
                  <a:pt x="2379653" y="0"/>
                </a:lnTo>
                <a:cubicBezTo>
                  <a:pt x="2590904" y="0"/>
                  <a:pt x="2762157" y="171253"/>
                  <a:pt x="2762157" y="382504"/>
                </a:cubicBezTo>
                <a:lnTo>
                  <a:pt x="2762157" y="2811241"/>
                </a:lnTo>
                <a:cubicBezTo>
                  <a:pt x="2762157" y="3022492"/>
                  <a:pt x="2590904" y="3193745"/>
                  <a:pt x="2379653" y="3193745"/>
                </a:cubicBezTo>
                <a:lnTo>
                  <a:pt x="382504" y="3193745"/>
                </a:lnTo>
                <a:cubicBezTo>
                  <a:pt x="171253" y="3193745"/>
                  <a:pt x="0" y="3022492"/>
                  <a:pt x="0" y="2811241"/>
                </a:cubicBezTo>
                <a:lnTo>
                  <a:pt x="0" y="382504"/>
                </a:lnTo>
                <a:cubicBezTo>
                  <a:pt x="0" y="171253"/>
                  <a:pt x="171253" y="0"/>
                  <a:pt x="3825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057853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76545" y="1872070"/>
            <a:ext cx="3326678" cy="3326678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2726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36000" y="0"/>
            <a:ext cx="525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-1" y="2043000"/>
            <a:ext cx="5255999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5920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xmlns="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794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xmlns="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xmlns="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8030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5401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6724891"/>
            <a:ext cx="12214208" cy="133109"/>
          </a:xfrm>
          <a:prstGeom prst="rect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4984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1194760" y="6385358"/>
            <a:ext cx="296863" cy="476250"/>
          </a:xfrm>
          <a:custGeom>
            <a:avLst/>
            <a:gdLst>
              <a:gd name="T0" fmla="*/ 0 w 187"/>
              <a:gd name="T1" fmla="*/ 300 h 300"/>
              <a:gd name="T2" fmla="*/ 187 w 187"/>
              <a:gd name="T3" fmla="*/ 300 h 300"/>
              <a:gd name="T4" fmla="*/ 187 w 187"/>
              <a:gd name="T5" fmla="*/ 0 h 300"/>
              <a:gd name="T6" fmla="*/ 0 w 187"/>
              <a:gd name="T7" fmla="*/ 0 h 300"/>
              <a:gd name="T8" fmla="*/ 0 w 187"/>
              <a:gd name="T9" fmla="*/ 300 h 300"/>
              <a:gd name="T10" fmla="*/ 0 w 187"/>
              <a:gd name="T11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" h="300">
                <a:moveTo>
                  <a:pt x="0" y="300"/>
                </a:moveTo>
                <a:lnTo>
                  <a:pt x="187" y="300"/>
                </a:lnTo>
                <a:lnTo>
                  <a:pt x="187" y="0"/>
                </a:lnTo>
                <a:lnTo>
                  <a:pt x="0" y="0"/>
                </a:lnTo>
                <a:lnTo>
                  <a:pt x="0" y="300"/>
                </a:lnTo>
                <a:lnTo>
                  <a:pt x="0" y="300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11550360" y="6226608"/>
            <a:ext cx="296863" cy="635000"/>
          </a:xfrm>
          <a:custGeom>
            <a:avLst/>
            <a:gdLst>
              <a:gd name="T0" fmla="*/ 0 w 187"/>
              <a:gd name="T1" fmla="*/ 400 h 400"/>
              <a:gd name="T2" fmla="*/ 187 w 187"/>
              <a:gd name="T3" fmla="*/ 400 h 400"/>
              <a:gd name="T4" fmla="*/ 187 w 187"/>
              <a:gd name="T5" fmla="*/ 0 h 400"/>
              <a:gd name="T6" fmla="*/ 0 w 187"/>
              <a:gd name="T7" fmla="*/ 0 h 400"/>
              <a:gd name="T8" fmla="*/ 0 w 187"/>
              <a:gd name="T9" fmla="*/ 400 h 400"/>
              <a:gd name="T10" fmla="*/ 0 w 187"/>
              <a:gd name="T11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" h="400">
                <a:moveTo>
                  <a:pt x="0" y="400"/>
                </a:moveTo>
                <a:lnTo>
                  <a:pt x="187" y="400"/>
                </a:lnTo>
                <a:lnTo>
                  <a:pt x="187" y="0"/>
                </a:lnTo>
                <a:lnTo>
                  <a:pt x="0" y="0"/>
                </a:lnTo>
                <a:lnTo>
                  <a:pt x="0" y="400"/>
                </a:lnTo>
                <a:lnTo>
                  <a:pt x="0" y="400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1904373" y="6074208"/>
            <a:ext cx="295275" cy="787400"/>
          </a:xfrm>
          <a:custGeom>
            <a:avLst/>
            <a:gdLst>
              <a:gd name="T0" fmla="*/ 0 w 186"/>
              <a:gd name="T1" fmla="*/ 496 h 496"/>
              <a:gd name="T2" fmla="*/ 186 w 186"/>
              <a:gd name="T3" fmla="*/ 496 h 496"/>
              <a:gd name="T4" fmla="*/ 186 w 186"/>
              <a:gd name="T5" fmla="*/ 0 h 496"/>
              <a:gd name="T6" fmla="*/ 0 w 186"/>
              <a:gd name="T7" fmla="*/ 0 h 496"/>
              <a:gd name="T8" fmla="*/ 0 w 186"/>
              <a:gd name="T9" fmla="*/ 496 h 496"/>
              <a:gd name="T10" fmla="*/ 0 w 186"/>
              <a:gd name="T11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" h="496">
                <a:moveTo>
                  <a:pt x="0" y="496"/>
                </a:moveTo>
                <a:lnTo>
                  <a:pt x="186" y="496"/>
                </a:lnTo>
                <a:lnTo>
                  <a:pt x="186" y="0"/>
                </a:lnTo>
                <a:lnTo>
                  <a:pt x="0" y="0"/>
                </a:lnTo>
                <a:lnTo>
                  <a:pt x="0" y="496"/>
                </a:lnTo>
                <a:lnTo>
                  <a:pt x="0" y="496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-7648" y="6194426"/>
            <a:ext cx="11109326" cy="681038"/>
            <a:chOff x="-7648" y="6194426"/>
            <a:chExt cx="11109326" cy="681038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-7648" y="6756401"/>
              <a:ext cx="11109326" cy="119063"/>
            </a:xfrm>
            <a:custGeom>
              <a:avLst/>
              <a:gdLst>
                <a:gd name="T0" fmla="*/ 0 w 6998"/>
                <a:gd name="T1" fmla="*/ 75 h 75"/>
                <a:gd name="T2" fmla="*/ 6998 w 6998"/>
                <a:gd name="T3" fmla="*/ 75 h 75"/>
                <a:gd name="T4" fmla="*/ 6998 w 6998"/>
                <a:gd name="T5" fmla="*/ 0 h 75"/>
                <a:gd name="T6" fmla="*/ 0 w 6998"/>
                <a:gd name="T7" fmla="*/ 0 h 75"/>
                <a:gd name="T8" fmla="*/ 0 w 6998"/>
                <a:gd name="T9" fmla="*/ 75 h 75"/>
                <a:gd name="T10" fmla="*/ 0 w 6998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98" h="75">
                  <a:moveTo>
                    <a:pt x="0" y="75"/>
                  </a:moveTo>
                  <a:lnTo>
                    <a:pt x="6998" y="75"/>
                  </a:lnTo>
                  <a:lnTo>
                    <a:pt x="6998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EF7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-1298" y="6464301"/>
              <a:ext cx="5556250" cy="158750"/>
            </a:xfrm>
            <a:custGeom>
              <a:avLst/>
              <a:gdLst>
                <a:gd name="T0" fmla="*/ 0 w 3500"/>
                <a:gd name="T1" fmla="*/ 100 h 100"/>
                <a:gd name="T2" fmla="*/ 3500 w 3500"/>
                <a:gd name="T3" fmla="*/ 100 h 100"/>
                <a:gd name="T4" fmla="*/ 3500 w 3500"/>
                <a:gd name="T5" fmla="*/ 0 h 100"/>
                <a:gd name="T6" fmla="*/ 0 w 3500"/>
                <a:gd name="T7" fmla="*/ 0 h 100"/>
                <a:gd name="T8" fmla="*/ 0 w 3500"/>
                <a:gd name="T9" fmla="*/ 100 h 100"/>
                <a:gd name="T10" fmla="*/ 0 w 3500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0" h="100">
                  <a:moveTo>
                    <a:pt x="0" y="100"/>
                  </a:moveTo>
                  <a:lnTo>
                    <a:pt x="3500" y="100"/>
                  </a:lnTo>
                  <a:lnTo>
                    <a:pt x="3500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EF7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22" y="6194426"/>
              <a:ext cx="2636838" cy="123825"/>
            </a:xfrm>
            <a:custGeom>
              <a:avLst/>
              <a:gdLst>
                <a:gd name="T0" fmla="*/ 0 w 1661"/>
                <a:gd name="T1" fmla="*/ 78 h 78"/>
                <a:gd name="T2" fmla="*/ 1661 w 1661"/>
                <a:gd name="T3" fmla="*/ 78 h 78"/>
                <a:gd name="T4" fmla="*/ 1661 w 1661"/>
                <a:gd name="T5" fmla="*/ 0 h 78"/>
                <a:gd name="T6" fmla="*/ 0 w 1661"/>
                <a:gd name="T7" fmla="*/ 0 h 78"/>
                <a:gd name="T8" fmla="*/ 0 w 1661"/>
                <a:gd name="T9" fmla="*/ 78 h 78"/>
                <a:gd name="T10" fmla="*/ 0 w 1661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1" h="78">
                  <a:moveTo>
                    <a:pt x="0" y="78"/>
                  </a:moveTo>
                  <a:lnTo>
                    <a:pt x="1661" y="78"/>
                  </a:lnTo>
                  <a:lnTo>
                    <a:pt x="166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F7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409339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703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4409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4065588" y="1966913"/>
            <a:ext cx="40608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4271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422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9D9D9C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0847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596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6997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5987703"/>
            <a:ext cx="546432" cy="870297"/>
          </a:xfrm>
          <a:prstGeom prst="rect">
            <a:avLst/>
          </a:prstGeom>
          <a:solidFill>
            <a:srgbClr val="F477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609533" y="6281429"/>
            <a:ext cx="543747" cy="576572"/>
          </a:xfrm>
          <a:prstGeom prst="rect">
            <a:avLst/>
          </a:prstGeom>
          <a:solidFill>
            <a:srgbClr val="F477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216381" y="6572045"/>
            <a:ext cx="545089" cy="285955"/>
          </a:xfrm>
          <a:prstGeom prst="rect">
            <a:avLst/>
          </a:prstGeom>
          <a:solidFill>
            <a:srgbClr val="F477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1645568" y="5987703"/>
            <a:ext cx="546432" cy="870297"/>
          </a:xfrm>
          <a:prstGeom prst="rect">
            <a:avLst/>
          </a:prstGeom>
          <a:solidFill>
            <a:srgbClr val="F477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1036035" y="6281429"/>
            <a:ext cx="546432" cy="576572"/>
          </a:xfrm>
          <a:prstGeom prst="rect">
            <a:avLst/>
          </a:prstGeom>
          <a:solidFill>
            <a:srgbClr val="F477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10430531" y="6572045"/>
            <a:ext cx="545089" cy="285955"/>
          </a:xfrm>
          <a:prstGeom prst="rect">
            <a:avLst/>
          </a:prstGeom>
          <a:solidFill>
            <a:srgbClr val="F477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1821885" y="6756983"/>
            <a:ext cx="8669061" cy="101017"/>
          </a:xfrm>
          <a:prstGeom prst="rect">
            <a:avLst/>
          </a:prstGeom>
          <a:solidFill>
            <a:srgbClr val="F477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1" y="0"/>
            <a:ext cx="12192000" cy="581891"/>
            <a:chOff x="0" y="7634288"/>
            <a:chExt cx="14014451" cy="657225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1928813" y="7634288"/>
              <a:ext cx="12085638" cy="657225"/>
            </a:xfrm>
            <a:custGeom>
              <a:avLst/>
              <a:gdLst>
                <a:gd name="T0" fmla="*/ 475 w 7613"/>
                <a:gd name="T1" fmla="*/ 0 h 414"/>
                <a:gd name="T2" fmla="*/ 0 w 7613"/>
                <a:gd name="T3" fmla="*/ 414 h 414"/>
                <a:gd name="T4" fmla="*/ 7613 w 7613"/>
                <a:gd name="T5" fmla="*/ 414 h 414"/>
                <a:gd name="T6" fmla="*/ 7613 w 7613"/>
                <a:gd name="T7" fmla="*/ 0 h 414"/>
                <a:gd name="T8" fmla="*/ 475 w 7613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3" h="414">
                  <a:moveTo>
                    <a:pt x="475" y="0"/>
                  </a:moveTo>
                  <a:lnTo>
                    <a:pt x="0" y="414"/>
                  </a:lnTo>
                  <a:lnTo>
                    <a:pt x="7613" y="414"/>
                  </a:lnTo>
                  <a:lnTo>
                    <a:pt x="7613" y="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F477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0" y="7634288"/>
              <a:ext cx="2214563" cy="657225"/>
            </a:xfrm>
            <a:custGeom>
              <a:avLst/>
              <a:gdLst>
                <a:gd name="T0" fmla="*/ 1395 w 1395"/>
                <a:gd name="T1" fmla="*/ 0 h 414"/>
                <a:gd name="T2" fmla="*/ 991 w 1395"/>
                <a:gd name="T3" fmla="*/ 414 h 414"/>
                <a:gd name="T4" fmla="*/ 0 w 1395"/>
                <a:gd name="T5" fmla="*/ 414 h 414"/>
                <a:gd name="T6" fmla="*/ 0 w 1395"/>
                <a:gd name="T7" fmla="*/ 0 h 414"/>
                <a:gd name="T8" fmla="*/ 1395 w 1395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5" h="414">
                  <a:moveTo>
                    <a:pt x="1395" y="0"/>
                  </a:moveTo>
                  <a:lnTo>
                    <a:pt x="991" y="414"/>
                  </a:lnTo>
                  <a:lnTo>
                    <a:pt x="0" y="414"/>
                  </a:lnTo>
                  <a:lnTo>
                    <a:pt x="0" y="0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F477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13327063" y="7680326"/>
              <a:ext cx="600075" cy="503238"/>
            </a:xfrm>
            <a:custGeom>
              <a:avLst/>
              <a:gdLst>
                <a:gd name="T0" fmla="*/ 68 w 160"/>
                <a:gd name="T1" fmla="*/ 126 h 132"/>
                <a:gd name="T2" fmla="*/ 46 w 160"/>
                <a:gd name="T3" fmla="*/ 122 h 132"/>
                <a:gd name="T4" fmla="*/ 10 w 160"/>
                <a:gd name="T5" fmla="*/ 105 h 132"/>
                <a:gd name="T6" fmla="*/ 0 w 160"/>
                <a:gd name="T7" fmla="*/ 55 h 132"/>
                <a:gd name="T8" fmla="*/ 15 w 160"/>
                <a:gd name="T9" fmla="*/ 41 h 132"/>
                <a:gd name="T10" fmla="*/ 29 w 160"/>
                <a:gd name="T11" fmla="*/ 29 h 132"/>
                <a:gd name="T12" fmla="*/ 42 w 160"/>
                <a:gd name="T13" fmla="*/ 20 h 132"/>
                <a:gd name="T14" fmla="*/ 69 w 160"/>
                <a:gd name="T15" fmla="*/ 5 h 132"/>
                <a:gd name="T16" fmla="*/ 91 w 160"/>
                <a:gd name="T17" fmla="*/ 5 h 132"/>
                <a:gd name="T18" fmla="*/ 132 w 160"/>
                <a:gd name="T19" fmla="*/ 11 h 132"/>
                <a:gd name="T20" fmla="*/ 151 w 160"/>
                <a:gd name="T21" fmla="*/ 49 h 132"/>
                <a:gd name="T22" fmla="*/ 158 w 160"/>
                <a:gd name="T23" fmla="*/ 74 h 132"/>
                <a:gd name="T24" fmla="*/ 130 w 160"/>
                <a:gd name="T25" fmla="*/ 126 h 132"/>
                <a:gd name="T26" fmla="*/ 90 w 160"/>
                <a:gd name="T27" fmla="*/ 130 h 132"/>
                <a:gd name="T28" fmla="*/ 76 w 160"/>
                <a:gd name="T29" fmla="*/ 123 h 132"/>
                <a:gd name="T30" fmla="*/ 82 w 160"/>
                <a:gd name="T31" fmla="*/ 11 h 132"/>
                <a:gd name="T32" fmla="*/ 62 w 160"/>
                <a:gd name="T33" fmla="*/ 14 h 132"/>
                <a:gd name="T34" fmla="*/ 31 w 160"/>
                <a:gd name="T35" fmla="*/ 35 h 132"/>
                <a:gd name="T36" fmla="*/ 18 w 160"/>
                <a:gd name="T37" fmla="*/ 46 h 132"/>
                <a:gd name="T38" fmla="*/ 6 w 160"/>
                <a:gd name="T39" fmla="*/ 55 h 132"/>
                <a:gd name="T40" fmla="*/ 6 w 160"/>
                <a:gd name="T41" fmla="*/ 74 h 132"/>
                <a:gd name="T42" fmla="*/ 45 w 160"/>
                <a:gd name="T43" fmla="*/ 115 h 132"/>
                <a:gd name="T44" fmla="*/ 32 w 160"/>
                <a:gd name="T45" fmla="*/ 79 h 132"/>
                <a:gd name="T46" fmla="*/ 30 w 160"/>
                <a:gd name="T47" fmla="*/ 61 h 132"/>
                <a:gd name="T48" fmla="*/ 36 w 160"/>
                <a:gd name="T49" fmla="*/ 81 h 132"/>
                <a:gd name="T50" fmla="*/ 61 w 160"/>
                <a:gd name="T51" fmla="*/ 118 h 132"/>
                <a:gd name="T52" fmla="*/ 82 w 160"/>
                <a:gd name="T53" fmla="*/ 107 h 132"/>
                <a:gd name="T54" fmla="*/ 67 w 160"/>
                <a:gd name="T55" fmla="*/ 79 h 132"/>
                <a:gd name="T56" fmla="*/ 62 w 160"/>
                <a:gd name="T57" fmla="*/ 51 h 132"/>
                <a:gd name="T58" fmla="*/ 73 w 160"/>
                <a:gd name="T59" fmla="*/ 85 h 132"/>
                <a:gd name="T60" fmla="*/ 91 w 160"/>
                <a:gd name="T61" fmla="*/ 106 h 132"/>
                <a:gd name="T62" fmla="*/ 111 w 160"/>
                <a:gd name="T63" fmla="*/ 97 h 132"/>
                <a:gd name="T64" fmla="*/ 110 w 160"/>
                <a:gd name="T65" fmla="*/ 83 h 132"/>
                <a:gd name="T66" fmla="*/ 96 w 160"/>
                <a:gd name="T67" fmla="*/ 39 h 132"/>
                <a:gd name="T68" fmla="*/ 100 w 160"/>
                <a:gd name="T69" fmla="*/ 37 h 132"/>
                <a:gd name="T70" fmla="*/ 115 w 160"/>
                <a:gd name="T71" fmla="*/ 94 h 132"/>
                <a:gd name="T72" fmla="*/ 139 w 160"/>
                <a:gd name="T73" fmla="*/ 94 h 132"/>
                <a:gd name="T74" fmla="*/ 149 w 160"/>
                <a:gd name="T75" fmla="*/ 56 h 132"/>
                <a:gd name="T76" fmla="*/ 108 w 160"/>
                <a:gd name="T77" fmla="*/ 8 h 132"/>
                <a:gd name="T78" fmla="*/ 81 w 160"/>
                <a:gd name="T79" fmla="*/ 17 h 132"/>
                <a:gd name="T80" fmla="*/ 156 w 160"/>
                <a:gd name="T81" fmla="*/ 87 h 132"/>
                <a:gd name="T82" fmla="*/ 151 w 160"/>
                <a:gd name="T83" fmla="*/ 91 h 132"/>
                <a:gd name="T84" fmla="*/ 119 w 160"/>
                <a:gd name="T85" fmla="*/ 99 h 132"/>
                <a:gd name="T86" fmla="*/ 106 w 160"/>
                <a:gd name="T87" fmla="*/ 106 h 132"/>
                <a:gd name="T88" fmla="*/ 117 w 160"/>
                <a:gd name="T89" fmla="*/ 118 h 132"/>
                <a:gd name="T90" fmla="*/ 142 w 160"/>
                <a:gd name="T91" fmla="*/ 117 h 132"/>
                <a:gd name="T92" fmla="*/ 84 w 160"/>
                <a:gd name="T93" fmla="*/ 119 h 132"/>
                <a:gd name="T94" fmla="*/ 89 w 160"/>
                <a:gd name="T95" fmla="*/ 126 h 132"/>
                <a:gd name="T96" fmla="*/ 112 w 160"/>
                <a:gd name="T97" fmla="*/ 122 h 132"/>
                <a:gd name="T98" fmla="*/ 103 w 160"/>
                <a:gd name="T99" fmla="*/ 108 h 132"/>
                <a:gd name="T100" fmla="*/ 84 w 160"/>
                <a:gd name="T101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0" h="132">
                  <a:moveTo>
                    <a:pt x="76" y="123"/>
                  </a:moveTo>
                  <a:cubicBezTo>
                    <a:pt x="74" y="124"/>
                    <a:pt x="71" y="126"/>
                    <a:pt x="68" y="126"/>
                  </a:cubicBezTo>
                  <a:cubicBezTo>
                    <a:pt x="62" y="128"/>
                    <a:pt x="56" y="126"/>
                    <a:pt x="50" y="122"/>
                  </a:cubicBezTo>
                  <a:cubicBezTo>
                    <a:pt x="48" y="121"/>
                    <a:pt x="47" y="121"/>
                    <a:pt x="46" y="122"/>
                  </a:cubicBezTo>
                  <a:cubicBezTo>
                    <a:pt x="40" y="123"/>
                    <a:pt x="34" y="123"/>
                    <a:pt x="28" y="121"/>
                  </a:cubicBezTo>
                  <a:cubicBezTo>
                    <a:pt x="19" y="118"/>
                    <a:pt x="14" y="112"/>
                    <a:pt x="10" y="105"/>
                  </a:cubicBezTo>
                  <a:cubicBezTo>
                    <a:pt x="5" y="96"/>
                    <a:pt x="2" y="87"/>
                    <a:pt x="1" y="77"/>
                  </a:cubicBezTo>
                  <a:cubicBezTo>
                    <a:pt x="0" y="70"/>
                    <a:pt x="0" y="63"/>
                    <a:pt x="0" y="55"/>
                  </a:cubicBezTo>
                  <a:cubicBezTo>
                    <a:pt x="0" y="53"/>
                    <a:pt x="1" y="50"/>
                    <a:pt x="3" y="48"/>
                  </a:cubicBezTo>
                  <a:cubicBezTo>
                    <a:pt x="6" y="45"/>
                    <a:pt x="11" y="43"/>
                    <a:pt x="15" y="41"/>
                  </a:cubicBezTo>
                  <a:cubicBezTo>
                    <a:pt x="16" y="40"/>
                    <a:pt x="17" y="39"/>
                    <a:pt x="18" y="38"/>
                  </a:cubicBezTo>
                  <a:cubicBezTo>
                    <a:pt x="21" y="35"/>
                    <a:pt x="25" y="31"/>
                    <a:pt x="29" y="29"/>
                  </a:cubicBezTo>
                  <a:cubicBezTo>
                    <a:pt x="31" y="29"/>
                    <a:pt x="33" y="27"/>
                    <a:pt x="35" y="26"/>
                  </a:cubicBezTo>
                  <a:cubicBezTo>
                    <a:pt x="38" y="25"/>
                    <a:pt x="40" y="23"/>
                    <a:pt x="42" y="20"/>
                  </a:cubicBezTo>
                  <a:cubicBezTo>
                    <a:pt x="47" y="16"/>
                    <a:pt x="52" y="12"/>
                    <a:pt x="57" y="8"/>
                  </a:cubicBezTo>
                  <a:cubicBezTo>
                    <a:pt x="60" y="5"/>
                    <a:pt x="65" y="5"/>
                    <a:pt x="69" y="5"/>
                  </a:cubicBezTo>
                  <a:cubicBezTo>
                    <a:pt x="75" y="4"/>
                    <a:pt x="80" y="4"/>
                    <a:pt x="86" y="5"/>
                  </a:cubicBezTo>
                  <a:cubicBezTo>
                    <a:pt x="88" y="6"/>
                    <a:pt x="90" y="5"/>
                    <a:pt x="91" y="5"/>
                  </a:cubicBezTo>
                  <a:cubicBezTo>
                    <a:pt x="95" y="4"/>
                    <a:pt x="99" y="3"/>
                    <a:pt x="102" y="2"/>
                  </a:cubicBezTo>
                  <a:cubicBezTo>
                    <a:pt x="112" y="0"/>
                    <a:pt x="125" y="1"/>
                    <a:pt x="132" y="11"/>
                  </a:cubicBezTo>
                  <a:cubicBezTo>
                    <a:pt x="134" y="13"/>
                    <a:pt x="135" y="17"/>
                    <a:pt x="136" y="19"/>
                  </a:cubicBezTo>
                  <a:cubicBezTo>
                    <a:pt x="141" y="29"/>
                    <a:pt x="147" y="39"/>
                    <a:pt x="151" y="49"/>
                  </a:cubicBezTo>
                  <a:cubicBezTo>
                    <a:pt x="153" y="52"/>
                    <a:pt x="154" y="55"/>
                    <a:pt x="155" y="59"/>
                  </a:cubicBezTo>
                  <a:cubicBezTo>
                    <a:pt x="156" y="64"/>
                    <a:pt x="157" y="69"/>
                    <a:pt x="158" y="74"/>
                  </a:cubicBezTo>
                  <a:cubicBezTo>
                    <a:pt x="160" y="85"/>
                    <a:pt x="159" y="95"/>
                    <a:pt x="156" y="105"/>
                  </a:cubicBezTo>
                  <a:cubicBezTo>
                    <a:pt x="153" y="117"/>
                    <a:pt x="143" y="125"/>
                    <a:pt x="130" y="126"/>
                  </a:cubicBezTo>
                  <a:cubicBezTo>
                    <a:pt x="126" y="126"/>
                    <a:pt x="122" y="126"/>
                    <a:pt x="118" y="126"/>
                  </a:cubicBezTo>
                  <a:cubicBezTo>
                    <a:pt x="109" y="127"/>
                    <a:pt x="99" y="129"/>
                    <a:pt x="90" y="130"/>
                  </a:cubicBezTo>
                  <a:cubicBezTo>
                    <a:pt x="83" y="132"/>
                    <a:pt x="79" y="130"/>
                    <a:pt x="77" y="124"/>
                  </a:cubicBezTo>
                  <a:cubicBezTo>
                    <a:pt x="76" y="123"/>
                    <a:pt x="76" y="123"/>
                    <a:pt x="76" y="123"/>
                  </a:cubicBezTo>
                  <a:close/>
                  <a:moveTo>
                    <a:pt x="86" y="12"/>
                  </a:moveTo>
                  <a:cubicBezTo>
                    <a:pt x="84" y="12"/>
                    <a:pt x="83" y="11"/>
                    <a:pt x="82" y="11"/>
                  </a:cubicBezTo>
                  <a:cubicBezTo>
                    <a:pt x="78" y="11"/>
                    <a:pt x="74" y="10"/>
                    <a:pt x="70" y="11"/>
                  </a:cubicBezTo>
                  <a:cubicBezTo>
                    <a:pt x="67" y="11"/>
                    <a:pt x="64" y="12"/>
                    <a:pt x="62" y="14"/>
                  </a:cubicBezTo>
                  <a:cubicBezTo>
                    <a:pt x="59" y="15"/>
                    <a:pt x="57" y="17"/>
                    <a:pt x="54" y="19"/>
                  </a:cubicBezTo>
                  <a:cubicBezTo>
                    <a:pt x="47" y="25"/>
                    <a:pt x="39" y="31"/>
                    <a:pt x="31" y="35"/>
                  </a:cubicBezTo>
                  <a:cubicBezTo>
                    <a:pt x="28" y="36"/>
                    <a:pt x="26" y="38"/>
                    <a:pt x="24" y="40"/>
                  </a:cubicBezTo>
                  <a:cubicBezTo>
                    <a:pt x="23" y="42"/>
                    <a:pt x="21" y="44"/>
                    <a:pt x="18" y="46"/>
                  </a:cubicBezTo>
                  <a:cubicBezTo>
                    <a:pt x="16" y="47"/>
                    <a:pt x="13" y="49"/>
                    <a:pt x="11" y="50"/>
                  </a:cubicBezTo>
                  <a:cubicBezTo>
                    <a:pt x="9" y="51"/>
                    <a:pt x="7" y="53"/>
                    <a:pt x="6" y="55"/>
                  </a:cubicBezTo>
                  <a:cubicBezTo>
                    <a:pt x="6" y="57"/>
                    <a:pt x="5" y="58"/>
                    <a:pt x="5" y="60"/>
                  </a:cubicBezTo>
                  <a:cubicBezTo>
                    <a:pt x="5" y="65"/>
                    <a:pt x="5" y="70"/>
                    <a:pt x="6" y="74"/>
                  </a:cubicBezTo>
                  <a:cubicBezTo>
                    <a:pt x="7" y="88"/>
                    <a:pt x="13" y="99"/>
                    <a:pt x="23" y="109"/>
                  </a:cubicBezTo>
                  <a:cubicBezTo>
                    <a:pt x="29" y="116"/>
                    <a:pt x="37" y="117"/>
                    <a:pt x="45" y="115"/>
                  </a:cubicBezTo>
                  <a:cubicBezTo>
                    <a:pt x="48" y="114"/>
                    <a:pt x="48" y="113"/>
                    <a:pt x="47" y="111"/>
                  </a:cubicBezTo>
                  <a:cubicBezTo>
                    <a:pt x="40" y="101"/>
                    <a:pt x="35" y="90"/>
                    <a:pt x="32" y="79"/>
                  </a:cubicBezTo>
                  <a:cubicBezTo>
                    <a:pt x="30" y="74"/>
                    <a:pt x="30" y="69"/>
                    <a:pt x="29" y="65"/>
                  </a:cubicBezTo>
                  <a:cubicBezTo>
                    <a:pt x="28" y="63"/>
                    <a:pt x="29" y="62"/>
                    <a:pt x="30" y="61"/>
                  </a:cubicBezTo>
                  <a:cubicBezTo>
                    <a:pt x="31" y="62"/>
                    <a:pt x="31" y="62"/>
                    <a:pt x="31" y="63"/>
                  </a:cubicBezTo>
                  <a:cubicBezTo>
                    <a:pt x="33" y="69"/>
                    <a:pt x="34" y="75"/>
                    <a:pt x="36" y="81"/>
                  </a:cubicBezTo>
                  <a:cubicBezTo>
                    <a:pt x="40" y="92"/>
                    <a:pt x="45" y="103"/>
                    <a:pt x="52" y="113"/>
                  </a:cubicBezTo>
                  <a:cubicBezTo>
                    <a:pt x="54" y="117"/>
                    <a:pt x="57" y="119"/>
                    <a:pt x="61" y="118"/>
                  </a:cubicBezTo>
                  <a:cubicBezTo>
                    <a:pt x="68" y="118"/>
                    <a:pt x="75" y="116"/>
                    <a:pt x="81" y="111"/>
                  </a:cubicBezTo>
                  <a:cubicBezTo>
                    <a:pt x="83" y="110"/>
                    <a:pt x="83" y="109"/>
                    <a:pt x="82" y="107"/>
                  </a:cubicBezTo>
                  <a:cubicBezTo>
                    <a:pt x="80" y="105"/>
                    <a:pt x="79" y="103"/>
                    <a:pt x="77" y="101"/>
                  </a:cubicBezTo>
                  <a:cubicBezTo>
                    <a:pt x="73" y="94"/>
                    <a:pt x="70" y="87"/>
                    <a:pt x="67" y="79"/>
                  </a:cubicBezTo>
                  <a:cubicBezTo>
                    <a:pt x="64" y="71"/>
                    <a:pt x="62" y="62"/>
                    <a:pt x="61" y="53"/>
                  </a:cubicBezTo>
                  <a:cubicBezTo>
                    <a:pt x="61" y="52"/>
                    <a:pt x="61" y="51"/>
                    <a:pt x="62" y="51"/>
                  </a:cubicBezTo>
                  <a:cubicBezTo>
                    <a:pt x="63" y="50"/>
                    <a:pt x="63" y="52"/>
                    <a:pt x="63" y="52"/>
                  </a:cubicBezTo>
                  <a:cubicBezTo>
                    <a:pt x="65" y="64"/>
                    <a:pt x="68" y="75"/>
                    <a:pt x="73" y="85"/>
                  </a:cubicBezTo>
                  <a:cubicBezTo>
                    <a:pt x="76" y="92"/>
                    <a:pt x="79" y="98"/>
                    <a:pt x="84" y="103"/>
                  </a:cubicBezTo>
                  <a:cubicBezTo>
                    <a:pt x="86" y="105"/>
                    <a:pt x="88" y="106"/>
                    <a:pt x="91" y="106"/>
                  </a:cubicBezTo>
                  <a:cubicBezTo>
                    <a:pt x="93" y="106"/>
                    <a:pt x="95" y="106"/>
                    <a:pt x="97" y="105"/>
                  </a:cubicBezTo>
                  <a:cubicBezTo>
                    <a:pt x="103" y="104"/>
                    <a:pt x="108" y="102"/>
                    <a:pt x="111" y="97"/>
                  </a:cubicBezTo>
                  <a:cubicBezTo>
                    <a:pt x="112" y="96"/>
                    <a:pt x="112" y="95"/>
                    <a:pt x="112" y="95"/>
                  </a:cubicBezTo>
                  <a:cubicBezTo>
                    <a:pt x="112" y="91"/>
                    <a:pt x="111" y="87"/>
                    <a:pt x="110" y="83"/>
                  </a:cubicBezTo>
                  <a:cubicBezTo>
                    <a:pt x="108" y="71"/>
                    <a:pt x="104" y="60"/>
                    <a:pt x="100" y="48"/>
                  </a:cubicBezTo>
                  <a:cubicBezTo>
                    <a:pt x="99" y="45"/>
                    <a:pt x="98" y="42"/>
                    <a:pt x="96" y="39"/>
                  </a:cubicBezTo>
                  <a:cubicBezTo>
                    <a:pt x="96" y="37"/>
                    <a:pt x="96" y="37"/>
                    <a:pt x="97" y="36"/>
                  </a:cubicBezTo>
                  <a:cubicBezTo>
                    <a:pt x="98" y="36"/>
                    <a:pt x="99" y="36"/>
                    <a:pt x="100" y="37"/>
                  </a:cubicBezTo>
                  <a:cubicBezTo>
                    <a:pt x="100" y="38"/>
                    <a:pt x="100" y="39"/>
                    <a:pt x="101" y="39"/>
                  </a:cubicBezTo>
                  <a:cubicBezTo>
                    <a:pt x="107" y="57"/>
                    <a:pt x="113" y="75"/>
                    <a:pt x="115" y="94"/>
                  </a:cubicBezTo>
                  <a:cubicBezTo>
                    <a:pt x="115" y="95"/>
                    <a:pt x="116" y="96"/>
                    <a:pt x="118" y="96"/>
                  </a:cubicBezTo>
                  <a:cubicBezTo>
                    <a:pt x="125" y="97"/>
                    <a:pt x="132" y="97"/>
                    <a:pt x="139" y="94"/>
                  </a:cubicBezTo>
                  <a:cubicBezTo>
                    <a:pt x="147" y="92"/>
                    <a:pt x="152" y="86"/>
                    <a:pt x="153" y="78"/>
                  </a:cubicBezTo>
                  <a:cubicBezTo>
                    <a:pt x="153" y="70"/>
                    <a:pt x="152" y="63"/>
                    <a:pt x="149" y="56"/>
                  </a:cubicBezTo>
                  <a:cubicBezTo>
                    <a:pt x="143" y="45"/>
                    <a:pt x="138" y="33"/>
                    <a:pt x="132" y="22"/>
                  </a:cubicBezTo>
                  <a:cubicBezTo>
                    <a:pt x="127" y="12"/>
                    <a:pt x="118" y="7"/>
                    <a:pt x="108" y="8"/>
                  </a:cubicBezTo>
                  <a:cubicBezTo>
                    <a:pt x="103" y="9"/>
                    <a:pt x="98" y="10"/>
                    <a:pt x="93" y="12"/>
                  </a:cubicBezTo>
                  <a:cubicBezTo>
                    <a:pt x="89" y="13"/>
                    <a:pt x="85" y="15"/>
                    <a:pt x="81" y="17"/>
                  </a:cubicBezTo>
                  <a:cubicBezTo>
                    <a:pt x="82" y="15"/>
                    <a:pt x="84" y="14"/>
                    <a:pt x="86" y="12"/>
                  </a:cubicBezTo>
                  <a:close/>
                  <a:moveTo>
                    <a:pt x="156" y="87"/>
                  </a:moveTo>
                  <a:cubicBezTo>
                    <a:pt x="155" y="87"/>
                    <a:pt x="155" y="87"/>
                    <a:pt x="155" y="87"/>
                  </a:cubicBezTo>
                  <a:cubicBezTo>
                    <a:pt x="154" y="88"/>
                    <a:pt x="152" y="89"/>
                    <a:pt x="151" y="91"/>
                  </a:cubicBezTo>
                  <a:cubicBezTo>
                    <a:pt x="146" y="95"/>
                    <a:pt x="141" y="98"/>
                    <a:pt x="134" y="99"/>
                  </a:cubicBezTo>
                  <a:cubicBezTo>
                    <a:pt x="129" y="100"/>
                    <a:pt x="124" y="100"/>
                    <a:pt x="119" y="99"/>
                  </a:cubicBezTo>
                  <a:cubicBezTo>
                    <a:pt x="116" y="98"/>
                    <a:pt x="114" y="99"/>
                    <a:pt x="111" y="101"/>
                  </a:cubicBezTo>
                  <a:cubicBezTo>
                    <a:pt x="110" y="103"/>
                    <a:pt x="108" y="104"/>
                    <a:pt x="106" y="106"/>
                  </a:cubicBezTo>
                  <a:cubicBezTo>
                    <a:pt x="107" y="106"/>
                    <a:pt x="108" y="106"/>
                    <a:pt x="108" y="106"/>
                  </a:cubicBezTo>
                  <a:cubicBezTo>
                    <a:pt x="114" y="108"/>
                    <a:pt x="118" y="113"/>
                    <a:pt x="117" y="118"/>
                  </a:cubicBezTo>
                  <a:cubicBezTo>
                    <a:pt x="117" y="121"/>
                    <a:pt x="117" y="121"/>
                    <a:pt x="120" y="122"/>
                  </a:cubicBezTo>
                  <a:cubicBezTo>
                    <a:pt x="128" y="123"/>
                    <a:pt x="136" y="122"/>
                    <a:pt x="142" y="117"/>
                  </a:cubicBezTo>
                  <a:cubicBezTo>
                    <a:pt x="153" y="110"/>
                    <a:pt x="155" y="99"/>
                    <a:pt x="156" y="87"/>
                  </a:cubicBezTo>
                  <a:close/>
                  <a:moveTo>
                    <a:pt x="84" y="119"/>
                  </a:moveTo>
                  <a:cubicBezTo>
                    <a:pt x="84" y="120"/>
                    <a:pt x="84" y="121"/>
                    <a:pt x="84" y="122"/>
                  </a:cubicBezTo>
                  <a:cubicBezTo>
                    <a:pt x="84" y="125"/>
                    <a:pt x="85" y="126"/>
                    <a:pt x="89" y="126"/>
                  </a:cubicBezTo>
                  <a:cubicBezTo>
                    <a:pt x="93" y="126"/>
                    <a:pt x="96" y="126"/>
                    <a:pt x="100" y="125"/>
                  </a:cubicBezTo>
                  <a:cubicBezTo>
                    <a:pt x="104" y="125"/>
                    <a:pt x="108" y="124"/>
                    <a:pt x="112" y="122"/>
                  </a:cubicBezTo>
                  <a:cubicBezTo>
                    <a:pt x="115" y="119"/>
                    <a:pt x="116" y="116"/>
                    <a:pt x="114" y="113"/>
                  </a:cubicBezTo>
                  <a:cubicBezTo>
                    <a:pt x="112" y="109"/>
                    <a:pt x="108" y="107"/>
                    <a:pt x="103" y="108"/>
                  </a:cubicBezTo>
                  <a:cubicBezTo>
                    <a:pt x="99" y="109"/>
                    <a:pt x="94" y="111"/>
                    <a:pt x="90" y="112"/>
                  </a:cubicBezTo>
                  <a:cubicBezTo>
                    <a:pt x="84" y="113"/>
                    <a:pt x="84" y="113"/>
                    <a:pt x="84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 rot="10800000">
            <a:off x="0" y="0"/>
            <a:ext cx="12192000" cy="870298"/>
            <a:chOff x="-869950" y="7212013"/>
            <a:chExt cx="14416088" cy="889001"/>
          </a:xfrm>
          <a:solidFill>
            <a:srgbClr val="F47758"/>
          </a:solidFill>
        </p:grpSpPr>
        <p:sp>
          <p:nvSpPr>
            <p:cNvPr id="3" name="Rectangle 16"/>
            <p:cNvSpPr>
              <a:spLocks noChangeArrowheads="1"/>
            </p:cNvSpPr>
            <p:nvPr/>
          </p:nvSpPr>
          <p:spPr bwMode="auto">
            <a:xfrm>
              <a:off x="-869950" y="7212013"/>
              <a:ext cx="646113" cy="889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-149225" y="7512051"/>
              <a:ext cx="642938" cy="5889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568325" y="7808913"/>
              <a:ext cx="644525" cy="292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12900025" y="7212013"/>
              <a:ext cx="646113" cy="889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12179300" y="7512051"/>
              <a:ext cx="646113" cy="5889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11463338" y="7808913"/>
              <a:ext cx="644525" cy="292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1212850" y="7997826"/>
              <a:ext cx="10250488" cy="1031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923865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08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78039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021" y="78508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F79DA6E-C333-45BB-ABFC-1B567DA0BFEA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52BCAAC-80AC-48BC-AACC-0512DECB3B8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E83F4D5-2B2F-4060-8579-3D6D47C3B5C9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upo 6"/>
          <p:cNvGrpSpPr/>
          <p:nvPr userDrawn="1"/>
        </p:nvGrpSpPr>
        <p:grpSpPr>
          <a:xfrm flipH="1">
            <a:off x="10905213" y="5439347"/>
            <a:ext cx="1286787" cy="1189099"/>
            <a:chOff x="10982325" y="5473701"/>
            <a:chExt cx="1212850" cy="1120775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1293475" y="5473701"/>
              <a:ext cx="901700" cy="600075"/>
            </a:xfrm>
            <a:custGeom>
              <a:avLst/>
              <a:gdLst>
                <a:gd name="T0" fmla="*/ 505 w 1515"/>
                <a:gd name="T1" fmla="*/ 251 h 1011"/>
                <a:gd name="T2" fmla="*/ 490 w 1515"/>
                <a:gd name="T3" fmla="*/ 181 h 1011"/>
                <a:gd name="T4" fmla="*/ 486 w 1515"/>
                <a:gd name="T5" fmla="*/ 72 h 1011"/>
                <a:gd name="T6" fmla="*/ 592 w 1515"/>
                <a:gd name="T7" fmla="*/ 3 h 1011"/>
                <a:gd name="T8" fmla="*/ 741 w 1515"/>
                <a:gd name="T9" fmla="*/ 106 h 1011"/>
                <a:gd name="T10" fmla="*/ 738 w 1515"/>
                <a:gd name="T11" fmla="*/ 158 h 1011"/>
                <a:gd name="T12" fmla="*/ 737 w 1515"/>
                <a:gd name="T13" fmla="*/ 218 h 1011"/>
                <a:gd name="T14" fmla="*/ 734 w 1515"/>
                <a:gd name="T15" fmla="*/ 233 h 1011"/>
                <a:gd name="T16" fmla="*/ 708 w 1515"/>
                <a:gd name="T17" fmla="*/ 276 h 1011"/>
                <a:gd name="T18" fmla="*/ 672 w 1515"/>
                <a:gd name="T19" fmla="*/ 308 h 1011"/>
                <a:gd name="T20" fmla="*/ 748 w 1515"/>
                <a:gd name="T21" fmla="*/ 346 h 1011"/>
                <a:gd name="T22" fmla="*/ 849 w 1515"/>
                <a:gd name="T23" fmla="*/ 381 h 1011"/>
                <a:gd name="T24" fmla="*/ 902 w 1515"/>
                <a:gd name="T25" fmla="*/ 399 h 1011"/>
                <a:gd name="T26" fmla="*/ 969 w 1515"/>
                <a:gd name="T27" fmla="*/ 412 h 1011"/>
                <a:gd name="T28" fmla="*/ 1003 w 1515"/>
                <a:gd name="T29" fmla="*/ 416 h 1011"/>
                <a:gd name="T30" fmla="*/ 1105 w 1515"/>
                <a:gd name="T31" fmla="*/ 416 h 1011"/>
                <a:gd name="T32" fmla="*/ 1150 w 1515"/>
                <a:gd name="T33" fmla="*/ 429 h 1011"/>
                <a:gd name="T34" fmla="*/ 1187 w 1515"/>
                <a:gd name="T35" fmla="*/ 435 h 1011"/>
                <a:gd name="T36" fmla="*/ 1309 w 1515"/>
                <a:gd name="T37" fmla="*/ 453 h 1011"/>
                <a:gd name="T38" fmla="*/ 1352 w 1515"/>
                <a:gd name="T39" fmla="*/ 453 h 1011"/>
                <a:gd name="T40" fmla="*/ 1366 w 1515"/>
                <a:gd name="T41" fmla="*/ 453 h 1011"/>
                <a:gd name="T42" fmla="*/ 1468 w 1515"/>
                <a:gd name="T43" fmla="*/ 465 h 1011"/>
                <a:gd name="T44" fmla="*/ 1508 w 1515"/>
                <a:gd name="T45" fmla="*/ 514 h 1011"/>
                <a:gd name="T46" fmla="*/ 1493 w 1515"/>
                <a:gd name="T47" fmla="*/ 561 h 1011"/>
                <a:gd name="T48" fmla="*/ 1449 w 1515"/>
                <a:gd name="T49" fmla="*/ 576 h 1011"/>
                <a:gd name="T50" fmla="*/ 1390 w 1515"/>
                <a:gd name="T51" fmla="*/ 545 h 1011"/>
                <a:gd name="T52" fmla="*/ 1321 w 1515"/>
                <a:gd name="T53" fmla="*/ 529 h 1011"/>
                <a:gd name="T54" fmla="*/ 1157 w 1515"/>
                <a:gd name="T55" fmla="*/ 557 h 1011"/>
                <a:gd name="T56" fmla="*/ 1145 w 1515"/>
                <a:gd name="T57" fmla="*/ 570 h 1011"/>
                <a:gd name="T58" fmla="*/ 1120 w 1515"/>
                <a:gd name="T59" fmla="*/ 624 h 1011"/>
                <a:gd name="T60" fmla="*/ 1089 w 1515"/>
                <a:gd name="T61" fmla="*/ 635 h 1011"/>
                <a:gd name="T62" fmla="*/ 1055 w 1515"/>
                <a:gd name="T63" fmla="*/ 624 h 1011"/>
                <a:gd name="T64" fmla="*/ 966 w 1515"/>
                <a:gd name="T65" fmla="*/ 618 h 1011"/>
                <a:gd name="T66" fmla="*/ 829 w 1515"/>
                <a:gd name="T67" fmla="*/ 630 h 1011"/>
                <a:gd name="T68" fmla="*/ 810 w 1515"/>
                <a:gd name="T69" fmla="*/ 642 h 1011"/>
                <a:gd name="T70" fmla="*/ 793 w 1515"/>
                <a:gd name="T71" fmla="*/ 727 h 1011"/>
                <a:gd name="T72" fmla="*/ 682 w 1515"/>
                <a:gd name="T73" fmla="*/ 947 h 1011"/>
                <a:gd name="T74" fmla="*/ 635 w 1515"/>
                <a:gd name="T75" fmla="*/ 983 h 1011"/>
                <a:gd name="T76" fmla="*/ 551 w 1515"/>
                <a:gd name="T77" fmla="*/ 999 h 1011"/>
                <a:gd name="T78" fmla="*/ 422 w 1515"/>
                <a:gd name="T79" fmla="*/ 925 h 1011"/>
                <a:gd name="T80" fmla="*/ 358 w 1515"/>
                <a:gd name="T81" fmla="*/ 893 h 1011"/>
                <a:gd name="T82" fmla="*/ 312 w 1515"/>
                <a:gd name="T83" fmla="*/ 846 h 1011"/>
                <a:gd name="T84" fmla="*/ 285 w 1515"/>
                <a:gd name="T85" fmla="*/ 822 h 1011"/>
                <a:gd name="T86" fmla="*/ 235 w 1515"/>
                <a:gd name="T87" fmla="*/ 791 h 1011"/>
                <a:gd name="T88" fmla="*/ 223 w 1515"/>
                <a:gd name="T89" fmla="*/ 789 h 1011"/>
                <a:gd name="T90" fmla="*/ 195 w 1515"/>
                <a:gd name="T91" fmla="*/ 799 h 1011"/>
                <a:gd name="T92" fmla="*/ 118 w 1515"/>
                <a:gd name="T93" fmla="*/ 823 h 1011"/>
                <a:gd name="T94" fmla="*/ 92 w 1515"/>
                <a:gd name="T95" fmla="*/ 832 h 1011"/>
                <a:gd name="T96" fmla="*/ 58 w 1515"/>
                <a:gd name="T97" fmla="*/ 821 h 1011"/>
                <a:gd name="T98" fmla="*/ 51 w 1515"/>
                <a:gd name="T99" fmla="*/ 805 h 1011"/>
                <a:gd name="T100" fmla="*/ 19 w 1515"/>
                <a:gd name="T101" fmla="*/ 689 h 1011"/>
                <a:gd name="T102" fmla="*/ 3 w 1515"/>
                <a:gd name="T103" fmla="*/ 627 h 1011"/>
                <a:gd name="T104" fmla="*/ 17 w 1515"/>
                <a:gd name="T105" fmla="*/ 580 h 1011"/>
                <a:gd name="T106" fmla="*/ 193 w 1515"/>
                <a:gd name="T107" fmla="*/ 394 h 1011"/>
                <a:gd name="T108" fmla="*/ 287 w 1515"/>
                <a:gd name="T109" fmla="*/ 343 h 1011"/>
                <a:gd name="T110" fmla="*/ 410 w 1515"/>
                <a:gd name="T111" fmla="*/ 311 h 1011"/>
                <a:gd name="T112" fmla="*/ 482 w 1515"/>
                <a:gd name="T113" fmla="*/ 258 h 1011"/>
                <a:gd name="T114" fmla="*/ 505 w 1515"/>
                <a:gd name="T115" fmla="*/ 251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5" h="1011">
                  <a:moveTo>
                    <a:pt x="505" y="251"/>
                  </a:moveTo>
                  <a:cubicBezTo>
                    <a:pt x="508" y="226"/>
                    <a:pt x="500" y="203"/>
                    <a:pt x="490" y="181"/>
                  </a:cubicBezTo>
                  <a:cubicBezTo>
                    <a:pt x="473" y="145"/>
                    <a:pt x="472" y="108"/>
                    <a:pt x="486" y="72"/>
                  </a:cubicBezTo>
                  <a:cubicBezTo>
                    <a:pt x="504" y="24"/>
                    <a:pt x="542" y="5"/>
                    <a:pt x="592" y="3"/>
                  </a:cubicBezTo>
                  <a:cubicBezTo>
                    <a:pt x="663" y="0"/>
                    <a:pt x="726" y="41"/>
                    <a:pt x="741" y="106"/>
                  </a:cubicBezTo>
                  <a:cubicBezTo>
                    <a:pt x="745" y="122"/>
                    <a:pt x="742" y="141"/>
                    <a:pt x="738" y="158"/>
                  </a:cubicBezTo>
                  <a:cubicBezTo>
                    <a:pt x="733" y="179"/>
                    <a:pt x="728" y="198"/>
                    <a:pt x="737" y="218"/>
                  </a:cubicBezTo>
                  <a:cubicBezTo>
                    <a:pt x="739" y="222"/>
                    <a:pt x="736" y="232"/>
                    <a:pt x="734" y="233"/>
                  </a:cubicBezTo>
                  <a:cubicBezTo>
                    <a:pt x="712" y="240"/>
                    <a:pt x="711" y="258"/>
                    <a:pt x="708" y="276"/>
                  </a:cubicBezTo>
                  <a:cubicBezTo>
                    <a:pt x="705" y="294"/>
                    <a:pt x="700" y="310"/>
                    <a:pt x="672" y="308"/>
                  </a:cubicBezTo>
                  <a:cubicBezTo>
                    <a:pt x="697" y="329"/>
                    <a:pt x="715" y="350"/>
                    <a:pt x="748" y="346"/>
                  </a:cubicBezTo>
                  <a:cubicBezTo>
                    <a:pt x="786" y="342"/>
                    <a:pt x="818" y="357"/>
                    <a:pt x="849" y="381"/>
                  </a:cubicBezTo>
                  <a:cubicBezTo>
                    <a:pt x="863" y="392"/>
                    <a:pt x="884" y="395"/>
                    <a:pt x="902" y="399"/>
                  </a:cubicBezTo>
                  <a:cubicBezTo>
                    <a:pt x="924" y="405"/>
                    <a:pt x="947" y="408"/>
                    <a:pt x="969" y="412"/>
                  </a:cubicBezTo>
                  <a:cubicBezTo>
                    <a:pt x="980" y="413"/>
                    <a:pt x="992" y="416"/>
                    <a:pt x="1003" y="416"/>
                  </a:cubicBezTo>
                  <a:cubicBezTo>
                    <a:pt x="1037" y="416"/>
                    <a:pt x="1071" y="416"/>
                    <a:pt x="1105" y="416"/>
                  </a:cubicBezTo>
                  <a:cubicBezTo>
                    <a:pt x="1121" y="417"/>
                    <a:pt x="1136" y="414"/>
                    <a:pt x="1150" y="429"/>
                  </a:cubicBezTo>
                  <a:cubicBezTo>
                    <a:pt x="1157" y="436"/>
                    <a:pt x="1174" y="433"/>
                    <a:pt x="1187" y="435"/>
                  </a:cubicBezTo>
                  <a:cubicBezTo>
                    <a:pt x="1227" y="441"/>
                    <a:pt x="1268" y="448"/>
                    <a:pt x="1309" y="453"/>
                  </a:cubicBezTo>
                  <a:cubicBezTo>
                    <a:pt x="1323" y="455"/>
                    <a:pt x="1338" y="453"/>
                    <a:pt x="1352" y="453"/>
                  </a:cubicBezTo>
                  <a:cubicBezTo>
                    <a:pt x="1357" y="453"/>
                    <a:pt x="1363" y="451"/>
                    <a:pt x="1366" y="453"/>
                  </a:cubicBezTo>
                  <a:cubicBezTo>
                    <a:pt x="1398" y="473"/>
                    <a:pt x="1434" y="462"/>
                    <a:pt x="1468" y="465"/>
                  </a:cubicBezTo>
                  <a:cubicBezTo>
                    <a:pt x="1507" y="469"/>
                    <a:pt x="1515" y="475"/>
                    <a:pt x="1508" y="514"/>
                  </a:cubicBezTo>
                  <a:cubicBezTo>
                    <a:pt x="1505" y="530"/>
                    <a:pt x="1500" y="547"/>
                    <a:pt x="1493" y="561"/>
                  </a:cubicBezTo>
                  <a:cubicBezTo>
                    <a:pt x="1485" y="579"/>
                    <a:pt x="1467" y="585"/>
                    <a:pt x="1449" y="576"/>
                  </a:cubicBezTo>
                  <a:cubicBezTo>
                    <a:pt x="1429" y="567"/>
                    <a:pt x="1407" y="559"/>
                    <a:pt x="1390" y="545"/>
                  </a:cubicBezTo>
                  <a:cubicBezTo>
                    <a:pt x="1369" y="527"/>
                    <a:pt x="1346" y="524"/>
                    <a:pt x="1321" y="529"/>
                  </a:cubicBezTo>
                  <a:cubicBezTo>
                    <a:pt x="1266" y="538"/>
                    <a:pt x="1211" y="547"/>
                    <a:pt x="1157" y="557"/>
                  </a:cubicBezTo>
                  <a:cubicBezTo>
                    <a:pt x="1152" y="557"/>
                    <a:pt x="1148" y="565"/>
                    <a:pt x="1145" y="570"/>
                  </a:cubicBezTo>
                  <a:cubicBezTo>
                    <a:pt x="1136" y="587"/>
                    <a:pt x="1129" y="606"/>
                    <a:pt x="1120" y="624"/>
                  </a:cubicBezTo>
                  <a:cubicBezTo>
                    <a:pt x="1113" y="637"/>
                    <a:pt x="1102" y="639"/>
                    <a:pt x="1089" y="635"/>
                  </a:cubicBezTo>
                  <a:cubicBezTo>
                    <a:pt x="1078" y="631"/>
                    <a:pt x="1065" y="630"/>
                    <a:pt x="1055" y="624"/>
                  </a:cubicBezTo>
                  <a:cubicBezTo>
                    <a:pt x="1026" y="607"/>
                    <a:pt x="997" y="613"/>
                    <a:pt x="966" y="618"/>
                  </a:cubicBezTo>
                  <a:cubicBezTo>
                    <a:pt x="921" y="625"/>
                    <a:pt x="875" y="627"/>
                    <a:pt x="829" y="630"/>
                  </a:cubicBezTo>
                  <a:cubicBezTo>
                    <a:pt x="819" y="630"/>
                    <a:pt x="812" y="632"/>
                    <a:pt x="810" y="642"/>
                  </a:cubicBezTo>
                  <a:cubicBezTo>
                    <a:pt x="804" y="670"/>
                    <a:pt x="794" y="698"/>
                    <a:pt x="793" y="727"/>
                  </a:cubicBezTo>
                  <a:cubicBezTo>
                    <a:pt x="792" y="819"/>
                    <a:pt x="750" y="889"/>
                    <a:pt x="682" y="947"/>
                  </a:cubicBezTo>
                  <a:cubicBezTo>
                    <a:pt x="667" y="960"/>
                    <a:pt x="652" y="974"/>
                    <a:pt x="635" y="983"/>
                  </a:cubicBezTo>
                  <a:cubicBezTo>
                    <a:pt x="609" y="997"/>
                    <a:pt x="582" y="1011"/>
                    <a:pt x="551" y="999"/>
                  </a:cubicBezTo>
                  <a:cubicBezTo>
                    <a:pt x="504" y="980"/>
                    <a:pt x="459" y="960"/>
                    <a:pt x="422" y="925"/>
                  </a:cubicBezTo>
                  <a:cubicBezTo>
                    <a:pt x="405" y="909"/>
                    <a:pt x="385" y="893"/>
                    <a:pt x="358" y="893"/>
                  </a:cubicBezTo>
                  <a:cubicBezTo>
                    <a:pt x="344" y="892"/>
                    <a:pt x="319" y="860"/>
                    <a:pt x="312" y="846"/>
                  </a:cubicBezTo>
                  <a:cubicBezTo>
                    <a:pt x="307" y="836"/>
                    <a:pt x="296" y="826"/>
                    <a:pt x="285" y="822"/>
                  </a:cubicBezTo>
                  <a:cubicBezTo>
                    <a:pt x="266" y="814"/>
                    <a:pt x="243" y="815"/>
                    <a:pt x="235" y="791"/>
                  </a:cubicBezTo>
                  <a:cubicBezTo>
                    <a:pt x="235" y="789"/>
                    <a:pt x="227" y="788"/>
                    <a:pt x="223" y="789"/>
                  </a:cubicBezTo>
                  <a:cubicBezTo>
                    <a:pt x="213" y="791"/>
                    <a:pt x="203" y="794"/>
                    <a:pt x="195" y="799"/>
                  </a:cubicBezTo>
                  <a:cubicBezTo>
                    <a:pt x="171" y="812"/>
                    <a:pt x="146" y="822"/>
                    <a:pt x="118" y="823"/>
                  </a:cubicBezTo>
                  <a:cubicBezTo>
                    <a:pt x="109" y="823"/>
                    <a:pt x="100" y="827"/>
                    <a:pt x="92" y="832"/>
                  </a:cubicBezTo>
                  <a:cubicBezTo>
                    <a:pt x="76" y="841"/>
                    <a:pt x="66" y="837"/>
                    <a:pt x="58" y="821"/>
                  </a:cubicBezTo>
                  <a:cubicBezTo>
                    <a:pt x="56" y="816"/>
                    <a:pt x="53" y="810"/>
                    <a:pt x="51" y="805"/>
                  </a:cubicBezTo>
                  <a:cubicBezTo>
                    <a:pt x="41" y="766"/>
                    <a:pt x="30" y="727"/>
                    <a:pt x="19" y="689"/>
                  </a:cubicBezTo>
                  <a:cubicBezTo>
                    <a:pt x="14" y="668"/>
                    <a:pt x="8" y="648"/>
                    <a:pt x="3" y="627"/>
                  </a:cubicBezTo>
                  <a:cubicBezTo>
                    <a:pt x="0" y="610"/>
                    <a:pt x="4" y="594"/>
                    <a:pt x="17" y="580"/>
                  </a:cubicBezTo>
                  <a:cubicBezTo>
                    <a:pt x="76" y="518"/>
                    <a:pt x="134" y="456"/>
                    <a:pt x="193" y="394"/>
                  </a:cubicBezTo>
                  <a:cubicBezTo>
                    <a:pt x="218" y="366"/>
                    <a:pt x="249" y="350"/>
                    <a:pt x="287" y="343"/>
                  </a:cubicBezTo>
                  <a:cubicBezTo>
                    <a:pt x="329" y="335"/>
                    <a:pt x="370" y="325"/>
                    <a:pt x="410" y="311"/>
                  </a:cubicBezTo>
                  <a:cubicBezTo>
                    <a:pt x="438" y="301"/>
                    <a:pt x="471" y="294"/>
                    <a:pt x="482" y="258"/>
                  </a:cubicBezTo>
                  <a:cubicBezTo>
                    <a:pt x="484" y="254"/>
                    <a:pt x="496" y="254"/>
                    <a:pt x="505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0982325" y="6003926"/>
              <a:ext cx="636588" cy="590550"/>
            </a:xfrm>
            <a:custGeom>
              <a:avLst/>
              <a:gdLst>
                <a:gd name="T0" fmla="*/ 953 w 1070"/>
                <a:gd name="T1" fmla="*/ 478 h 993"/>
                <a:gd name="T2" fmla="*/ 936 w 1070"/>
                <a:gd name="T3" fmla="*/ 439 h 993"/>
                <a:gd name="T4" fmla="*/ 874 w 1070"/>
                <a:gd name="T5" fmla="*/ 469 h 993"/>
                <a:gd name="T6" fmla="*/ 827 w 1070"/>
                <a:gd name="T7" fmla="*/ 490 h 993"/>
                <a:gd name="T8" fmla="*/ 705 w 1070"/>
                <a:gd name="T9" fmla="*/ 575 h 993"/>
                <a:gd name="T10" fmla="*/ 550 w 1070"/>
                <a:gd name="T11" fmla="*/ 688 h 993"/>
                <a:gd name="T12" fmla="*/ 423 w 1070"/>
                <a:gd name="T13" fmla="*/ 796 h 993"/>
                <a:gd name="T14" fmla="*/ 294 w 1070"/>
                <a:gd name="T15" fmla="*/ 923 h 993"/>
                <a:gd name="T16" fmla="*/ 276 w 1070"/>
                <a:gd name="T17" fmla="*/ 928 h 993"/>
                <a:gd name="T18" fmla="*/ 140 w 1070"/>
                <a:gd name="T19" fmla="*/ 891 h 993"/>
                <a:gd name="T20" fmla="*/ 136 w 1070"/>
                <a:gd name="T21" fmla="*/ 893 h 993"/>
                <a:gd name="T22" fmla="*/ 145 w 1070"/>
                <a:gd name="T23" fmla="*/ 928 h 993"/>
                <a:gd name="T24" fmla="*/ 144 w 1070"/>
                <a:gd name="T25" fmla="*/ 980 h 993"/>
                <a:gd name="T26" fmla="*/ 93 w 1070"/>
                <a:gd name="T27" fmla="*/ 975 h 993"/>
                <a:gd name="T28" fmla="*/ 10 w 1070"/>
                <a:gd name="T29" fmla="*/ 932 h 993"/>
                <a:gd name="T30" fmla="*/ 2 w 1070"/>
                <a:gd name="T31" fmla="*/ 919 h 993"/>
                <a:gd name="T32" fmla="*/ 15 w 1070"/>
                <a:gd name="T33" fmla="*/ 835 h 993"/>
                <a:gd name="T34" fmla="*/ 21 w 1070"/>
                <a:gd name="T35" fmla="*/ 793 h 993"/>
                <a:gd name="T36" fmla="*/ 29 w 1070"/>
                <a:gd name="T37" fmla="*/ 768 h 993"/>
                <a:gd name="T38" fmla="*/ 144 w 1070"/>
                <a:gd name="T39" fmla="*/ 659 h 993"/>
                <a:gd name="T40" fmla="*/ 281 w 1070"/>
                <a:gd name="T41" fmla="*/ 546 h 993"/>
                <a:gd name="T42" fmla="*/ 364 w 1070"/>
                <a:gd name="T43" fmla="*/ 459 h 993"/>
                <a:gd name="T44" fmla="*/ 429 w 1070"/>
                <a:gd name="T45" fmla="*/ 424 h 993"/>
                <a:gd name="T46" fmla="*/ 473 w 1070"/>
                <a:gd name="T47" fmla="*/ 400 h 993"/>
                <a:gd name="T48" fmla="*/ 647 w 1070"/>
                <a:gd name="T49" fmla="*/ 189 h 993"/>
                <a:gd name="T50" fmla="*/ 652 w 1070"/>
                <a:gd name="T51" fmla="*/ 160 h 993"/>
                <a:gd name="T52" fmla="*/ 664 w 1070"/>
                <a:gd name="T53" fmla="*/ 128 h 993"/>
                <a:gd name="T54" fmla="*/ 781 w 1070"/>
                <a:gd name="T55" fmla="*/ 32 h 993"/>
                <a:gd name="T56" fmla="*/ 821 w 1070"/>
                <a:gd name="T57" fmla="*/ 0 h 993"/>
                <a:gd name="T58" fmla="*/ 835 w 1070"/>
                <a:gd name="T59" fmla="*/ 21 h 993"/>
                <a:gd name="T60" fmla="*/ 968 w 1070"/>
                <a:gd name="T61" fmla="*/ 109 h 993"/>
                <a:gd name="T62" fmla="*/ 1049 w 1070"/>
                <a:gd name="T63" fmla="*/ 155 h 993"/>
                <a:gd name="T64" fmla="*/ 1062 w 1070"/>
                <a:gd name="T65" fmla="*/ 210 h 993"/>
                <a:gd name="T66" fmla="*/ 1035 w 1070"/>
                <a:gd name="T67" fmla="*/ 301 h 993"/>
                <a:gd name="T68" fmla="*/ 1037 w 1070"/>
                <a:gd name="T69" fmla="*/ 416 h 993"/>
                <a:gd name="T70" fmla="*/ 1015 w 1070"/>
                <a:gd name="T71" fmla="*/ 454 h 993"/>
                <a:gd name="T72" fmla="*/ 953 w 1070"/>
                <a:gd name="T73" fmla="*/ 478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0" h="993">
                  <a:moveTo>
                    <a:pt x="953" y="478"/>
                  </a:moveTo>
                  <a:cubicBezTo>
                    <a:pt x="947" y="463"/>
                    <a:pt x="942" y="452"/>
                    <a:pt x="936" y="439"/>
                  </a:cubicBezTo>
                  <a:cubicBezTo>
                    <a:pt x="915" y="449"/>
                    <a:pt x="895" y="459"/>
                    <a:pt x="874" y="469"/>
                  </a:cubicBezTo>
                  <a:cubicBezTo>
                    <a:pt x="859" y="476"/>
                    <a:pt x="843" y="485"/>
                    <a:pt x="827" y="490"/>
                  </a:cubicBezTo>
                  <a:cubicBezTo>
                    <a:pt x="777" y="505"/>
                    <a:pt x="737" y="535"/>
                    <a:pt x="705" y="575"/>
                  </a:cubicBezTo>
                  <a:cubicBezTo>
                    <a:pt x="663" y="628"/>
                    <a:pt x="610" y="664"/>
                    <a:pt x="550" y="688"/>
                  </a:cubicBezTo>
                  <a:cubicBezTo>
                    <a:pt x="495" y="711"/>
                    <a:pt x="454" y="748"/>
                    <a:pt x="423" y="796"/>
                  </a:cubicBezTo>
                  <a:cubicBezTo>
                    <a:pt x="389" y="847"/>
                    <a:pt x="337" y="880"/>
                    <a:pt x="294" y="923"/>
                  </a:cubicBezTo>
                  <a:cubicBezTo>
                    <a:pt x="291" y="927"/>
                    <a:pt x="282" y="928"/>
                    <a:pt x="276" y="928"/>
                  </a:cubicBezTo>
                  <a:cubicBezTo>
                    <a:pt x="228" y="928"/>
                    <a:pt x="181" y="921"/>
                    <a:pt x="140" y="891"/>
                  </a:cubicBezTo>
                  <a:cubicBezTo>
                    <a:pt x="139" y="892"/>
                    <a:pt x="138" y="893"/>
                    <a:pt x="136" y="893"/>
                  </a:cubicBezTo>
                  <a:cubicBezTo>
                    <a:pt x="139" y="905"/>
                    <a:pt x="142" y="917"/>
                    <a:pt x="145" y="928"/>
                  </a:cubicBezTo>
                  <a:cubicBezTo>
                    <a:pt x="151" y="946"/>
                    <a:pt x="159" y="967"/>
                    <a:pt x="144" y="980"/>
                  </a:cubicBezTo>
                  <a:cubicBezTo>
                    <a:pt x="129" y="993"/>
                    <a:pt x="109" y="983"/>
                    <a:pt x="93" y="975"/>
                  </a:cubicBezTo>
                  <a:cubicBezTo>
                    <a:pt x="65" y="961"/>
                    <a:pt x="37" y="947"/>
                    <a:pt x="10" y="932"/>
                  </a:cubicBezTo>
                  <a:cubicBezTo>
                    <a:pt x="6" y="930"/>
                    <a:pt x="2" y="924"/>
                    <a:pt x="2" y="919"/>
                  </a:cubicBezTo>
                  <a:cubicBezTo>
                    <a:pt x="0" y="890"/>
                    <a:pt x="3" y="862"/>
                    <a:pt x="15" y="835"/>
                  </a:cubicBezTo>
                  <a:cubicBezTo>
                    <a:pt x="21" y="823"/>
                    <a:pt x="19" y="807"/>
                    <a:pt x="21" y="793"/>
                  </a:cubicBezTo>
                  <a:cubicBezTo>
                    <a:pt x="23" y="784"/>
                    <a:pt x="24" y="774"/>
                    <a:pt x="29" y="768"/>
                  </a:cubicBezTo>
                  <a:cubicBezTo>
                    <a:pt x="61" y="725"/>
                    <a:pt x="104" y="693"/>
                    <a:pt x="144" y="659"/>
                  </a:cubicBezTo>
                  <a:cubicBezTo>
                    <a:pt x="190" y="621"/>
                    <a:pt x="237" y="585"/>
                    <a:pt x="281" y="546"/>
                  </a:cubicBezTo>
                  <a:cubicBezTo>
                    <a:pt x="311" y="519"/>
                    <a:pt x="337" y="489"/>
                    <a:pt x="364" y="459"/>
                  </a:cubicBezTo>
                  <a:cubicBezTo>
                    <a:pt x="382" y="439"/>
                    <a:pt x="403" y="429"/>
                    <a:pt x="429" y="424"/>
                  </a:cubicBezTo>
                  <a:cubicBezTo>
                    <a:pt x="445" y="420"/>
                    <a:pt x="462" y="412"/>
                    <a:pt x="473" y="400"/>
                  </a:cubicBezTo>
                  <a:cubicBezTo>
                    <a:pt x="532" y="331"/>
                    <a:pt x="590" y="260"/>
                    <a:pt x="647" y="189"/>
                  </a:cubicBezTo>
                  <a:cubicBezTo>
                    <a:pt x="653" y="183"/>
                    <a:pt x="654" y="169"/>
                    <a:pt x="652" y="160"/>
                  </a:cubicBezTo>
                  <a:cubicBezTo>
                    <a:pt x="650" y="146"/>
                    <a:pt x="655" y="136"/>
                    <a:pt x="664" y="128"/>
                  </a:cubicBezTo>
                  <a:cubicBezTo>
                    <a:pt x="703" y="96"/>
                    <a:pt x="742" y="64"/>
                    <a:pt x="781" y="32"/>
                  </a:cubicBezTo>
                  <a:cubicBezTo>
                    <a:pt x="792" y="22"/>
                    <a:pt x="804" y="14"/>
                    <a:pt x="821" y="0"/>
                  </a:cubicBezTo>
                  <a:cubicBezTo>
                    <a:pt x="825" y="7"/>
                    <a:pt x="830" y="14"/>
                    <a:pt x="835" y="21"/>
                  </a:cubicBezTo>
                  <a:cubicBezTo>
                    <a:pt x="869" y="66"/>
                    <a:pt x="917" y="90"/>
                    <a:pt x="968" y="109"/>
                  </a:cubicBezTo>
                  <a:cubicBezTo>
                    <a:pt x="998" y="120"/>
                    <a:pt x="1026" y="131"/>
                    <a:pt x="1049" y="155"/>
                  </a:cubicBezTo>
                  <a:cubicBezTo>
                    <a:pt x="1063" y="171"/>
                    <a:pt x="1070" y="187"/>
                    <a:pt x="1062" y="210"/>
                  </a:cubicBezTo>
                  <a:cubicBezTo>
                    <a:pt x="1051" y="239"/>
                    <a:pt x="1038" y="270"/>
                    <a:pt x="1035" y="301"/>
                  </a:cubicBezTo>
                  <a:cubicBezTo>
                    <a:pt x="1031" y="339"/>
                    <a:pt x="1034" y="378"/>
                    <a:pt x="1037" y="416"/>
                  </a:cubicBezTo>
                  <a:cubicBezTo>
                    <a:pt x="1038" y="436"/>
                    <a:pt x="1037" y="448"/>
                    <a:pt x="1015" y="454"/>
                  </a:cubicBezTo>
                  <a:cubicBezTo>
                    <a:pt x="994" y="459"/>
                    <a:pt x="975" y="469"/>
                    <a:pt x="953" y="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11677650" y="6065838"/>
              <a:ext cx="434975" cy="508000"/>
            </a:xfrm>
            <a:custGeom>
              <a:avLst/>
              <a:gdLst>
                <a:gd name="T0" fmla="*/ 725 w 729"/>
                <a:gd name="T1" fmla="*/ 799 h 855"/>
                <a:gd name="T2" fmla="*/ 703 w 729"/>
                <a:gd name="T3" fmla="*/ 832 h 855"/>
                <a:gd name="T4" fmla="*/ 586 w 729"/>
                <a:gd name="T5" fmla="*/ 836 h 855"/>
                <a:gd name="T6" fmla="*/ 488 w 729"/>
                <a:gd name="T7" fmla="*/ 848 h 855"/>
                <a:gd name="T8" fmla="*/ 382 w 729"/>
                <a:gd name="T9" fmla="*/ 855 h 855"/>
                <a:gd name="T10" fmla="*/ 344 w 729"/>
                <a:gd name="T11" fmla="*/ 809 h 855"/>
                <a:gd name="T12" fmla="*/ 348 w 729"/>
                <a:gd name="T13" fmla="*/ 784 h 855"/>
                <a:gd name="T14" fmla="*/ 305 w 729"/>
                <a:gd name="T15" fmla="*/ 784 h 855"/>
                <a:gd name="T16" fmla="*/ 246 w 729"/>
                <a:gd name="T17" fmla="*/ 586 h 855"/>
                <a:gd name="T18" fmla="*/ 234 w 729"/>
                <a:gd name="T19" fmla="*/ 534 h 855"/>
                <a:gd name="T20" fmla="*/ 166 w 729"/>
                <a:gd name="T21" fmla="*/ 451 h 855"/>
                <a:gd name="T22" fmla="*/ 49 w 729"/>
                <a:gd name="T23" fmla="*/ 387 h 855"/>
                <a:gd name="T24" fmla="*/ 36 w 729"/>
                <a:gd name="T25" fmla="*/ 361 h 855"/>
                <a:gd name="T26" fmla="*/ 38 w 729"/>
                <a:gd name="T27" fmla="*/ 156 h 855"/>
                <a:gd name="T28" fmla="*/ 4 w 729"/>
                <a:gd name="T29" fmla="*/ 26 h 855"/>
                <a:gd name="T30" fmla="*/ 2 w 729"/>
                <a:gd name="T31" fmla="*/ 8 h 855"/>
                <a:gd name="T32" fmla="*/ 27 w 729"/>
                <a:gd name="T33" fmla="*/ 3 h 855"/>
                <a:gd name="T34" fmla="*/ 56 w 729"/>
                <a:gd name="T35" fmla="*/ 38 h 855"/>
                <a:gd name="T36" fmla="*/ 51 w 729"/>
                <a:gd name="T37" fmla="*/ 42 h 855"/>
                <a:gd name="T38" fmla="*/ 101 w 729"/>
                <a:gd name="T39" fmla="*/ 48 h 855"/>
                <a:gd name="T40" fmla="*/ 195 w 729"/>
                <a:gd name="T41" fmla="*/ 101 h 855"/>
                <a:gd name="T42" fmla="*/ 324 w 729"/>
                <a:gd name="T43" fmla="*/ 182 h 855"/>
                <a:gd name="T44" fmla="*/ 423 w 729"/>
                <a:gd name="T45" fmla="*/ 289 h 855"/>
                <a:gd name="T46" fmla="*/ 528 w 729"/>
                <a:gd name="T47" fmla="*/ 596 h 855"/>
                <a:gd name="T48" fmla="*/ 550 w 729"/>
                <a:gd name="T49" fmla="*/ 734 h 855"/>
                <a:gd name="T50" fmla="*/ 556 w 729"/>
                <a:gd name="T51" fmla="*/ 745 h 855"/>
                <a:gd name="T52" fmla="*/ 678 w 729"/>
                <a:gd name="T53" fmla="*/ 793 h 855"/>
                <a:gd name="T54" fmla="*/ 725 w 729"/>
                <a:gd name="T55" fmla="*/ 799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9" h="855">
                  <a:moveTo>
                    <a:pt x="725" y="799"/>
                  </a:moveTo>
                  <a:cubicBezTo>
                    <a:pt x="729" y="826"/>
                    <a:pt x="727" y="830"/>
                    <a:pt x="703" y="832"/>
                  </a:cubicBezTo>
                  <a:cubicBezTo>
                    <a:pt x="664" y="834"/>
                    <a:pt x="625" y="833"/>
                    <a:pt x="586" y="836"/>
                  </a:cubicBezTo>
                  <a:cubicBezTo>
                    <a:pt x="553" y="838"/>
                    <a:pt x="521" y="845"/>
                    <a:pt x="488" y="848"/>
                  </a:cubicBezTo>
                  <a:cubicBezTo>
                    <a:pt x="453" y="851"/>
                    <a:pt x="418" y="854"/>
                    <a:pt x="382" y="855"/>
                  </a:cubicBezTo>
                  <a:cubicBezTo>
                    <a:pt x="357" y="855"/>
                    <a:pt x="342" y="835"/>
                    <a:pt x="344" y="809"/>
                  </a:cubicBezTo>
                  <a:cubicBezTo>
                    <a:pt x="345" y="801"/>
                    <a:pt x="347" y="793"/>
                    <a:pt x="348" y="784"/>
                  </a:cubicBezTo>
                  <a:cubicBezTo>
                    <a:pt x="335" y="784"/>
                    <a:pt x="322" y="784"/>
                    <a:pt x="305" y="784"/>
                  </a:cubicBezTo>
                  <a:cubicBezTo>
                    <a:pt x="285" y="719"/>
                    <a:pt x="266" y="652"/>
                    <a:pt x="246" y="586"/>
                  </a:cubicBezTo>
                  <a:cubicBezTo>
                    <a:pt x="241" y="569"/>
                    <a:pt x="238" y="551"/>
                    <a:pt x="234" y="534"/>
                  </a:cubicBezTo>
                  <a:cubicBezTo>
                    <a:pt x="224" y="496"/>
                    <a:pt x="204" y="468"/>
                    <a:pt x="166" y="451"/>
                  </a:cubicBezTo>
                  <a:cubicBezTo>
                    <a:pt x="126" y="432"/>
                    <a:pt x="88" y="408"/>
                    <a:pt x="49" y="387"/>
                  </a:cubicBezTo>
                  <a:cubicBezTo>
                    <a:pt x="39" y="381"/>
                    <a:pt x="36" y="374"/>
                    <a:pt x="36" y="361"/>
                  </a:cubicBezTo>
                  <a:cubicBezTo>
                    <a:pt x="38" y="293"/>
                    <a:pt x="39" y="224"/>
                    <a:pt x="38" y="156"/>
                  </a:cubicBezTo>
                  <a:cubicBezTo>
                    <a:pt x="37" y="111"/>
                    <a:pt x="24" y="67"/>
                    <a:pt x="4" y="26"/>
                  </a:cubicBezTo>
                  <a:cubicBezTo>
                    <a:pt x="1" y="20"/>
                    <a:pt x="0" y="8"/>
                    <a:pt x="2" y="8"/>
                  </a:cubicBezTo>
                  <a:cubicBezTo>
                    <a:pt x="9" y="4"/>
                    <a:pt x="22" y="0"/>
                    <a:pt x="27" y="3"/>
                  </a:cubicBezTo>
                  <a:cubicBezTo>
                    <a:pt x="38" y="12"/>
                    <a:pt x="46" y="26"/>
                    <a:pt x="56" y="38"/>
                  </a:cubicBezTo>
                  <a:cubicBezTo>
                    <a:pt x="54" y="39"/>
                    <a:pt x="53" y="40"/>
                    <a:pt x="51" y="42"/>
                  </a:cubicBezTo>
                  <a:cubicBezTo>
                    <a:pt x="68" y="44"/>
                    <a:pt x="84" y="46"/>
                    <a:pt x="101" y="48"/>
                  </a:cubicBezTo>
                  <a:cubicBezTo>
                    <a:pt x="139" y="54"/>
                    <a:pt x="165" y="81"/>
                    <a:pt x="195" y="101"/>
                  </a:cubicBezTo>
                  <a:cubicBezTo>
                    <a:pt x="236" y="131"/>
                    <a:pt x="280" y="158"/>
                    <a:pt x="324" y="182"/>
                  </a:cubicBezTo>
                  <a:cubicBezTo>
                    <a:pt x="369" y="208"/>
                    <a:pt x="404" y="240"/>
                    <a:pt x="423" y="289"/>
                  </a:cubicBezTo>
                  <a:cubicBezTo>
                    <a:pt x="463" y="390"/>
                    <a:pt x="505" y="490"/>
                    <a:pt x="528" y="596"/>
                  </a:cubicBezTo>
                  <a:cubicBezTo>
                    <a:pt x="538" y="641"/>
                    <a:pt x="542" y="688"/>
                    <a:pt x="550" y="734"/>
                  </a:cubicBezTo>
                  <a:cubicBezTo>
                    <a:pt x="551" y="738"/>
                    <a:pt x="553" y="744"/>
                    <a:pt x="556" y="745"/>
                  </a:cubicBezTo>
                  <a:cubicBezTo>
                    <a:pt x="597" y="761"/>
                    <a:pt x="637" y="778"/>
                    <a:pt x="678" y="793"/>
                  </a:cubicBezTo>
                  <a:cubicBezTo>
                    <a:pt x="693" y="798"/>
                    <a:pt x="709" y="797"/>
                    <a:pt x="725" y="7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1609388" y="6102351"/>
              <a:ext cx="80963" cy="165100"/>
            </a:xfrm>
            <a:custGeom>
              <a:avLst/>
              <a:gdLst>
                <a:gd name="T0" fmla="*/ 107 w 136"/>
                <a:gd name="T1" fmla="*/ 277 h 277"/>
                <a:gd name="T2" fmla="*/ 19 w 136"/>
                <a:gd name="T3" fmla="*/ 263 h 277"/>
                <a:gd name="T4" fmla="*/ 19 w 136"/>
                <a:gd name="T5" fmla="*/ 52 h 277"/>
                <a:gd name="T6" fmla="*/ 57 w 136"/>
                <a:gd name="T7" fmla="*/ 16 h 277"/>
                <a:gd name="T8" fmla="*/ 83 w 136"/>
                <a:gd name="T9" fmla="*/ 0 h 277"/>
                <a:gd name="T10" fmla="*/ 107 w 136"/>
                <a:gd name="T11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277">
                  <a:moveTo>
                    <a:pt x="107" y="277"/>
                  </a:moveTo>
                  <a:cubicBezTo>
                    <a:pt x="77" y="272"/>
                    <a:pt x="50" y="268"/>
                    <a:pt x="19" y="263"/>
                  </a:cubicBezTo>
                  <a:cubicBezTo>
                    <a:pt x="10" y="195"/>
                    <a:pt x="0" y="124"/>
                    <a:pt x="19" y="52"/>
                  </a:cubicBezTo>
                  <a:cubicBezTo>
                    <a:pt x="24" y="33"/>
                    <a:pt x="32" y="16"/>
                    <a:pt x="57" y="16"/>
                  </a:cubicBezTo>
                  <a:cubicBezTo>
                    <a:pt x="65" y="15"/>
                    <a:pt x="74" y="6"/>
                    <a:pt x="83" y="0"/>
                  </a:cubicBezTo>
                  <a:cubicBezTo>
                    <a:pt x="136" y="89"/>
                    <a:pt x="104" y="186"/>
                    <a:pt x="107" y="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2" name="Rectángulo 11"/>
          <p:cNvSpPr/>
          <p:nvPr userDrawn="1"/>
        </p:nvSpPr>
        <p:spPr>
          <a:xfrm>
            <a:off x="0" y="-16551"/>
            <a:ext cx="12131675" cy="403901"/>
          </a:xfrm>
          <a:prstGeom prst="rect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5038209" y="-61841"/>
            <a:ext cx="2055256" cy="802699"/>
            <a:chOff x="1589088" y="3008313"/>
            <a:chExt cx="2006600" cy="1090613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9088" y="3011488"/>
              <a:ext cx="2003425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1589088" y="3008313"/>
              <a:ext cx="2006600" cy="1090613"/>
            </a:xfrm>
            <a:custGeom>
              <a:avLst/>
              <a:gdLst>
                <a:gd name="T0" fmla="*/ 25 w 532"/>
                <a:gd name="T1" fmla="*/ 54 h 288"/>
                <a:gd name="T2" fmla="*/ 56 w 532"/>
                <a:gd name="T3" fmla="*/ 32 h 288"/>
                <a:gd name="T4" fmla="*/ 68 w 532"/>
                <a:gd name="T5" fmla="*/ 30 h 288"/>
                <a:gd name="T6" fmla="*/ 196 w 532"/>
                <a:gd name="T7" fmla="*/ 53 h 288"/>
                <a:gd name="T8" fmla="*/ 208 w 532"/>
                <a:gd name="T9" fmla="*/ 48 h 288"/>
                <a:gd name="T10" fmla="*/ 286 w 532"/>
                <a:gd name="T11" fmla="*/ 25 h 288"/>
                <a:gd name="T12" fmla="*/ 326 w 532"/>
                <a:gd name="T13" fmla="*/ 43 h 288"/>
                <a:gd name="T14" fmla="*/ 342 w 532"/>
                <a:gd name="T15" fmla="*/ 49 h 288"/>
                <a:gd name="T16" fmla="*/ 466 w 532"/>
                <a:gd name="T17" fmla="*/ 15 h 288"/>
                <a:gd name="T18" fmla="*/ 485 w 532"/>
                <a:gd name="T19" fmla="*/ 11 h 288"/>
                <a:gd name="T20" fmla="*/ 532 w 532"/>
                <a:gd name="T21" fmla="*/ 0 h 288"/>
                <a:gd name="T22" fmla="*/ 396 w 532"/>
                <a:gd name="T23" fmla="*/ 121 h 288"/>
                <a:gd name="T24" fmla="*/ 422 w 532"/>
                <a:gd name="T25" fmla="*/ 174 h 288"/>
                <a:gd name="T26" fmla="*/ 433 w 532"/>
                <a:gd name="T27" fmla="*/ 218 h 288"/>
                <a:gd name="T28" fmla="*/ 392 w 532"/>
                <a:gd name="T29" fmla="*/ 283 h 288"/>
                <a:gd name="T30" fmla="*/ 371 w 532"/>
                <a:gd name="T31" fmla="*/ 272 h 288"/>
                <a:gd name="T32" fmla="*/ 321 w 532"/>
                <a:gd name="T33" fmla="*/ 157 h 288"/>
                <a:gd name="T34" fmla="*/ 273 w 532"/>
                <a:gd name="T35" fmla="*/ 144 h 288"/>
                <a:gd name="T36" fmla="*/ 242 w 532"/>
                <a:gd name="T37" fmla="*/ 147 h 288"/>
                <a:gd name="T38" fmla="*/ 209 w 532"/>
                <a:gd name="T39" fmla="*/ 159 h 288"/>
                <a:gd name="T40" fmla="*/ 162 w 532"/>
                <a:gd name="T41" fmla="*/ 265 h 288"/>
                <a:gd name="T42" fmla="*/ 139 w 532"/>
                <a:gd name="T43" fmla="*/ 280 h 288"/>
                <a:gd name="T44" fmla="*/ 99 w 532"/>
                <a:gd name="T45" fmla="*/ 195 h 288"/>
                <a:gd name="T46" fmla="*/ 138 w 532"/>
                <a:gd name="T47" fmla="*/ 130 h 288"/>
                <a:gd name="T48" fmla="*/ 61 w 532"/>
                <a:gd name="T49" fmla="*/ 109 h 288"/>
                <a:gd name="T50" fmla="*/ 0 w 532"/>
                <a:gd name="T51" fmla="*/ 61 h 288"/>
                <a:gd name="T52" fmla="*/ 25 w 532"/>
                <a:gd name="T53" fmla="*/ 5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2" h="288">
                  <a:moveTo>
                    <a:pt x="25" y="54"/>
                  </a:moveTo>
                  <a:cubicBezTo>
                    <a:pt x="39" y="53"/>
                    <a:pt x="49" y="43"/>
                    <a:pt x="56" y="32"/>
                  </a:cubicBezTo>
                  <a:cubicBezTo>
                    <a:pt x="60" y="26"/>
                    <a:pt x="62" y="26"/>
                    <a:pt x="68" y="30"/>
                  </a:cubicBezTo>
                  <a:cubicBezTo>
                    <a:pt x="107" y="59"/>
                    <a:pt x="151" y="57"/>
                    <a:pt x="196" y="53"/>
                  </a:cubicBezTo>
                  <a:cubicBezTo>
                    <a:pt x="201" y="53"/>
                    <a:pt x="206" y="53"/>
                    <a:pt x="208" y="48"/>
                  </a:cubicBezTo>
                  <a:cubicBezTo>
                    <a:pt x="226" y="15"/>
                    <a:pt x="258" y="25"/>
                    <a:pt x="286" y="25"/>
                  </a:cubicBezTo>
                  <a:cubicBezTo>
                    <a:pt x="301" y="25"/>
                    <a:pt x="316" y="30"/>
                    <a:pt x="326" y="43"/>
                  </a:cubicBezTo>
                  <a:cubicBezTo>
                    <a:pt x="331" y="48"/>
                    <a:pt x="336" y="49"/>
                    <a:pt x="342" y="49"/>
                  </a:cubicBezTo>
                  <a:cubicBezTo>
                    <a:pt x="386" y="48"/>
                    <a:pt x="430" y="46"/>
                    <a:pt x="466" y="15"/>
                  </a:cubicBezTo>
                  <a:cubicBezTo>
                    <a:pt x="472" y="10"/>
                    <a:pt x="478" y="11"/>
                    <a:pt x="485" y="11"/>
                  </a:cubicBezTo>
                  <a:cubicBezTo>
                    <a:pt x="502" y="12"/>
                    <a:pt x="518" y="10"/>
                    <a:pt x="532" y="0"/>
                  </a:cubicBezTo>
                  <a:cubicBezTo>
                    <a:pt x="524" y="65"/>
                    <a:pt x="473" y="111"/>
                    <a:pt x="396" y="121"/>
                  </a:cubicBezTo>
                  <a:cubicBezTo>
                    <a:pt x="405" y="139"/>
                    <a:pt x="414" y="156"/>
                    <a:pt x="422" y="174"/>
                  </a:cubicBezTo>
                  <a:cubicBezTo>
                    <a:pt x="428" y="188"/>
                    <a:pt x="432" y="203"/>
                    <a:pt x="433" y="218"/>
                  </a:cubicBezTo>
                  <a:cubicBezTo>
                    <a:pt x="435" y="251"/>
                    <a:pt x="422" y="271"/>
                    <a:pt x="392" y="283"/>
                  </a:cubicBezTo>
                  <a:cubicBezTo>
                    <a:pt x="379" y="288"/>
                    <a:pt x="372" y="288"/>
                    <a:pt x="371" y="272"/>
                  </a:cubicBezTo>
                  <a:cubicBezTo>
                    <a:pt x="366" y="229"/>
                    <a:pt x="353" y="189"/>
                    <a:pt x="321" y="157"/>
                  </a:cubicBezTo>
                  <a:cubicBezTo>
                    <a:pt x="308" y="143"/>
                    <a:pt x="295" y="130"/>
                    <a:pt x="273" y="144"/>
                  </a:cubicBezTo>
                  <a:cubicBezTo>
                    <a:pt x="264" y="150"/>
                    <a:pt x="252" y="149"/>
                    <a:pt x="242" y="147"/>
                  </a:cubicBezTo>
                  <a:cubicBezTo>
                    <a:pt x="227" y="143"/>
                    <a:pt x="218" y="150"/>
                    <a:pt x="209" y="159"/>
                  </a:cubicBezTo>
                  <a:cubicBezTo>
                    <a:pt x="177" y="187"/>
                    <a:pt x="164" y="224"/>
                    <a:pt x="162" y="265"/>
                  </a:cubicBezTo>
                  <a:cubicBezTo>
                    <a:pt x="161" y="282"/>
                    <a:pt x="155" y="286"/>
                    <a:pt x="139" y="280"/>
                  </a:cubicBezTo>
                  <a:cubicBezTo>
                    <a:pt x="95" y="263"/>
                    <a:pt x="83" y="239"/>
                    <a:pt x="99" y="195"/>
                  </a:cubicBezTo>
                  <a:cubicBezTo>
                    <a:pt x="108" y="171"/>
                    <a:pt x="121" y="151"/>
                    <a:pt x="138" y="130"/>
                  </a:cubicBezTo>
                  <a:cubicBezTo>
                    <a:pt x="111" y="126"/>
                    <a:pt x="85" y="121"/>
                    <a:pt x="61" y="109"/>
                  </a:cubicBezTo>
                  <a:cubicBezTo>
                    <a:pt x="38" y="98"/>
                    <a:pt x="17" y="82"/>
                    <a:pt x="0" y="61"/>
                  </a:cubicBezTo>
                  <a:cubicBezTo>
                    <a:pt x="9" y="59"/>
                    <a:pt x="17" y="56"/>
                    <a:pt x="25" y="54"/>
                  </a:cubicBezTo>
                  <a:close/>
                </a:path>
              </a:pathLst>
            </a:custGeom>
            <a:solidFill>
              <a:srgbClr val="1D19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619376" y="3224213"/>
              <a:ext cx="588963" cy="839788"/>
            </a:xfrm>
            <a:custGeom>
              <a:avLst/>
              <a:gdLst>
                <a:gd name="T0" fmla="*/ 36 w 156"/>
                <a:gd name="T1" fmla="*/ 2 h 222"/>
                <a:gd name="T2" fmla="*/ 58 w 156"/>
                <a:gd name="T3" fmla="*/ 10 h 222"/>
                <a:gd name="T4" fmla="*/ 149 w 156"/>
                <a:gd name="T5" fmla="*/ 149 h 222"/>
                <a:gd name="T6" fmla="*/ 120 w 156"/>
                <a:gd name="T7" fmla="*/ 215 h 222"/>
                <a:gd name="T8" fmla="*/ 105 w 156"/>
                <a:gd name="T9" fmla="*/ 207 h 222"/>
                <a:gd name="T10" fmla="*/ 31 w 156"/>
                <a:gd name="T11" fmla="*/ 73 h 222"/>
                <a:gd name="T12" fmla="*/ 20 w 156"/>
                <a:gd name="T13" fmla="*/ 66 h 222"/>
                <a:gd name="T14" fmla="*/ 5 w 156"/>
                <a:gd name="T15" fmla="*/ 40 h 222"/>
                <a:gd name="T16" fmla="*/ 36 w 156"/>
                <a:gd name="T17" fmla="*/ 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222">
                  <a:moveTo>
                    <a:pt x="36" y="2"/>
                  </a:moveTo>
                  <a:cubicBezTo>
                    <a:pt x="45" y="0"/>
                    <a:pt x="52" y="6"/>
                    <a:pt x="58" y="10"/>
                  </a:cubicBezTo>
                  <a:cubicBezTo>
                    <a:pt x="104" y="46"/>
                    <a:pt x="137" y="91"/>
                    <a:pt x="149" y="149"/>
                  </a:cubicBezTo>
                  <a:cubicBezTo>
                    <a:pt x="156" y="183"/>
                    <a:pt x="150" y="196"/>
                    <a:pt x="120" y="215"/>
                  </a:cubicBezTo>
                  <a:cubicBezTo>
                    <a:pt x="110" y="222"/>
                    <a:pt x="106" y="221"/>
                    <a:pt x="105" y="207"/>
                  </a:cubicBezTo>
                  <a:cubicBezTo>
                    <a:pt x="104" y="150"/>
                    <a:pt x="77" y="106"/>
                    <a:pt x="31" y="73"/>
                  </a:cubicBezTo>
                  <a:cubicBezTo>
                    <a:pt x="28" y="70"/>
                    <a:pt x="24" y="68"/>
                    <a:pt x="20" y="66"/>
                  </a:cubicBezTo>
                  <a:cubicBezTo>
                    <a:pt x="4" y="63"/>
                    <a:pt x="0" y="53"/>
                    <a:pt x="5" y="40"/>
                  </a:cubicBezTo>
                  <a:cubicBezTo>
                    <a:pt x="11" y="24"/>
                    <a:pt x="18" y="8"/>
                    <a:pt x="36" y="2"/>
                  </a:cubicBezTo>
                  <a:close/>
                </a:path>
              </a:pathLst>
            </a:custGeom>
            <a:solidFill>
              <a:srgbClr val="F477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62151" y="3333751"/>
              <a:ext cx="468313" cy="719138"/>
            </a:xfrm>
            <a:custGeom>
              <a:avLst/>
              <a:gdLst>
                <a:gd name="T0" fmla="*/ 122 w 124"/>
                <a:gd name="T1" fmla="*/ 53 h 190"/>
                <a:gd name="T2" fmla="*/ 54 w 124"/>
                <a:gd name="T3" fmla="*/ 166 h 190"/>
                <a:gd name="T4" fmla="*/ 30 w 124"/>
                <a:gd name="T5" fmla="*/ 177 h 190"/>
                <a:gd name="T6" fmla="*/ 9 w 124"/>
                <a:gd name="T7" fmla="*/ 120 h 190"/>
                <a:gd name="T8" fmla="*/ 54 w 124"/>
                <a:gd name="T9" fmla="*/ 41 h 190"/>
                <a:gd name="T10" fmla="*/ 65 w 124"/>
                <a:gd name="T11" fmla="*/ 25 h 190"/>
                <a:gd name="T12" fmla="*/ 97 w 124"/>
                <a:gd name="T13" fmla="*/ 9 h 190"/>
                <a:gd name="T14" fmla="*/ 122 w 124"/>
                <a:gd name="T15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90">
                  <a:moveTo>
                    <a:pt x="122" y="53"/>
                  </a:moveTo>
                  <a:cubicBezTo>
                    <a:pt x="78" y="78"/>
                    <a:pt x="61" y="119"/>
                    <a:pt x="54" y="166"/>
                  </a:cubicBezTo>
                  <a:cubicBezTo>
                    <a:pt x="51" y="189"/>
                    <a:pt x="48" y="190"/>
                    <a:pt x="30" y="177"/>
                  </a:cubicBezTo>
                  <a:cubicBezTo>
                    <a:pt x="2" y="158"/>
                    <a:pt x="0" y="153"/>
                    <a:pt x="9" y="120"/>
                  </a:cubicBezTo>
                  <a:cubicBezTo>
                    <a:pt x="18" y="90"/>
                    <a:pt x="35" y="65"/>
                    <a:pt x="54" y="41"/>
                  </a:cubicBezTo>
                  <a:cubicBezTo>
                    <a:pt x="56" y="34"/>
                    <a:pt x="60" y="29"/>
                    <a:pt x="65" y="25"/>
                  </a:cubicBezTo>
                  <a:cubicBezTo>
                    <a:pt x="75" y="16"/>
                    <a:pt x="85" y="0"/>
                    <a:pt x="97" y="9"/>
                  </a:cubicBezTo>
                  <a:cubicBezTo>
                    <a:pt x="110" y="19"/>
                    <a:pt x="124" y="33"/>
                    <a:pt x="122" y="53"/>
                  </a:cubicBezTo>
                  <a:close/>
                </a:path>
              </a:pathLst>
            </a:custGeom>
            <a:solidFill>
              <a:srgbClr val="F477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2833688" y="3071813"/>
              <a:ext cx="701675" cy="379413"/>
            </a:xfrm>
            <a:custGeom>
              <a:avLst/>
              <a:gdLst>
                <a:gd name="T0" fmla="*/ 143 w 186"/>
                <a:gd name="T1" fmla="*/ 5 h 100"/>
                <a:gd name="T2" fmla="*/ 186 w 186"/>
                <a:gd name="T3" fmla="*/ 2 h 100"/>
                <a:gd name="T4" fmla="*/ 60 w 186"/>
                <a:gd name="T5" fmla="*/ 94 h 100"/>
                <a:gd name="T6" fmla="*/ 48 w 186"/>
                <a:gd name="T7" fmla="*/ 86 h 100"/>
                <a:gd name="T8" fmla="*/ 0 w 186"/>
                <a:gd name="T9" fmla="*/ 42 h 100"/>
                <a:gd name="T10" fmla="*/ 43 w 186"/>
                <a:gd name="T11" fmla="*/ 42 h 100"/>
                <a:gd name="T12" fmla="*/ 32 w 186"/>
                <a:gd name="T13" fmla="*/ 52 h 100"/>
                <a:gd name="T14" fmla="*/ 136 w 186"/>
                <a:gd name="T15" fmla="*/ 23 h 100"/>
                <a:gd name="T16" fmla="*/ 143 w 186"/>
                <a:gd name="T17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00">
                  <a:moveTo>
                    <a:pt x="143" y="5"/>
                  </a:moveTo>
                  <a:cubicBezTo>
                    <a:pt x="157" y="0"/>
                    <a:pt x="172" y="4"/>
                    <a:pt x="186" y="2"/>
                  </a:cubicBezTo>
                  <a:cubicBezTo>
                    <a:pt x="176" y="53"/>
                    <a:pt x="110" y="100"/>
                    <a:pt x="60" y="94"/>
                  </a:cubicBezTo>
                  <a:cubicBezTo>
                    <a:pt x="54" y="94"/>
                    <a:pt x="51" y="90"/>
                    <a:pt x="48" y="86"/>
                  </a:cubicBezTo>
                  <a:cubicBezTo>
                    <a:pt x="35" y="70"/>
                    <a:pt x="21" y="56"/>
                    <a:pt x="0" y="42"/>
                  </a:cubicBezTo>
                  <a:cubicBezTo>
                    <a:pt x="18" y="42"/>
                    <a:pt x="30" y="42"/>
                    <a:pt x="43" y="42"/>
                  </a:cubicBezTo>
                  <a:cubicBezTo>
                    <a:pt x="44" y="50"/>
                    <a:pt x="38" y="50"/>
                    <a:pt x="32" y="52"/>
                  </a:cubicBezTo>
                  <a:cubicBezTo>
                    <a:pt x="71" y="55"/>
                    <a:pt x="105" y="44"/>
                    <a:pt x="136" y="23"/>
                  </a:cubicBezTo>
                  <a:cubicBezTo>
                    <a:pt x="142" y="19"/>
                    <a:pt x="147" y="14"/>
                    <a:pt x="143" y="5"/>
                  </a:cubicBezTo>
                  <a:close/>
                </a:path>
              </a:pathLst>
            </a:custGeom>
            <a:solidFill>
              <a:srgbClr val="F477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668463" y="3213101"/>
              <a:ext cx="641350" cy="279400"/>
            </a:xfrm>
            <a:custGeom>
              <a:avLst/>
              <a:gdLst>
                <a:gd name="T0" fmla="*/ 104 w 170"/>
                <a:gd name="T1" fmla="*/ 66 h 74"/>
                <a:gd name="T2" fmla="*/ 0 w 170"/>
                <a:gd name="T3" fmla="*/ 16 h 74"/>
                <a:gd name="T4" fmla="*/ 31 w 170"/>
                <a:gd name="T5" fmla="*/ 0 h 74"/>
                <a:gd name="T6" fmla="*/ 58 w 170"/>
                <a:gd name="T7" fmla="*/ 11 h 74"/>
                <a:gd name="T8" fmla="*/ 152 w 170"/>
                <a:gd name="T9" fmla="*/ 23 h 74"/>
                <a:gd name="T10" fmla="*/ 170 w 170"/>
                <a:gd name="T11" fmla="*/ 31 h 74"/>
                <a:gd name="T12" fmla="*/ 104 w 170"/>
                <a:gd name="T13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74">
                  <a:moveTo>
                    <a:pt x="104" y="66"/>
                  </a:moveTo>
                  <a:cubicBezTo>
                    <a:pt x="65" y="58"/>
                    <a:pt x="30" y="43"/>
                    <a:pt x="0" y="16"/>
                  </a:cubicBezTo>
                  <a:cubicBezTo>
                    <a:pt x="11" y="10"/>
                    <a:pt x="21" y="5"/>
                    <a:pt x="31" y="0"/>
                  </a:cubicBezTo>
                  <a:cubicBezTo>
                    <a:pt x="42" y="0"/>
                    <a:pt x="49" y="8"/>
                    <a:pt x="58" y="11"/>
                  </a:cubicBezTo>
                  <a:cubicBezTo>
                    <a:pt x="88" y="23"/>
                    <a:pt x="120" y="25"/>
                    <a:pt x="152" y="23"/>
                  </a:cubicBezTo>
                  <a:cubicBezTo>
                    <a:pt x="159" y="22"/>
                    <a:pt x="168" y="19"/>
                    <a:pt x="170" y="31"/>
                  </a:cubicBezTo>
                  <a:cubicBezTo>
                    <a:pt x="152" y="50"/>
                    <a:pt x="137" y="74"/>
                    <a:pt x="104" y="66"/>
                  </a:cubicBezTo>
                  <a:close/>
                </a:path>
              </a:pathLst>
            </a:custGeom>
            <a:solidFill>
              <a:srgbClr val="F477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339976" y="3213101"/>
              <a:ext cx="334963" cy="344488"/>
            </a:xfrm>
            <a:custGeom>
              <a:avLst/>
              <a:gdLst>
                <a:gd name="T0" fmla="*/ 89 w 89"/>
                <a:gd name="T1" fmla="*/ 74 h 91"/>
                <a:gd name="T2" fmla="*/ 30 w 89"/>
                <a:gd name="T3" fmla="*/ 81 h 91"/>
                <a:gd name="T4" fmla="*/ 0 w 89"/>
                <a:gd name="T5" fmla="*/ 32 h 91"/>
                <a:gd name="T6" fmla="*/ 51 w 89"/>
                <a:gd name="T7" fmla="*/ 5 h 91"/>
                <a:gd name="T8" fmla="*/ 71 w 89"/>
                <a:gd name="T9" fmla="*/ 41 h 91"/>
                <a:gd name="T10" fmla="*/ 89 w 89"/>
                <a:gd name="T11" fmla="*/ 7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1">
                  <a:moveTo>
                    <a:pt x="89" y="74"/>
                  </a:moveTo>
                  <a:cubicBezTo>
                    <a:pt x="71" y="85"/>
                    <a:pt x="51" y="91"/>
                    <a:pt x="30" y="81"/>
                  </a:cubicBezTo>
                  <a:cubicBezTo>
                    <a:pt x="13" y="69"/>
                    <a:pt x="5" y="52"/>
                    <a:pt x="0" y="32"/>
                  </a:cubicBezTo>
                  <a:cubicBezTo>
                    <a:pt x="12" y="11"/>
                    <a:pt x="32" y="0"/>
                    <a:pt x="51" y="5"/>
                  </a:cubicBezTo>
                  <a:cubicBezTo>
                    <a:pt x="62" y="15"/>
                    <a:pt x="65" y="29"/>
                    <a:pt x="71" y="41"/>
                  </a:cubicBezTo>
                  <a:cubicBezTo>
                    <a:pt x="77" y="52"/>
                    <a:pt x="82" y="64"/>
                    <a:pt x="89" y="74"/>
                  </a:cubicBezTo>
                  <a:close/>
                </a:path>
              </a:pathLst>
            </a:custGeom>
            <a:solidFill>
              <a:srgbClr val="F477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1785938" y="3170238"/>
              <a:ext cx="565150" cy="166688"/>
            </a:xfrm>
            <a:custGeom>
              <a:avLst/>
              <a:gdLst>
                <a:gd name="T0" fmla="*/ 137 w 150"/>
                <a:gd name="T1" fmla="*/ 44 h 44"/>
                <a:gd name="T2" fmla="*/ 128 w 150"/>
                <a:gd name="T3" fmla="*/ 38 h 44"/>
                <a:gd name="T4" fmla="*/ 30 w 150"/>
                <a:gd name="T5" fmla="*/ 29 h 44"/>
                <a:gd name="T6" fmla="*/ 0 w 150"/>
                <a:gd name="T7" fmla="*/ 11 h 44"/>
                <a:gd name="T8" fmla="*/ 25 w 150"/>
                <a:gd name="T9" fmla="*/ 6 h 44"/>
                <a:gd name="T10" fmla="*/ 128 w 150"/>
                <a:gd name="T11" fmla="*/ 21 h 44"/>
                <a:gd name="T12" fmla="*/ 148 w 150"/>
                <a:gd name="T13" fmla="*/ 23 h 44"/>
                <a:gd name="T14" fmla="*/ 137 w 150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44">
                  <a:moveTo>
                    <a:pt x="137" y="44"/>
                  </a:moveTo>
                  <a:cubicBezTo>
                    <a:pt x="136" y="37"/>
                    <a:pt x="133" y="38"/>
                    <a:pt x="128" y="38"/>
                  </a:cubicBezTo>
                  <a:cubicBezTo>
                    <a:pt x="94" y="42"/>
                    <a:pt x="62" y="40"/>
                    <a:pt x="30" y="29"/>
                  </a:cubicBezTo>
                  <a:cubicBezTo>
                    <a:pt x="18" y="25"/>
                    <a:pt x="8" y="20"/>
                    <a:pt x="0" y="11"/>
                  </a:cubicBezTo>
                  <a:cubicBezTo>
                    <a:pt x="7" y="1"/>
                    <a:pt x="13" y="0"/>
                    <a:pt x="25" y="6"/>
                  </a:cubicBezTo>
                  <a:cubicBezTo>
                    <a:pt x="57" y="23"/>
                    <a:pt x="93" y="21"/>
                    <a:pt x="128" y="21"/>
                  </a:cubicBezTo>
                  <a:cubicBezTo>
                    <a:pt x="135" y="21"/>
                    <a:pt x="142" y="16"/>
                    <a:pt x="148" y="23"/>
                  </a:cubicBezTo>
                  <a:cubicBezTo>
                    <a:pt x="145" y="30"/>
                    <a:pt x="150" y="42"/>
                    <a:pt x="137" y="4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947988" y="3090863"/>
              <a:ext cx="485775" cy="227013"/>
            </a:xfrm>
            <a:custGeom>
              <a:avLst/>
              <a:gdLst>
                <a:gd name="T0" fmla="*/ 113 w 129"/>
                <a:gd name="T1" fmla="*/ 0 h 60"/>
                <a:gd name="T2" fmla="*/ 122 w 129"/>
                <a:gd name="T3" fmla="*/ 12 h 60"/>
                <a:gd name="T4" fmla="*/ 0 w 129"/>
                <a:gd name="T5" fmla="*/ 49 h 60"/>
                <a:gd name="T6" fmla="*/ 13 w 129"/>
                <a:gd name="T7" fmla="*/ 37 h 60"/>
                <a:gd name="T8" fmla="*/ 113 w 12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0">
                  <a:moveTo>
                    <a:pt x="113" y="0"/>
                  </a:moveTo>
                  <a:cubicBezTo>
                    <a:pt x="120" y="2"/>
                    <a:pt x="129" y="2"/>
                    <a:pt x="122" y="12"/>
                  </a:cubicBezTo>
                  <a:cubicBezTo>
                    <a:pt x="104" y="37"/>
                    <a:pt x="31" y="60"/>
                    <a:pt x="0" y="49"/>
                  </a:cubicBezTo>
                  <a:cubicBezTo>
                    <a:pt x="0" y="41"/>
                    <a:pt x="10" y="43"/>
                    <a:pt x="13" y="37"/>
                  </a:cubicBezTo>
                  <a:cubicBezTo>
                    <a:pt x="49" y="32"/>
                    <a:pt x="85" y="25"/>
                    <a:pt x="11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060576" y="3257551"/>
              <a:ext cx="392113" cy="276225"/>
            </a:xfrm>
            <a:custGeom>
              <a:avLst/>
              <a:gdLst>
                <a:gd name="T0" fmla="*/ 64 w 104"/>
                <a:gd name="T1" fmla="*/ 21 h 73"/>
                <a:gd name="T2" fmla="*/ 75 w 104"/>
                <a:gd name="T3" fmla="*/ 0 h 73"/>
                <a:gd name="T4" fmla="*/ 79 w 104"/>
                <a:gd name="T5" fmla="*/ 5 h 73"/>
                <a:gd name="T6" fmla="*/ 77 w 104"/>
                <a:gd name="T7" fmla="*/ 21 h 73"/>
                <a:gd name="T8" fmla="*/ 104 w 104"/>
                <a:gd name="T9" fmla="*/ 69 h 73"/>
                <a:gd name="T10" fmla="*/ 96 w 104"/>
                <a:gd name="T11" fmla="*/ 73 h 73"/>
                <a:gd name="T12" fmla="*/ 73 w 104"/>
                <a:gd name="T13" fmla="*/ 34 h 73"/>
                <a:gd name="T14" fmla="*/ 61 w 104"/>
                <a:gd name="T15" fmla="*/ 33 h 73"/>
                <a:gd name="T16" fmla="*/ 28 w 104"/>
                <a:gd name="T17" fmla="*/ 61 h 73"/>
                <a:gd name="T18" fmla="*/ 0 w 104"/>
                <a:gd name="T19" fmla="*/ 54 h 73"/>
                <a:gd name="T20" fmla="*/ 64 w 104"/>
                <a:gd name="T21" fmla="*/ 2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73">
                  <a:moveTo>
                    <a:pt x="64" y="21"/>
                  </a:moveTo>
                  <a:cubicBezTo>
                    <a:pt x="68" y="14"/>
                    <a:pt x="72" y="7"/>
                    <a:pt x="75" y="0"/>
                  </a:cubicBezTo>
                  <a:cubicBezTo>
                    <a:pt x="76" y="2"/>
                    <a:pt x="78" y="3"/>
                    <a:pt x="79" y="5"/>
                  </a:cubicBezTo>
                  <a:cubicBezTo>
                    <a:pt x="83" y="11"/>
                    <a:pt x="76" y="15"/>
                    <a:pt x="77" y="21"/>
                  </a:cubicBezTo>
                  <a:cubicBezTo>
                    <a:pt x="82" y="39"/>
                    <a:pt x="93" y="54"/>
                    <a:pt x="104" y="69"/>
                  </a:cubicBezTo>
                  <a:cubicBezTo>
                    <a:pt x="101" y="70"/>
                    <a:pt x="98" y="71"/>
                    <a:pt x="96" y="73"/>
                  </a:cubicBezTo>
                  <a:cubicBezTo>
                    <a:pt x="88" y="60"/>
                    <a:pt x="80" y="47"/>
                    <a:pt x="73" y="34"/>
                  </a:cubicBezTo>
                  <a:cubicBezTo>
                    <a:pt x="69" y="26"/>
                    <a:pt x="65" y="30"/>
                    <a:pt x="61" y="33"/>
                  </a:cubicBezTo>
                  <a:cubicBezTo>
                    <a:pt x="50" y="42"/>
                    <a:pt x="39" y="52"/>
                    <a:pt x="28" y="61"/>
                  </a:cubicBezTo>
                  <a:cubicBezTo>
                    <a:pt x="20" y="52"/>
                    <a:pt x="8" y="62"/>
                    <a:pt x="0" y="54"/>
                  </a:cubicBezTo>
                  <a:cubicBezTo>
                    <a:pt x="30" y="59"/>
                    <a:pt x="43" y="32"/>
                    <a:pt x="64" y="21"/>
                  </a:cubicBezTo>
                  <a:close/>
                </a:path>
              </a:pathLst>
            </a:custGeom>
            <a:solidFill>
              <a:srgbClr val="43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490788" y="3155951"/>
              <a:ext cx="263525" cy="336550"/>
            </a:xfrm>
            <a:custGeom>
              <a:avLst/>
              <a:gdLst>
                <a:gd name="T0" fmla="*/ 49 w 70"/>
                <a:gd name="T1" fmla="*/ 89 h 89"/>
                <a:gd name="T2" fmla="*/ 10 w 70"/>
                <a:gd name="T3" fmla="*/ 24 h 89"/>
                <a:gd name="T4" fmla="*/ 6 w 70"/>
                <a:gd name="T5" fmla="*/ 8 h 89"/>
                <a:gd name="T6" fmla="*/ 13 w 70"/>
                <a:gd name="T7" fmla="*/ 0 h 89"/>
                <a:gd name="T8" fmla="*/ 19 w 70"/>
                <a:gd name="T9" fmla="*/ 9 h 89"/>
                <a:gd name="T10" fmla="*/ 36 w 70"/>
                <a:gd name="T11" fmla="*/ 44 h 89"/>
                <a:gd name="T12" fmla="*/ 56 w 70"/>
                <a:gd name="T13" fmla="*/ 18 h 89"/>
                <a:gd name="T14" fmla="*/ 66 w 70"/>
                <a:gd name="T15" fmla="*/ 16 h 89"/>
                <a:gd name="T16" fmla="*/ 70 w 70"/>
                <a:gd name="T17" fmla="*/ 20 h 89"/>
                <a:gd name="T18" fmla="*/ 49 w 70"/>
                <a:gd name="T19" fmla="*/ 49 h 89"/>
                <a:gd name="T20" fmla="*/ 54 w 70"/>
                <a:gd name="T21" fmla="*/ 84 h 89"/>
                <a:gd name="T22" fmla="*/ 49 w 70"/>
                <a:gd name="T2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9">
                  <a:moveTo>
                    <a:pt x="49" y="89"/>
                  </a:moveTo>
                  <a:cubicBezTo>
                    <a:pt x="28" y="72"/>
                    <a:pt x="24" y="45"/>
                    <a:pt x="10" y="24"/>
                  </a:cubicBezTo>
                  <a:cubicBezTo>
                    <a:pt x="7" y="19"/>
                    <a:pt x="0" y="15"/>
                    <a:pt x="6" y="8"/>
                  </a:cubicBezTo>
                  <a:cubicBezTo>
                    <a:pt x="9" y="5"/>
                    <a:pt x="11" y="3"/>
                    <a:pt x="13" y="0"/>
                  </a:cubicBezTo>
                  <a:cubicBezTo>
                    <a:pt x="17" y="2"/>
                    <a:pt x="18" y="6"/>
                    <a:pt x="19" y="9"/>
                  </a:cubicBezTo>
                  <a:cubicBezTo>
                    <a:pt x="22" y="22"/>
                    <a:pt x="28" y="33"/>
                    <a:pt x="36" y="44"/>
                  </a:cubicBezTo>
                  <a:cubicBezTo>
                    <a:pt x="45" y="36"/>
                    <a:pt x="48" y="26"/>
                    <a:pt x="56" y="18"/>
                  </a:cubicBezTo>
                  <a:cubicBezTo>
                    <a:pt x="59" y="16"/>
                    <a:pt x="62" y="14"/>
                    <a:pt x="66" y="16"/>
                  </a:cubicBezTo>
                  <a:cubicBezTo>
                    <a:pt x="67" y="18"/>
                    <a:pt x="69" y="19"/>
                    <a:pt x="70" y="20"/>
                  </a:cubicBezTo>
                  <a:cubicBezTo>
                    <a:pt x="63" y="30"/>
                    <a:pt x="56" y="39"/>
                    <a:pt x="49" y="49"/>
                  </a:cubicBezTo>
                  <a:cubicBezTo>
                    <a:pt x="39" y="62"/>
                    <a:pt x="39" y="74"/>
                    <a:pt x="54" y="84"/>
                  </a:cubicBezTo>
                  <a:cubicBezTo>
                    <a:pt x="52" y="86"/>
                    <a:pt x="51" y="87"/>
                    <a:pt x="49" y="89"/>
                  </a:cubicBezTo>
                  <a:close/>
                </a:path>
              </a:pathLst>
            </a:custGeom>
            <a:solidFill>
              <a:srgbClr val="433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339976" y="3125788"/>
              <a:ext cx="188913" cy="211138"/>
            </a:xfrm>
            <a:custGeom>
              <a:avLst/>
              <a:gdLst>
                <a:gd name="T0" fmla="*/ 46 w 50"/>
                <a:gd name="T1" fmla="*/ 16 h 56"/>
                <a:gd name="T2" fmla="*/ 50 w 50"/>
                <a:gd name="T3" fmla="*/ 32 h 56"/>
                <a:gd name="T4" fmla="*/ 3 w 50"/>
                <a:gd name="T5" fmla="*/ 56 h 56"/>
                <a:gd name="T6" fmla="*/ 5 w 50"/>
                <a:gd name="T7" fmla="*/ 40 h 56"/>
                <a:gd name="T8" fmla="*/ 29 w 50"/>
                <a:gd name="T9" fmla="*/ 9 h 56"/>
                <a:gd name="T10" fmla="*/ 43 w 50"/>
                <a:gd name="T11" fmla="*/ 2 h 56"/>
                <a:gd name="T12" fmla="*/ 46 w 50"/>
                <a:gd name="T13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6">
                  <a:moveTo>
                    <a:pt x="46" y="16"/>
                  </a:moveTo>
                  <a:cubicBezTo>
                    <a:pt x="47" y="21"/>
                    <a:pt x="48" y="26"/>
                    <a:pt x="50" y="32"/>
                  </a:cubicBezTo>
                  <a:cubicBezTo>
                    <a:pt x="27" y="27"/>
                    <a:pt x="15" y="42"/>
                    <a:pt x="3" y="56"/>
                  </a:cubicBezTo>
                  <a:cubicBezTo>
                    <a:pt x="0" y="50"/>
                    <a:pt x="4" y="45"/>
                    <a:pt x="5" y="40"/>
                  </a:cubicBezTo>
                  <a:cubicBezTo>
                    <a:pt x="12" y="29"/>
                    <a:pt x="19" y="17"/>
                    <a:pt x="29" y="9"/>
                  </a:cubicBezTo>
                  <a:cubicBezTo>
                    <a:pt x="33" y="5"/>
                    <a:pt x="38" y="0"/>
                    <a:pt x="43" y="2"/>
                  </a:cubicBezTo>
                  <a:cubicBezTo>
                    <a:pt x="49" y="4"/>
                    <a:pt x="44" y="11"/>
                    <a:pt x="46" y="1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2540001" y="3125788"/>
              <a:ext cx="255588" cy="106363"/>
            </a:xfrm>
            <a:custGeom>
              <a:avLst/>
              <a:gdLst>
                <a:gd name="T0" fmla="*/ 2 w 68"/>
                <a:gd name="T1" fmla="*/ 21 h 28"/>
                <a:gd name="T2" fmla="*/ 0 w 68"/>
                <a:gd name="T3" fmla="*/ 8 h 28"/>
                <a:gd name="T4" fmla="*/ 68 w 68"/>
                <a:gd name="T5" fmla="*/ 16 h 28"/>
                <a:gd name="T6" fmla="*/ 53 w 68"/>
                <a:gd name="T7" fmla="*/ 24 h 28"/>
                <a:gd name="T8" fmla="*/ 46 w 68"/>
                <a:gd name="T9" fmla="*/ 28 h 28"/>
                <a:gd name="T10" fmla="*/ 2 w 68"/>
                <a:gd name="T11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8">
                  <a:moveTo>
                    <a:pt x="2" y="21"/>
                  </a:moveTo>
                  <a:cubicBezTo>
                    <a:pt x="1" y="16"/>
                    <a:pt x="1" y="12"/>
                    <a:pt x="0" y="8"/>
                  </a:cubicBezTo>
                  <a:cubicBezTo>
                    <a:pt x="24" y="0"/>
                    <a:pt x="46" y="5"/>
                    <a:pt x="68" y="16"/>
                  </a:cubicBezTo>
                  <a:cubicBezTo>
                    <a:pt x="63" y="22"/>
                    <a:pt x="56" y="18"/>
                    <a:pt x="53" y="24"/>
                  </a:cubicBezTo>
                  <a:cubicBezTo>
                    <a:pt x="51" y="26"/>
                    <a:pt x="48" y="27"/>
                    <a:pt x="46" y="28"/>
                  </a:cubicBezTo>
                  <a:cubicBezTo>
                    <a:pt x="31" y="26"/>
                    <a:pt x="16" y="27"/>
                    <a:pt x="2" y="2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547938" y="3186113"/>
              <a:ext cx="165100" cy="180975"/>
            </a:xfrm>
            <a:custGeom>
              <a:avLst/>
              <a:gdLst>
                <a:gd name="T0" fmla="*/ 0 w 44"/>
                <a:gd name="T1" fmla="*/ 5 h 48"/>
                <a:gd name="T2" fmla="*/ 44 w 44"/>
                <a:gd name="T3" fmla="*/ 12 h 48"/>
                <a:gd name="T4" fmla="*/ 21 w 44"/>
                <a:gd name="T5" fmla="*/ 48 h 48"/>
                <a:gd name="T6" fmla="*/ 0 w 44"/>
                <a:gd name="T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8">
                  <a:moveTo>
                    <a:pt x="0" y="5"/>
                  </a:moveTo>
                  <a:cubicBezTo>
                    <a:pt x="15" y="5"/>
                    <a:pt x="31" y="0"/>
                    <a:pt x="44" y="12"/>
                  </a:cubicBezTo>
                  <a:cubicBezTo>
                    <a:pt x="37" y="24"/>
                    <a:pt x="30" y="35"/>
                    <a:pt x="21" y="48"/>
                  </a:cubicBezTo>
                  <a:cubicBezTo>
                    <a:pt x="13" y="32"/>
                    <a:pt x="4" y="20"/>
                    <a:pt x="0" y="5"/>
                  </a:cubicBezTo>
                  <a:close/>
                </a:path>
              </a:pathLst>
            </a:custGeom>
            <a:solidFill>
              <a:srgbClr val="F477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BCD1A09-51A0-4BEC-BED8-C895848A20B3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C264503-E9AB-4BB6-8A5C-13ADF2158B78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CA9BC65-DDF7-40E4-9380-23120787E2B4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70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58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7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60" r:id="rId18"/>
    <p:sldLayoutId id="2147483659" r:id="rId19"/>
    <p:sldLayoutId id="2147483682" r:id="rId20"/>
    <p:sldLayoutId id="2147483689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0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0.emf"/><Relationship Id="rId7" Type="http://schemas.openxmlformats.org/officeDocument/2006/relationships/image" Target="../media/image14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emf"/><Relationship Id="rId5" Type="http://schemas.openxmlformats.org/officeDocument/2006/relationships/image" Target="../media/image57.emf"/><Relationship Id="rId4" Type="http://schemas.openxmlformats.org/officeDocument/2006/relationships/image" Target="../media/image38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7.emf"/><Relationship Id="rId7" Type="http://schemas.openxmlformats.org/officeDocument/2006/relationships/image" Target="../media/image31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0.emf"/><Relationship Id="rId5" Type="http://schemas.openxmlformats.org/officeDocument/2006/relationships/image" Target="../media/image55.emf"/><Relationship Id="rId4" Type="http://schemas.openxmlformats.org/officeDocument/2006/relationships/image" Target="../media/image59.emf"/><Relationship Id="rId9" Type="http://schemas.openxmlformats.org/officeDocument/2006/relationships/image" Target="../media/image4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2.emf"/><Relationship Id="rId5" Type="http://schemas.openxmlformats.org/officeDocument/2006/relationships/image" Target="../media/image15.emf"/><Relationship Id="rId4" Type="http://schemas.openxmlformats.org/officeDocument/2006/relationships/image" Target="../media/image2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6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4.emf"/><Relationship Id="rId5" Type="http://schemas.openxmlformats.org/officeDocument/2006/relationships/image" Target="../media/image25.emf"/><Relationship Id="rId4" Type="http://schemas.openxmlformats.org/officeDocument/2006/relationships/image" Target="../media/image6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emf"/><Relationship Id="rId5" Type="http://schemas.openxmlformats.org/officeDocument/2006/relationships/image" Target="../media/image54.emf"/><Relationship Id="rId4" Type="http://schemas.openxmlformats.org/officeDocument/2006/relationships/image" Target="../media/image6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6634020" y="2997419"/>
            <a:ext cx="4258373" cy="520861"/>
          </a:xfrm>
          <a:prstGeom prst="ellipse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3AEA043-746F-4334-A00A-A4587B060237}"/>
              </a:ext>
            </a:extLst>
          </p:cNvPr>
          <p:cNvSpPr txBox="1"/>
          <p:nvPr/>
        </p:nvSpPr>
        <p:spPr>
          <a:xfrm>
            <a:off x="3888711" y="4794922"/>
            <a:ext cx="72834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latin typeface="+mj-lt"/>
              </a:rPr>
              <a:t>Free </a:t>
            </a:r>
            <a:r>
              <a:rPr lang="en-US" sz="5400" dirty="0" smtClean="0">
                <a:latin typeface="+mj-lt"/>
              </a:rPr>
              <a:t>Template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DC83D12-1353-440F-A5DC-1ACD4C118187}"/>
              </a:ext>
            </a:extLst>
          </p:cNvPr>
          <p:cNvSpPr txBox="1"/>
          <p:nvPr/>
        </p:nvSpPr>
        <p:spPr>
          <a:xfrm>
            <a:off x="3888799" y="5696944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Tittle of Your Presentation</a:t>
            </a:r>
            <a:endParaRPr lang="ko-KR" altLang="en-US" sz="1867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3888711" y="3461910"/>
            <a:ext cx="727053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9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KARATE</a:t>
            </a:r>
            <a:endParaRPr lang="ko-KR" altLang="en-US" sz="96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7620550" y="338087"/>
            <a:ext cx="2270179" cy="3123823"/>
            <a:chOff x="6995783" y="-107702"/>
            <a:chExt cx="2516188" cy="3462338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7594271" y="1990974"/>
              <a:ext cx="450850" cy="598488"/>
            </a:xfrm>
            <a:custGeom>
              <a:avLst/>
              <a:gdLst>
                <a:gd name="T0" fmla="*/ 1 w 233"/>
                <a:gd name="T1" fmla="*/ 284 h 310"/>
                <a:gd name="T2" fmla="*/ 8 w 233"/>
                <a:gd name="T3" fmla="*/ 270 h 310"/>
                <a:gd name="T4" fmla="*/ 188 w 233"/>
                <a:gd name="T5" fmla="*/ 19 h 310"/>
                <a:gd name="T6" fmla="*/ 219 w 233"/>
                <a:gd name="T7" fmla="*/ 10 h 310"/>
                <a:gd name="T8" fmla="*/ 220 w 233"/>
                <a:gd name="T9" fmla="*/ 43 h 310"/>
                <a:gd name="T10" fmla="*/ 40 w 233"/>
                <a:gd name="T11" fmla="*/ 293 h 310"/>
                <a:gd name="T12" fmla="*/ 13 w 233"/>
                <a:gd name="T13" fmla="*/ 305 h 310"/>
                <a:gd name="T14" fmla="*/ 1 w 233"/>
                <a:gd name="T15" fmla="*/ 28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310">
                  <a:moveTo>
                    <a:pt x="1" y="284"/>
                  </a:moveTo>
                  <a:cubicBezTo>
                    <a:pt x="1" y="279"/>
                    <a:pt x="4" y="275"/>
                    <a:pt x="8" y="270"/>
                  </a:cubicBezTo>
                  <a:cubicBezTo>
                    <a:pt x="68" y="187"/>
                    <a:pt x="128" y="103"/>
                    <a:pt x="188" y="19"/>
                  </a:cubicBezTo>
                  <a:cubicBezTo>
                    <a:pt x="196" y="8"/>
                    <a:pt x="206" y="0"/>
                    <a:pt x="219" y="10"/>
                  </a:cubicBezTo>
                  <a:cubicBezTo>
                    <a:pt x="233" y="19"/>
                    <a:pt x="228" y="31"/>
                    <a:pt x="220" y="43"/>
                  </a:cubicBezTo>
                  <a:cubicBezTo>
                    <a:pt x="160" y="126"/>
                    <a:pt x="100" y="210"/>
                    <a:pt x="40" y="293"/>
                  </a:cubicBezTo>
                  <a:cubicBezTo>
                    <a:pt x="33" y="303"/>
                    <a:pt x="26" y="310"/>
                    <a:pt x="13" y="305"/>
                  </a:cubicBezTo>
                  <a:cubicBezTo>
                    <a:pt x="4" y="302"/>
                    <a:pt x="0" y="295"/>
                    <a:pt x="1" y="284"/>
                  </a:cubicBezTo>
                  <a:close/>
                </a:path>
              </a:pathLst>
            </a:custGeom>
            <a:solidFill>
              <a:srgbClr val="EBE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7887958" y="784474"/>
              <a:ext cx="266700" cy="209550"/>
            </a:xfrm>
            <a:custGeom>
              <a:avLst/>
              <a:gdLst>
                <a:gd name="T0" fmla="*/ 23 w 138"/>
                <a:gd name="T1" fmla="*/ 108 h 108"/>
                <a:gd name="T2" fmla="*/ 4 w 138"/>
                <a:gd name="T3" fmla="*/ 97 h 108"/>
                <a:gd name="T4" fmla="*/ 8 w 138"/>
                <a:gd name="T5" fmla="*/ 75 h 108"/>
                <a:gd name="T6" fmla="*/ 107 w 138"/>
                <a:gd name="T7" fmla="*/ 6 h 108"/>
                <a:gd name="T8" fmla="*/ 130 w 138"/>
                <a:gd name="T9" fmla="*/ 11 h 108"/>
                <a:gd name="T10" fmla="*/ 131 w 138"/>
                <a:gd name="T11" fmla="*/ 35 h 108"/>
                <a:gd name="T12" fmla="*/ 29 w 138"/>
                <a:gd name="T13" fmla="*/ 107 h 108"/>
                <a:gd name="T14" fmla="*/ 23 w 138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08">
                  <a:moveTo>
                    <a:pt x="23" y="108"/>
                  </a:moveTo>
                  <a:cubicBezTo>
                    <a:pt x="13" y="108"/>
                    <a:pt x="7" y="104"/>
                    <a:pt x="4" y="97"/>
                  </a:cubicBezTo>
                  <a:cubicBezTo>
                    <a:pt x="0" y="88"/>
                    <a:pt x="1" y="80"/>
                    <a:pt x="8" y="75"/>
                  </a:cubicBezTo>
                  <a:cubicBezTo>
                    <a:pt x="41" y="52"/>
                    <a:pt x="74" y="28"/>
                    <a:pt x="107" y="6"/>
                  </a:cubicBezTo>
                  <a:cubicBezTo>
                    <a:pt x="116" y="0"/>
                    <a:pt x="124" y="4"/>
                    <a:pt x="130" y="11"/>
                  </a:cubicBezTo>
                  <a:cubicBezTo>
                    <a:pt x="136" y="19"/>
                    <a:pt x="138" y="29"/>
                    <a:pt x="131" y="35"/>
                  </a:cubicBezTo>
                  <a:cubicBezTo>
                    <a:pt x="99" y="61"/>
                    <a:pt x="64" y="84"/>
                    <a:pt x="29" y="107"/>
                  </a:cubicBezTo>
                  <a:cubicBezTo>
                    <a:pt x="27" y="108"/>
                    <a:pt x="24" y="108"/>
                    <a:pt x="23" y="108"/>
                  </a:cubicBez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8121321" y="1336924"/>
              <a:ext cx="860425" cy="1082675"/>
            </a:xfrm>
            <a:custGeom>
              <a:avLst/>
              <a:gdLst>
                <a:gd name="T0" fmla="*/ 297 w 445"/>
                <a:gd name="T1" fmla="*/ 176 h 560"/>
                <a:gd name="T2" fmla="*/ 414 w 445"/>
                <a:gd name="T3" fmla="*/ 136 h 560"/>
                <a:gd name="T4" fmla="*/ 442 w 445"/>
                <a:gd name="T5" fmla="*/ 102 h 560"/>
                <a:gd name="T6" fmla="*/ 442 w 445"/>
                <a:gd name="T7" fmla="*/ 30 h 560"/>
                <a:gd name="T8" fmla="*/ 408 w 445"/>
                <a:gd name="T9" fmla="*/ 9 h 560"/>
                <a:gd name="T10" fmla="*/ 350 w 445"/>
                <a:gd name="T11" fmla="*/ 35 h 560"/>
                <a:gd name="T12" fmla="*/ 81 w 445"/>
                <a:gd name="T13" fmla="*/ 32 h 560"/>
                <a:gd name="T14" fmla="*/ 44 w 445"/>
                <a:gd name="T15" fmla="*/ 22 h 560"/>
                <a:gd name="T16" fmla="*/ 5 w 445"/>
                <a:gd name="T17" fmla="*/ 103 h 560"/>
                <a:gd name="T18" fmla="*/ 18 w 445"/>
                <a:gd name="T19" fmla="*/ 129 h 560"/>
                <a:gd name="T20" fmla="*/ 109 w 445"/>
                <a:gd name="T21" fmla="*/ 169 h 560"/>
                <a:gd name="T22" fmla="*/ 121 w 445"/>
                <a:gd name="T23" fmla="*/ 194 h 560"/>
                <a:gd name="T24" fmla="*/ 12 w 445"/>
                <a:gd name="T25" fmla="*/ 499 h 560"/>
                <a:gd name="T26" fmla="*/ 30 w 445"/>
                <a:gd name="T27" fmla="*/ 535 h 560"/>
                <a:gd name="T28" fmla="*/ 128 w 445"/>
                <a:gd name="T29" fmla="*/ 556 h 560"/>
                <a:gd name="T30" fmla="*/ 157 w 445"/>
                <a:gd name="T31" fmla="*/ 536 h 560"/>
                <a:gd name="T32" fmla="*/ 189 w 445"/>
                <a:gd name="T33" fmla="*/ 319 h 560"/>
                <a:gd name="T34" fmla="*/ 203 w 445"/>
                <a:gd name="T35" fmla="*/ 235 h 560"/>
                <a:gd name="T36" fmla="*/ 209 w 445"/>
                <a:gd name="T37" fmla="*/ 242 h 560"/>
                <a:gd name="T38" fmla="*/ 288 w 445"/>
                <a:gd name="T39" fmla="*/ 519 h 560"/>
                <a:gd name="T40" fmla="*/ 326 w 445"/>
                <a:gd name="T41" fmla="*/ 539 h 560"/>
                <a:gd name="T42" fmla="*/ 406 w 445"/>
                <a:gd name="T43" fmla="*/ 510 h 560"/>
                <a:gd name="T44" fmla="*/ 425 w 445"/>
                <a:gd name="T45" fmla="*/ 463 h 560"/>
                <a:gd name="T46" fmla="*/ 291 w 445"/>
                <a:gd name="T47" fmla="*/ 196 h 560"/>
                <a:gd name="T48" fmla="*/ 297 w 445"/>
                <a:gd name="T49" fmla="*/ 176 h 560"/>
                <a:gd name="T50" fmla="*/ 156 w 445"/>
                <a:gd name="T51" fmla="*/ 284 h 560"/>
                <a:gd name="T52" fmla="*/ 125 w 445"/>
                <a:gd name="T53" fmla="*/ 488 h 560"/>
                <a:gd name="T54" fmla="*/ 97 w 445"/>
                <a:gd name="T55" fmla="*/ 509 h 560"/>
                <a:gd name="T56" fmla="*/ 68 w 445"/>
                <a:gd name="T57" fmla="*/ 459 h 560"/>
                <a:gd name="T58" fmla="*/ 160 w 445"/>
                <a:gd name="T59" fmla="*/ 201 h 560"/>
                <a:gd name="T60" fmla="*/ 170 w 445"/>
                <a:gd name="T61" fmla="*/ 185 h 560"/>
                <a:gd name="T62" fmla="*/ 156 w 445"/>
                <a:gd name="T63" fmla="*/ 284 h 560"/>
                <a:gd name="T64" fmla="*/ 288 w 445"/>
                <a:gd name="T65" fmla="*/ 279 h 560"/>
                <a:gd name="T66" fmla="*/ 381 w 445"/>
                <a:gd name="T67" fmla="*/ 461 h 560"/>
                <a:gd name="T68" fmla="*/ 373 w 445"/>
                <a:gd name="T69" fmla="*/ 480 h 560"/>
                <a:gd name="T70" fmla="*/ 325 w 445"/>
                <a:gd name="T71" fmla="*/ 494 h 560"/>
                <a:gd name="T72" fmla="*/ 309 w 445"/>
                <a:gd name="T73" fmla="*/ 447 h 560"/>
                <a:gd name="T74" fmla="*/ 240 w 445"/>
                <a:gd name="T75" fmla="*/ 205 h 560"/>
                <a:gd name="T76" fmla="*/ 238 w 445"/>
                <a:gd name="T77" fmla="*/ 181 h 560"/>
                <a:gd name="T78" fmla="*/ 288 w 445"/>
                <a:gd name="T79" fmla="*/ 279 h 560"/>
                <a:gd name="T80" fmla="*/ 65 w 445"/>
                <a:gd name="T81" fmla="*/ 110 h 560"/>
                <a:gd name="T82" fmla="*/ 62 w 445"/>
                <a:gd name="T83" fmla="*/ 71 h 560"/>
                <a:gd name="T84" fmla="*/ 71 w 445"/>
                <a:gd name="T85" fmla="*/ 71 h 560"/>
                <a:gd name="T86" fmla="*/ 397 w 445"/>
                <a:gd name="T87" fmla="*/ 58 h 560"/>
                <a:gd name="T88" fmla="*/ 401 w 445"/>
                <a:gd name="T89" fmla="*/ 59 h 560"/>
                <a:gd name="T90" fmla="*/ 370 w 445"/>
                <a:gd name="T91" fmla="*/ 112 h 560"/>
                <a:gd name="T92" fmla="*/ 65 w 445"/>
                <a:gd name="T93" fmla="*/ 11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5" h="560">
                  <a:moveTo>
                    <a:pt x="297" y="176"/>
                  </a:moveTo>
                  <a:cubicBezTo>
                    <a:pt x="338" y="169"/>
                    <a:pt x="376" y="154"/>
                    <a:pt x="414" y="136"/>
                  </a:cubicBezTo>
                  <a:cubicBezTo>
                    <a:pt x="440" y="135"/>
                    <a:pt x="445" y="128"/>
                    <a:pt x="442" y="102"/>
                  </a:cubicBezTo>
                  <a:cubicBezTo>
                    <a:pt x="442" y="78"/>
                    <a:pt x="442" y="54"/>
                    <a:pt x="442" y="30"/>
                  </a:cubicBezTo>
                  <a:cubicBezTo>
                    <a:pt x="441" y="7"/>
                    <a:pt x="429" y="0"/>
                    <a:pt x="408" y="9"/>
                  </a:cubicBezTo>
                  <a:cubicBezTo>
                    <a:pt x="388" y="18"/>
                    <a:pt x="369" y="28"/>
                    <a:pt x="350" y="35"/>
                  </a:cubicBezTo>
                  <a:cubicBezTo>
                    <a:pt x="260" y="69"/>
                    <a:pt x="170" y="73"/>
                    <a:pt x="81" y="32"/>
                  </a:cubicBezTo>
                  <a:cubicBezTo>
                    <a:pt x="69" y="28"/>
                    <a:pt x="58" y="19"/>
                    <a:pt x="44" y="22"/>
                  </a:cubicBezTo>
                  <a:cubicBezTo>
                    <a:pt x="26" y="46"/>
                    <a:pt x="17" y="76"/>
                    <a:pt x="5" y="103"/>
                  </a:cubicBezTo>
                  <a:cubicBezTo>
                    <a:pt x="0" y="115"/>
                    <a:pt x="8" y="123"/>
                    <a:pt x="18" y="129"/>
                  </a:cubicBezTo>
                  <a:cubicBezTo>
                    <a:pt x="47" y="146"/>
                    <a:pt x="76" y="161"/>
                    <a:pt x="109" y="169"/>
                  </a:cubicBezTo>
                  <a:cubicBezTo>
                    <a:pt x="125" y="173"/>
                    <a:pt x="126" y="179"/>
                    <a:pt x="121" y="194"/>
                  </a:cubicBezTo>
                  <a:cubicBezTo>
                    <a:pt x="84" y="295"/>
                    <a:pt x="48" y="397"/>
                    <a:pt x="12" y="499"/>
                  </a:cubicBezTo>
                  <a:cubicBezTo>
                    <a:pt x="4" y="522"/>
                    <a:pt x="8" y="530"/>
                    <a:pt x="30" y="535"/>
                  </a:cubicBezTo>
                  <a:cubicBezTo>
                    <a:pt x="63" y="542"/>
                    <a:pt x="95" y="549"/>
                    <a:pt x="128" y="556"/>
                  </a:cubicBezTo>
                  <a:cubicBezTo>
                    <a:pt x="144" y="560"/>
                    <a:pt x="154" y="554"/>
                    <a:pt x="157" y="536"/>
                  </a:cubicBezTo>
                  <a:cubicBezTo>
                    <a:pt x="168" y="463"/>
                    <a:pt x="179" y="391"/>
                    <a:pt x="189" y="319"/>
                  </a:cubicBezTo>
                  <a:cubicBezTo>
                    <a:pt x="194" y="291"/>
                    <a:pt x="198" y="263"/>
                    <a:pt x="203" y="235"/>
                  </a:cubicBezTo>
                  <a:cubicBezTo>
                    <a:pt x="207" y="237"/>
                    <a:pt x="208" y="240"/>
                    <a:pt x="209" y="242"/>
                  </a:cubicBezTo>
                  <a:cubicBezTo>
                    <a:pt x="235" y="335"/>
                    <a:pt x="262" y="427"/>
                    <a:pt x="288" y="519"/>
                  </a:cubicBezTo>
                  <a:cubicBezTo>
                    <a:pt x="295" y="544"/>
                    <a:pt x="302" y="547"/>
                    <a:pt x="326" y="539"/>
                  </a:cubicBezTo>
                  <a:cubicBezTo>
                    <a:pt x="353" y="529"/>
                    <a:pt x="379" y="520"/>
                    <a:pt x="406" y="510"/>
                  </a:cubicBezTo>
                  <a:cubicBezTo>
                    <a:pt x="438" y="499"/>
                    <a:pt x="441" y="493"/>
                    <a:pt x="425" y="463"/>
                  </a:cubicBezTo>
                  <a:cubicBezTo>
                    <a:pt x="380" y="374"/>
                    <a:pt x="336" y="285"/>
                    <a:pt x="291" y="196"/>
                  </a:cubicBezTo>
                  <a:cubicBezTo>
                    <a:pt x="286" y="187"/>
                    <a:pt x="279" y="180"/>
                    <a:pt x="297" y="176"/>
                  </a:cubicBezTo>
                  <a:close/>
                  <a:moveTo>
                    <a:pt x="156" y="284"/>
                  </a:moveTo>
                  <a:cubicBezTo>
                    <a:pt x="146" y="352"/>
                    <a:pt x="135" y="420"/>
                    <a:pt x="125" y="488"/>
                  </a:cubicBezTo>
                  <a:cubicBezTo>
                    <a:pt x="121" y="514"/>
                    <a:pt x="121" y="514"/>
                    <a:pt x="97" y="509"/>
                  </a:cubicBezTo>
                  <a:cubicBezTo>
                    <a:pt x="53" y="500"/>
                    <a:pt x="53" y="500"/>
                    <a:pt x="68" y="459"/>
                  </a:cubicBezTo>
                  <a:cubicBezTo>
                    <a:pt x="98" y="373"/>
                    <a:pt x="129" y="287"/>
                    <a:pt x="160" y="201"/>
                  </a:cubicBezTo>
                  <a:cubicBezTo>
                    <a:pt x="162" y="196"/>
                    <a:pt x="162" y="189"/>
                    <a:pt x="170" y="185"/>
                  </a:cubicBezTo>
                  <a:cubicBezTo>
                    <a:pt x="165" y="219"/>
                    <a:pt x="161" y="251"/>
                    <a:pt x="156" y="284"/>
                  </a:cubicBezTo>
                  <a:close/>
                  <a:moveTo>
                    <a:pt x="288" y="279"/>
                  </a:moveTo>
                  <a:cubicBezTo>
                    <a:pt x="319" y="339"/>
                    <a:pt x="349" y="401"/>
                    <a:pt x="381" y="461"/>
                  </a:cubicBezTo>
                  <a:cubicBezTo>
                    <a:pt x="387" y="472"/>
                    <a:pt x="385" y="477"/>
                    <a:pt x="373" y="480"/>
                  </a:cubicBezTo>
                  <a:cubicBezTo>
                    <a:pt x="356" y="485"/>
                    <a:pt x="337" y="499"/>
                    <a:pt x="325" y="494"/>
                  </a:cubicBezTo>
                  <a:cubicBezTo>
                    <a:pt x="312" y="489"/>
                    <a:pt x="313" y="464"/>
                    <a:pt x="309" y="447"/>
                  </a:cubicBezTo>
                  <a:cubicBezTo>
                    <a:pt x="286" y="366"/>
                    <a:pt x="263" y="286"/>
                    <a:pt x="240" y="205"/>
                  </a:cubicBezTo>
                  <a:cubicBezTo>
                    <a:pt x="238" y="199"/>
                    <a:pt x="235" y="193"/>
                    <a:pt x="238" y="181"/>
                  </a:cubicBezTo>
                  <a:cubicBezTo>
                    <a:pt x="256" y="216"/>
                    <a:pt x="272" y="247"/>
                    <a:pt x="288" y="279"/>
                  </a:cubicBezTo>
                  <a:close/>
                  <a:moveTo>
                    <a:pt x="65" y="110"/>
                  </a:moveTo>
                  <a:cubicBezTo>
                    <a:pt x="51" y="102"/>
                    <a:pt x="49" y="81"/>
                    <a:pt x="62" y="71"/>
                  </a:cubicBezTo>
                  <a:cubicBezTo>
                    <a:pt x="65" y="68"/>
                    <a:pt x="68" y="70"/>
                    <a:pt x="71" y="71"/>
                  </a:cubicBezTo>
                  <a:cubicBezTo>
                    <a:pt x="182" y="118"/>
                    <a:pt x="290" y="106"/>
                    <a:pt x="397" y="58"/>
                  </a:cubicBezTo>
                  <a:cubicBezTo>
                    <a:pt x="398" y="58"/>
                    <a:pt x="399" y="59"/>
                    <a:pt x="401" y="59"/>
                  </a:cubicBezTo>
                  <a:cubicBezTo>
                    <a:pt x="405" y="98"/>
                    <a:pt x="405" y="98"/>
                    <a:pt x="370" y="112"/>
                  </a:cubicBezTo>
                  <a:cubicBezTo>
                    <a:pt x="268" y="155"/>
                    <a:pt x="166" y="161"/>
                    <a:pt x="65" y="110"/>
                  </a:cubicBezTo>
                  <a:close/>
                </a:path>
              </a:pathLst>
            </a:custGeom>
            <a:solidFill>
              <a:srgbClr val="F477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6995783" y="1630611"/>
              <a:ext cx="1141413" cy="1724025"/>
            </a:xfrm>
            <a:custGeom>
              <a:avLst/>
              <a:gdLst>
                <a:gd name="T0" fmla="*/ 574 w 590"/>
                <a:gd name="T1" fmla="*/ 396 h 892"/>
                <a:gd name="T2" fmla="*/ 540 w 590"/>
                <a:gd name="T3" fmla="*/ 409 h 892"/>
                <a:gd name="T4" fmla="*/ 536 w 590"/>
                <a:gd name="T5" fmla="*/ 415 h 892"/>
                <a:gd name="T6" fmla="*/ 359 w 590"/>
                <a:gd name="T7" fmla="*/ 667 h 892"/>
                <a:gd name="T8" fmla="*/ 317 w 590"/>
                <a:gd name="T9" fmla="*/ 678 h 892"/>
                <a:gd name="T10" fmla="*/ 197 w 590"/>
                <a:gd name="T11" fmla="*/ 622 h 892"/>
                <a:gd name="T12" fmla="*/ 187 w 590"/>
                <a:gd name="T13" fmla="*/ 583 h 892"/>
                <a:gd name="T14" fmla="*/ 484 w 590"/>
                <a:gd name="T15" fmla="*/ 167 h 892"/>
                <a:gd name="T16" fmla="*/ 574 w 590"/>
                <a:gd name="T17" fmla="*/ 40 h 892"/>
                <a:gd name="T18" fmla="*/ 571 w 590"/>
                <a:gd name="T19" fmla="*/ 9 h 892"/>
                <a:gd name="T20" fmla="*/ 543 w 590"/>
                <a:gd name="T21" fmla="*/ 18 h 892"/>
                <a:gd name="T22" fmla="*/ 540 w 590"/>
                <a:gd name="T23" fmla="*/ 21 h 892"/>
                <a:gd name="T24" fmla="*/ 153 w 590"/>
                <a:gd name="T25" fmla="*/ 562 h 892"/>
                <a:gd name="T26" fmla="*/ 178 w 590"/>
                <a:gd name="T27" fmla="*/ 657 h 892"/>
                <a:gd name="T28" fmla="*/ 195 w 590"/>
                <a:gd name="T29" fmla="*/ 669 h 892"/>
                <a:gd name="T30" fmla="*/ 161 w 590"/>
                <a:gd name="T31" fmla="*/ 737 h 892"/>
                <a:gd name="T32" fmla="*/ 73 w 590"/>
                <a:gd name="T33" fmla="*/ 769 h 892"/>
                <a:gd name="T34" fmla="*/ 11 w 590"/>
                <a:gd name="T35" fmla="*/ 837 h 892"/>
                <a:gd name="T36" fmla="*/ 51 w 590"/>
                <a:gd name="T37" fmla="*/ 892 h 892"/>
                <a:gd name="T38" fmla="*/ 151 w 590"/>
                <a:gd name="T39" fmla="*/ 892 h 892"/>
                <a:gd name="T40" fmla="*/ 247 w 590"/>
                <a:gd name="T41" fmla="*/ 892 h 892"/>
                <a:gd name="T42" fmla="*/ 295 w 590"/>
                <a:gd name="T43" fmla="*/ 851 h 892"/>
                <a:gd name="T44" fmla="*/ 316 w 590"/>
                <a:gd name="T45" fmla="*/ 735 h 892"/>
                <a:gd name="T46" fmla="*/ 330 w 590"/>
                <a:gd name="T47" fmla="*/ 722 h 892"/>
                <a:gd name="T48" fmla="*/ 391 w 590"/>
                <a:gd name="T49" fmla="*/ 688 h 892"/>
                <a:gd name="T50" fmla="*/ 503 w 590"/>
                <a:gd name="T51" fmla="*/ 530 h 892"/>
                <a:gd name="T52" fmla="*/ 574 w 590"/>
                <a:gd name="T53" fmla="*/ 431 h 892"/>
                <a:gd name="T54" fmla="*/ 574 w 590"/>
                <a:gd name="T55" fmla="*/ 396 h 892"/>
                <a:gd name="T56" fmla="*/ 280 w 590"/>
                <a:gd name="T57" fmla="*/ 714 h 892"/>
                <a:gd name="T58" fmla="*/ 257 w 590"/>
                <a:gd name="T59" fmla="*/ 841 h 892"/>
                <a:gd name="T60" fmla="*/ 240 w 590"/>
                <a:gd name="T61" fmla="*/ 853 h 892"/>
                <a:gd name="T62" fmla="*/ 150 w 590"/>
                <a:gd name="T63" fmla="*/ 852 h 892"/>
                <a:gd name="T64" fmla="*/ 60 w 590"/>
                <a:gd name="T65" fmla="*/ 853 h 892"/>
                <a:gd name="T66" fmla="*/ 52 w 590"/>
                <a:gd name="T67" fmla="*/ 839 h 892"/>
                <a:gd name="T68" fmla="*/ 89 w 590"/>
                <a:gd name="T69" fmla="*/ 805 h 892"/>
                <a:gd name="T70" fmla="*/ 172 w 590"/>
                <a:gd name="T71" fmla="*/ 775 h 892"/>
                <a:gd name="T72" fmla="*/ 226 w 590"/>
                <a:gd name="T73" fmla="*/ 715 h 892"/>
                <a:gd name="T74" fmla="*/ 231 w 590"/>
                <a:gd name="T75" fmla="*/ 694 h 892"/>
                <a:gd name="T76" fmla="*/ 234 w 590"/>
                <a:gd name="T77" fmla="*/ 687 h 892"/>
                <a:gd name="T78" fmla="*/ 270 w 590"/>
                <a:gd name="T79" fmla="*/ 699 h 892"/>
                <a:gd name="T80" fmla="*/ 280 w 590"/>
                <a:gd name="T81" fmla="*/ 71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0" h="892">
                  <a:moveTo>
                    <a:pt x="574" y="396"/>
                  </a:moveTo>
                  <a:cubicBezTo>
                    <a:pt x="559" y="385"/>
                    <a:pt x="549" y="396"/>
                    <a:pt x="540" y="409"/>
                  </a:cubicBezTo>
                  <a:cubicBezTo>
                    <a:pt x="539" y="411"/>
                    <a:pt x="537" y="413"/>
                    <a:pt x="536" y="415"/>
                  </a:cubicBezTo>
                  <a:cubicBezTo>
                    <a:pt x="477" y="499"/>
                    <a:pt x="417" y="583"/>
                    <a:pt x="359" y="667"/>
                  </a:cubicBezTo>
                  <a:cubicBezTo>
                    <a:pt x="347" y="683"/>
                    <a:pt x="335" y="687"/>
                    <a:pt x="317" y="678"/>
                  </a:cubicBezTo>
                  <a:cubicBezTo>
                    <a:pt x="277" y="658"/>
                    <a:pt x="237" y="641"/>
                    <a:pt x="197" y="622"/>
                  </a:cubicBezTo>
                  <a:cubicBezTo>
                    <a:pt x="177" y="612"/>
                    <a:pt x="174" y="601"/>
                    <a:pt x="187" y="583"/>
                  </a:cubicBezTo>
                  <a:cubicBezTo>
                    <a:pt x="286" y="444"/>
                    <a:pt x="385" y="305"/>
                    <a:pt x="484" y="167"/>
                  </a:cubicBezTo>
                  <a:cubicBezTo>
                    <a:pt x="514" y="125"/>
                    <a:pt x="544" y="82"/>
                    <a:pt x="574" y="40"/>
                  </a:cubicBezTo>
                  <a:cubicBezTo>
                    <a:pt x="582" y="29"/>
                    <a:pt x="584" y="17"/>
                    <a:pt x="571" y="9"/>
                  </a:cubicBezTo>
                  <a:cubicBezTo>
                    <a:pt x="559" y="0"/>
                    <a:pt x="550" y="8"/>
                    <a:pt x="543" y="18"/>
                  </a:cubicBezTo>
                  <a:cubicBezTo>
                    <a:pt x="542" y="19"/>
                    <a:pt x="541" y="20"/>
                    <a:pt x="540" y="21"/>
                  </a:cubicBezTo>
                  <a:cubicBezTo>
                    <a:pt x="411" y="201"/>
                    <a:pt x="282" y="381"/>
                    <a:pt x="153" y="562"/>
                  </a:cubicBezTo>
                  <a:cubicBezTo>
                    <a:pt x="128" y="597"/>
                    <a:pt x="139" y="637"/>
                    <a:pt x="178" y="657"/>
                  </a:cubicBezTo>
                  <a:cubicBezTo>
                    <a:pt x="184" y="660"/>
                    <a:pt x="193" y="661"/>
                    <a:pt x="195" y="669"/>
                  </a:cubicBezTo>
                  <a:cubicBezTo>
                    <a:pt x="201" y="685"/>
                    <a:pt x="178" y="730"/>
                    <a:pt x="161" y="737"/>
                  </a:cubicBezTo>
                  <a:cubicBezTo>
                    <a:pt x="132" y="747"/>
                    <a:pt x="102" y="757"/>
                    <a:pt x="73" y="769"/>
                  </a:cubicBezTo>
                  <a:cubicBezTo>
                    <a:pt x="42" y="781"/>
                    <a:pt x="21" y="804"/>
                    <a:pt x="11" y="837"/>
                  </a:cubicBezTo>
                  <a:cubicBezTo>
                    <a:pt x="0" y="871"/>
                    <a:pt x="15" y="892"/>
                    <a:pt x="51" y="892"/>
                  </a:cubicBezTo>
                  <a:cubicBezTo>
                    <a:pt x="84" y="892"/>
                    <a:pt x="118" y="892"/>
                    <a:pt x="151" y="892"/>
                  </a:cubicBezTo>
                  <a:cubicBezTo>
                    <a:pt x="183" y="892"/>
                    <a:pt x="215" y="892"/>
                    <a:pt x="247" y="892"/>
                  </a:cubicBezTo>
                  <a:cubicBezTo>
                    <a:pt x="279" y="892"/>
                    <a:pt x="290" y="882"/>
                    <a:pt x="295" y="851"/>
                  </a:cubicBezTo>
                  <a:cubicBezTo>
                    <a:pt x="302" y="813"/>
                    <a:pt x="309" y="774"/>
                    <a:pt x="316" y="735"/>
                  </a:cubicBezTo>
                  <a:cubicBezTo>
                    <a:pt x="317" y="727"/>
                    <a:pt x="319" y="720"/>
                    <a:pt x="330" y="722"/>
                  </a:cubicBezTo>
                  <a:cubicBezTo>
                    <a:pt x="358" y="725"/>
                    <a:pt x="376" y="710"/>
                    <a:pt x="391" y="688"/>
                  </a:cubicBezTo>
                  <a:cubicBezTo>
                    <a:pt x="428" y="635"/>
                    <a:pt x="466" y="583"/>
                    <a:pt x="503" y="530"/>
                  </a:cubicBezTo>
                  <a:cubicBezTo>
                    <a:pt x="527" y="497"/>
                    <a:pt x="550" y="464"/>
                    <a:pt x="574" y="431"/>
                  </a:cubicBezTo>
                  <a:cubicBezTo>
                    <a:pt x="582" y="419"/>
                    <a:pt x="590" y="406"/>
                    <a:pt x="574" y="396"/>
                  </a:cubicBezTo>
                  <a:close/>
                  <a:moveTo>
                    <a:pt x="280" y="714"/>
                  </a:moveTo>
                  <a:cubicBezTo>
                    <a:pt x="272" y="756"/>
                    <a:pt x="264" y="798"/>
                    <a:pt x="257" y="841"/>
                  </a:cubicBezTo>
                  <a:cubicBezTo>
                    <a:pt x="255" y="852"/>
                    <a:pt x="249" y="853"/>
                    <a:pt x="240" y="853"/>
                  </a:cubicBezTo>
                  <a:cubicBezTo>
                    <a:pt x="210" y="852"/>
                    <a:pt x="180" y="852"/>
                    <a:pt x="150" y="852"/>
                  </a:cubicBezTo>
                  <a:cubicBezTo>
                    <a:pt x="120" y="852"/>
                    <a:pt x="90" y="852"/>
                    <a:pt x="60" y="853"/>
                  </a:cubicBezTo>
                  <a:cubicBezTo>
                    <a:pt x="48" y="853"/>
                    <a:pt x="47" y="848"/>
                    <a:pt x="52" y="839"/>
                  </a:cubicBezTo>
                  <a:cubicBezTo>
                    <a:pt x="60" y="823"/>
                    <a:pt x="72" y="811"/>
                    <a:pt x="89" y="805"/>
                  </a:cubicBezTo>
                  <a:cubicBezTo>
                    <a:pt x="117" y="795"/>
                    <a:pt x="144" y="784"/>
                    <a:pt x="172" y="775"/>
                  </a:cubicBezTo>
                  <a:cubicBezTo>
                    <a:pt x="202" y="765"/>
                    <a:pt x="220" y="747"/>
                    <a:pt x="226" y="715"/>
                  </a:cubicBezTo>
                  <a:cubicBezTo>
                    <a:pt x="227" y="708"/>
                    <a:pt x="229" y="701"/>
                    <a:pt x="231" y="694"/>
                  </a:cubicBezTo>
                  <a:cubicBezTo>
                    <a:pt x="232" y="691"/>
                    <a:pt x="233" y="687"/>
                    <a:pt x="234" y="687"/>
                  </a:cubicBezTo>
                  <a:cubicBezTo>
                    <a:pt x="248" y="685"/>
                    <a:pt x="258" y="695"/>
                    <a:pt x="270" y="699"/>
                  </a:cubicBezTo>
                  <a:cubicBezTo>
                    <a:pt x="277" y="702"/>
                    <a:pt x="282" y="704"/>
                    <a:pt x="280" y="7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883321" y="1533774"/>
              <a:ext cx="628650" cy="1614488"/>
            </a:xfrm>
            <a:custGeom>
              <a:avLst/>
              <a:gdLst>
                <a:gd name="T0" fmla="*/ 316 w 325"/>
                <a:gd name="T1" fmla="*/ 785 h 835"/>
                <a:gd name="T2" fmla="*/ 242 w 325"/>
                <a:gd name="T3" fmla="*/ 708 h 835"/>
                <a:gd name="T4" fmla="*/ 180 w 325"/>
                <a:gd name="T5" fmla="*/ 686 h 835"/>
                <a:gd name="T6" fmla="*/ 167 w 325"/>
                <a:gd name="T7" fmla="*/ 652 h 835"/>
                <a:gd name="T8" fmla="*/ 177 w 325"/>
                <a:gd name="T9" fmla="*/ 640 h 835"/>
                <a:gd name="T10" fmla="*/ 219 w 325"/>
                <a:gd name="T11" fmla="*/ 601 h 835"/>
                <a:gd name="T12" fmla="*/ 264 w 325"/>
                <a:gd name="T13" fmla="*/ 411 h 835"/>
                <a:gd name="T14" fmla="*/ 251 w 325"/>
                <a:gd name="T15" fmla="*/ 327 h 835"/>
                <a:gd name="T16" fmla="*/ 192 w 325"/>
                <a:gd name="T17" fmla="*/ 232 h 835"/>
                <a:gd name="T18" fmla="*/ 48 w 325"/>
                <a:gd name="T19" fmla="*/ 0 h 835"/>
                <a:gd name="T20" fmla="*/ 20 w 325"/>
                <a:gd name="T21" fmla="*/ 34 h 835"/>
                <a:gd name="T22" fmla="*/ 27 w 325"/>
                <a:gd name="T23" fmla="*/ 42 h 835"/>
                <a:gd name="T24" fmla="*/ 218 w 325"/>
                <a:gd name="T25" fmla="*/ 348 h 835"/>
                <a:gd name="T26" fmla="*/ 226 w 325"/>
                <a:gd name="T27" fmla="*/ 402 h 835"/>
                <a:gd name="T28" fmla="*/ 181 w 325"/>
                <a:gd name="T29" fmla="*/ 587 h 835"/>
                <a:gd name="T30" fmla="*/ 162 w 325"/>
                <a:gd name="T31" fmla="*/ 602 h 835"/>
                <a:gd name="T32" fmla="*/ 62 w 325"/>
                <a:gd name="T33" fmla="*/ 602 h 835"/>
                <a:gd name="T34" fmla="*/ 48 w 325"/>
                <a:gd name="T35" fmla="*/ 584 h 835"/>
                <a:gd name="T36" fmla="*/ 90 w 325"/>
                <a:gd name="T37" fmla="*/ 434 h 835"/>
                <a:gd name="T38" fmla="*/ 78 w 325"/>
                <a:gd name="T39" fmla="*/ 403 h 835"/>
                <a:gd name="T40" fmla="*/ 52 w 325"/>
                <a:gd name="T41" fmla="*/ 421 h 835"/>
                <a:gd name="T42" fmla="*/ 4 w 325"/>
                <a:gd name="T43" fmla="*/ 596 h 835"/>
                <a:gd name="T44" fmla="*/ 24 w 325"/>
                <a:gd name="T45" fmla="*/ 637 h 835"/>
                <a:gd name="T46" fmla="*/ 37 w 325"/>
                <a:gd name="T47" fmla="*/ 661 h 835"/>
                <a:gd name="T48" fmla="*/ 19 w 325"/>
                <a:gd name="T49" fmla="*/ 787 h 835"/>
                <a:gd name="T50" fmla="*/ 61 w 325"/>
                <a:gd name="T51" fmla="*/ 835 h 835"/>
                <a:gd name="T52" fmla="*/ 279 w 325"/>
                <a:gd name="T53" fmla="*/ 835 h 835"/>
                <a:gd name="T54" fmla="*/ 316 w 325"/>
                <a:gd name="T55" fmla="*/ 785 h 835"/>
                <a:gd name="T56" fmla="*/ 260 w 325"/>
                <a:gd name="T57" fmla="*/ 797 h 835"/>
                <a:gd name="T58" fmla="*/ 169 w 325"/>
                <a:gd name="T59" fmla="*/ 797 h 835"/>
                <a:gd name="T60" fmla="*/ 73 w 325"/>
                <a:gd name="T61" fmla="*/ 798 h 835"/>
                <a:gd name="T62" fmla="*/ 59 w 325"/>
                <a:gd name="T63" fmla="*/ 782 h 835"/>
                <a:gd name="T64" fmla="*/ 78 w 325"/>
                <a:gd name="T65" fmla="*/ 656 h 835"/>
                <a:gd name="T66" fmla="*/ 115 w 325"/>
                <a:gd name="T67" fmla="*/ 640 h 835"/>
                <a:gd name="T68" fmla="*/ 127 w 325"/>
                <a:gd name="T69" fmla="*/ 659 h 835"/>
                <a:gd name="T70" fmla="*/ 171 w 325"/>
                <a:gd name="T71" fmla="*/ 725 h 835"/>
                <a:gd name="T72" fmla="*/ 231 w 325"/>
                <a:gd name="T73" fmla="*/ 746 h 835"/>
                <a:gd name="T74" fmla="*/ 271 w 325"/>
                <a:gd name="T75" fmla="*/ 777 h 835"/>
                <a:gd name="T76" fmla="*/ 260 w 325"/>
                <a:gd name="T77" fmla="*/ 797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5" h="835">
                  <a:moveTo>
                    <a:pt x="316" y="785"/>
                  </a:moveTo>
                  <a:cubicBezTo>
                    <a:pt x="306" y="746"/>
                    <a:pt x="280" y="721"/>
                    <a:pt x="242" y="708"/>
                  </a:cubicBezTo>
                  <a:cubicBezTo>
                    <a:pt x="221" y="701"/>
                    <a:pt x="201" y="694"/>
                    <a:pt x="180" y="686"/>
                  </a:cubicBezTo>
                  <a:cubicBezTo>
                    <a:pt x="163" y="680"/>
                    <a:pt x="167" y="665"/>
                    <a:pt x="167" y="652"/>
                  </a:cubicBezTo>
                  <a:cubicBezTo>
                    <a:pt x="167" y="645"/>
                    <a:pt x="170" y="640"/>
                    <a:pt x="177" y="640"/>
                  </a:cubicBezTo>
                  <a:cubicBezTo>
                    <a:pt x="204" y="641"/>
                    <a:pt x="213" y="623"/>
                    <a:pt x="219" y="601"/>
                  </a:cubicBezTo>
                  <a:cubicBezTo>
                    <a:pt x="233" y="537"/>
                    <a:pt x="248" y="474"/>
                    <a:pt x="264" y="411"/>
                  </a:cubicBezTo>
                  <a:cubicBezTo>
                    <a:pt x="271" y="381"/>
                    <a:pt x="267" y="353"/>
                    <a:pt x="251" y="327"/>
                  </a:cubicBezTo>
                  <a:cubicBezTo>
                    <a:pt x="231" y="295"/>
                    <a:pt x="211" y="264"/>
                    <a:pt x="192" y="232"/>
                  </a:cubicBezTo>
                  <a:cubicBezTo>
                    <a:pt x="144" y="155"/>
                    <a:pt x="96" y="77"/>
                    <a:pt x="48" y="0"/>
                  </a:cubicBezTo>
                  <a:cubicBezTo>
                    <a:pt x="51" y="21"/>
                    <a:pt x="34" y="27"/>
                    <a:pt x="20" y="34"/>
                  </a:cubicBezTo>
                  <a:cubicBezTo>
                    <a:pt x="22" y="37"/>
                    <a:pt x="25" y="39"/>
                    <a:pt x="27" y="42"/>
                  </a:cubicBezTo>
                  <a:cubicBezTo>
                    <a:pt x="90" y="144"/>
                    <a:pt x="154" y="246"/>
                    <a:pt x="218" y="348"/>
                  </a:cubicBezTo>
                  <a:cubicBezTo>
                    <a:pt x="228" y="365"/>
                    <a:pt x="230" y="383"/>
                    <a:pt x="226" y="402"/>
                  </a:cubicBezTo>
                  <a:cubicBezTo>
                    <a:pt x="211" y="464"/>
                    <a:pt x="196" y="526"/>
                    <a:pt x="181" y="587"/>
                  </a:cubicBezTo>
                  <a:cubicBezTo>
                    <a:pt x="179" y="598"/>
                    <a:pt x="174" y="603"/>
                    <a:pt x="162" y="602"/>
                  </a:cubicBezTo>
                  <a:cubicBezTo>
                    <a:pt x="129" y="602"/>
                    <a:pt x="96" y="601"/>
                    <a:pt x="62" y="602"/>
                  </a:cubicBezTo>
                  <a:cubicBezTo>
                    <a:pt x="47" y="603"/>
                    <a:pt x="43" y="599"/>
                    <a:pt x="48" y="584"/>
                  </a:cubicBezTo>
                  <a:cubicBezTo>
                    <a:pt x="63" y="534"/>
                    <a:pt x="76" y="484"/>
                    <a:pt x="90" y="434"/>
                  </a:cubicBezTo>
                  <a:cubicBezTo>
                    <a:pt x="93" y="422"/>
                    <a:pt x="95" y="408"/>
                    <a:pt x="78" y="403"/>
                  </a:cubicBezTo>
                  <a:cubicBezTo>
                    <a:pt x="63" y="399"/>
                    <a:pt x="56" y="408"/>
                    <a:pt x="52" y="421"/>
                  </a:cubicBezTo>
                  <a:cubicBezTo>
                    <a:pt x="36" y="480"/>
                    <a:pt x="20" y="538"/>
                    <a:pt x="4" y="596"/>
                  </a:cubicBezTo>
                  <a:cubicBezTo>
                    <a:pt x="0" y="613"/>
                    <a:pt x="8" y="633"/>
                    <a:pt x="24" y="637"/>
                  </a:cubicBezTo>
                  <a:cubicBezTo>
                    <a:pt x="40" y="641"/>
                    <a:pt x="39" y="649"/>
                    <a:pt x="37" y="661"/>
                  </a:cubicBezTo>
                  <a:cubicBezTo>
                    <a:pt x="31" y="703"/>
                    <a:pt x="25" y="745"/>
                    <a:pt x="19" y="787"/>
                  </a:cubicBezTo>
                  <a:cubicBezTo>
                    <a:pt x="15" y="820"/>
                    <a:pt x="28" y="835"/>
                    <a:pt x="61" y="835"/>
                  </a:cubicBezTo>
                  <a:cubicBezTo>
                    <a:pt x="134" y="835"/>
                    <a:pt x="206" y="835"/>
                    <a:pt x="279" y="835"/>
                  </a:cubicBezTo>
                  <a:cubicBezTo>
                    <a:pt x="311" y="835"/>
                    <a:pt x="325" y="815"/>
                    <a:pt x="316" y="785"/>
                  </a:cubicBezTo>
                  <a:close/>
                  <a:moveTo>
                    <a:pt x="260" y="797"/>
                  </a:moveTo>
                  <a:cubicBezTo>
                    <a:pt x="230" y="797"/>
                    <a:pt x="199" y="797"/>
                    <a:pt x="169" y="797"/>
                  </a:cubicBezTo>
                  <a:cubicBezTo>
                    <a:pt x="137" y="797"/>
                    <a:pt x="105" y="797"/>
                    <a:pt x="73" y="798"/>
                  </a:cubicBezTo>
                  <a:cubicBezTo>
                    <a:pt x="61" y="798"/>
                    <a:pt x="58" y="793"/>
                    <a:pt x="59" y="782"/>
                  </a:cubicBezTo>
                  <a:cubicBezTo>
                    <a:pt x="66" y="740"/>
                    <a:pt x="72" y="698"/>
                    <a:pt x="78" y="656"/>
                  </a:cubicBezTo>
                  <a:cubicBezTo>
                    <a:pt x="81" y="629"/>
                    <a:pt x="102" y="642"/>
                    <a:pt x="115" y="640"/>
                  </a:cubicBezTo>
                  <a:cubicBezTo>
                    <a:pt x="130" y="638"/>
                    <a:pt x="127" y="650"/>
                    <a:pt x="127" y="659"/>
                  </a:cubicBezTo>
                  <a:cubicBezTo>
                    <a:pt x="126" y="693"/>
                    <a:pt x="140" y="713"/>
                    <a:pt x="171" y="725"/>
                  </a:cubicBezTo>
                  <a:cubicBezTo>
                    <a:pt x="191" y="732"/>
                    <a:pt x="211" y="739"/>
                    <a:pt x="231" y="746"/>
                  </a:cubicBezTo>
                  <a:cubicBezTo>
                    <a:pt x="248" y="752"/>
                    <a:pt x="262" y="761"/>
                    <a:pt x="271" y="777"/>
                  </a:cubicBezTo>
                  <a:cubicBezTo>
                    <a:pt x="281" y="795"/>
                    <a:pt x="280" y="797"/>
                    <a:pt x="260" y="7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7033883" y="551111"/>
              <a:ext cx="1416050" cy="817563"/>
            </a:xfrm>
            <a:custGeom>
              <a:avLst/>
              <a:gdLst>
                <a:gd name="T0" fmla="*/ 718 w 733"/>
                <a:gd name="T1" fmla="*/ 83 h 423"/>
                <a:gd name="T2" fmla="*/ 662 w 733"/>
                <a:gd name="T3" fmla="*/ 28 h 423"/>
                <a:gd name="T4" fmla="*/ 578 w 733"/>
                <a:gd name="T5" fmla="*/ 21 h 423"/>
                <a:gd name="T6" fmla="*/ 363 w 733"/>
                <a:gd name="T7" fmla="*/ 170 h 423"/>
                <a:gd name="T8" fmla="*/ 312 w 733"/>
                <a:gd name="T9" fmla="*/ 173 h 423"/>
                <a:gd name="T10" fmla="*/ 258 w 733"/>
                <a:gd name="T11" fmla="*/ 148 h 423"/>
                <a:gd name="T12" fmla="*/ 207 w 733"/>
                <a:gd name="T13" fmla="*/ 134 h 423"/>
                <a:gd name="T14" fmla="*/ 159 w 733"/>
                <a:gd name="T15" fmla="*/ 111 h 423"/>
                <a:gd name="T16" fmla="*/ 13 w 733"/>
                <a:gd name="T17" fmla="*/ 158 h 423"/>
                <a:gd name="T18" fmla="*/ 26 w 733"/>
                <a:gd name="T19" fmla="*/ 200 h 423"/>
                <a:gd name="T20" fmla="*/ 156 w 733"/>
                <a:gd name="T21" fmla="*/ 264 h 423"/>
                <a:gd name="T22" fmla="*/ 165 w 733"/>
                <a:gd name="T23" fmla="*/ 282 h 423"/>
                <a:gd name="T24" fmla="*/ 187 w 733"/>
                <a:gd name="T25" fmla="*/ 339 h 423"/>
                <a:gd name="T26" fmla="*/ 304 w 733"/>
                <a:gd name="T27" fmla="*/ 393 h 423"/>
                <a:gd name="T28" fmla="*/ 443 w 733"/>
                <a:gd name="T29" fmla="*/ 379 h 423"/>
                <a:gd name="T30" fmla="*/ 544 w 733"/>
                <a:gd name="T31" fmla="*/ 304 h 423"/>
                <a:gd name="T32" fmla="*/ 548 w 733"/>
                <a:gd name="T33" fmla="*/ 396 h 423"/>
                <a:gd name="T34" fmla="*/ 569 w 733"/>
                <a:gd name="T35" fmla="*/ 422 h 423"/>
                <a:gd name="T36" fmla="*/ 588 w 733"/>
                <a:gd name="T37" fmla="*/ 395 h 423"/>
                <a:gd name="T38" fmla="*/ 584 w 733"/>
                <a:gd name="T39" fmla="*/ 303 h 423"/>
                <a:gd name="T40" fmla="*/ 563 w 733"/>
                <a:gd name="T41" fmla="*/ 265 h 423"/>
                <a:gd name="T42" fmla="*/ 521 w 733"/>
                <a:gd name="T43" fmla="*/ 272 h 423"/>
                <a:gd name="T44" fmla="*/ 407 w 733"/>
                <a:gd name="T45" fmla="*/ 356 h 423"/>
                <a:gd name="T46" fmla="*/ 338 w 733"/>
                <a:gd name="T47" fmla="*/ 365 h 423"/>
                <a:gd name="T48" fmla="*/ 211 w 733"/>
                <a:gd name="T49" fmla="*/ 307 h 423"/>
                <a:gd name="T50" fmla="*/ 204 w 733"/>
                <a:gd name="T51" fmla="*/ 289 h 423"/>
                <a:gd name="T52" fmla="*/ 250 w 733"/>
                <a:gd name="T53" fmla="*/ 198 h 423"/>
                <a:gd name="T54" fmla="*/ 266 w 733"/>
                <a:gd name="T55" fmla="*/ 192 h 423"/>
                <a:gd name="T56" fmla="*/ 312 w 733"/>
                <a:gd name="T57" fmla="*/ 217 h 423"/>
                <a:gd name="T58" fmla="*/ 369 w 733"/>
                <a:gd name="T59" fmla="*/ 213 h 423"/>
                <a:gd name="T60" fmla="*/ 596 w 733"/>
                <a:gd name="T61" fmla="*/ 56 h 423"/>
                <a:gd name="T62" fmla="*/ 640 w 733"/>
                <a:gd name="T63" fmla="*/ 61 h 423"/>
                <a:gd name="T64" fmla="*/ 689 w 733"/>
                <a:gd name="T65" fmla="*/ 110 h 423"/>
                <a:gd name="T66" fmla="*/ 722 w 733"/>
                <a:gd name="T67" fmla="*/ 114 h 423"/>
                <a:gd name="T68" fmla="*/ 718 w 733"/>
                <a:gd name="T69" fmla="*/ 83 h 423"/>
                <a:gd name="T70" fmla="*/ 212 w 733"/>
                <a:gd name="T71" fmla="*/ 186 h 423"/>
                <a:gd name="T72" fmla="*/ 189 w 733"/>
                <a:gd name="T73" fmla="*/ 230 h 423"/>
                <a:gd name="T74" fmla="*/ 179 w 733"/>
                <a:gd name="T75" fmla="*/ 231 h 423"/>
                <a:gd name="T76" fmla="*/ 64 w 733"/>
                <a:gd name="T77" fmla="*/ 176 h 423"/>
                <a:gd name="T78" fmla="*/ 64 w 733"/>
                <a:gd name="T79" fmla="*/ 160 h 423"/>
                <a:gd name="T80" fmla="*/ 116 w 733"/>
                <a:gd name="T81" fmla="*/ 141 h 423"/>
                <a:gd name="T82" fmla="*/ 207 w 733"/>
                <a:gd name="T83" fmla="*/ 178 h 423"/>
                <a:gd name="T84" fmla="*/ 212 w 733"/>
                <a:gd name="T85" fmla="*/ 18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3" h="423">
                  <a:moveTo>
                    <a:pt x="718" y="83"/>
                  </a:moveTo>
                  <a:cubicBezTo>
                    <a:pt x="699" y="65"/>
                    <a:pt x="681" y="46"/>
                    <a:pt x="662" y="28"/>
                  </a:cubicBezTo>
                  <a:cubicBezTo>
                    <a:pt x="636" y="2"/>
                    <a:pt x="608" y="0"/>
                    <a:pt x="578" y="21"/>
                  </a:cubicBezTo>
                  <a:cubicBezTo>
                    <a:pt x="506" y="70"/>
                    <a:pt x="434" y="119"/>
                    <a:pt x="363" y="170"/>
                  </a:cubicBezTo>
                  <a:cubicBezTo>
                    <a:pt x="344" y="183"/>
                    <a:pt x="331" y="184"/>
                    <a:pt x="312" y="173"/>
                  </a:cubicBezTo>
                  <a:cubicBezTo>
                    <a:pt x="295" y="162"/>
                    <a:pt x="278" y="148"/>
                    <a:pt x="258" y="148"/>
                  </a:cubicBezTo>
                  <a:cubicBezTo>
                    <a:pt x="239" y="149"/>
                    <a:pt x="223" y="142"/>
                    <a:pt x="207" y="134"/>
                  </a:cubicBezTo>
                  <a:cubicBezTo>
                    <a:pt x="191" y="126"/>
                    <a:pt x="175" y="118"/>
                    <a:pt x="159" y="111"/>
                  </a:cubicBezTo>
                  <a:cubicBezTo>
                    <a:pt x="105" y="90"/>
                    <a:pt x="43" y="110"/>
                    <a:pt x="13" y="158"/>
                  </a:cubicBezTo>
                  <a:cubicBezTo>
                    <a:pt x="0" y="180"/>
                    <a:pt x="2" y="189"/>
                    <a:pt x="26" y="200"/>
                  </a:cubicBezTo>
                  <a:cubicBezTo>
                    <a:pt x="69" y="222"/>
                    <a:pt x="113" y="243"/>
                    <a:pt x="156" y="264"/>
                  </a:cubicBezTo>
                  <a:cubicBezTo>
                    <a:pt x="164" y="268"/>
                    <a:pt x="170" y="270"/>
                    <a:pt x="165" y="282"/>
                  </a:cubicBezTo>
                  <a:cubicBezTo>
                    <a:pt x="152" y="310"/>
                    <a:pt x="158" y="325"/>
                    <a:pt x="187" y="339"/>
                  </a:cubicBezTo>
                  <a:cubicBezTo>
                    <a:pt x="226" y="357"/>
                    <a:pt x="266" y="373"/>
                    <a:pt x="304" y="393"/>
                  </a:cubicBezTo>
                  <a:cubicBezTo>
                    <a:pt x="355" y="419"/>
                    <a:pt x="400" y="414"/>
                    <a:pt x="443" y="379"/>
                  </a:cubicBezTo>
                  <a:cubicBezTo>
                    <a:pt x="475" y="353"/>
                    <a:pt x="508" y="331"/>
                    <a:pt x="544" y="304"/>
                  </a:cubicBezTo>
                  <a:cubicBezTo>
                    <a:pt x="545" y="338"/>
                    <a:pt x="547" y="367"/>
                    <a:pt x="548" y="396"/>
                  </a:cubicBezTo>
                  <a:cubicBezTo>
                    <a:pt x="548" y="411"/>
                    <a:pt x="553" y="423"/>
                    <a:pt x="569" y="422"/>
                  </a:cubicBezTo>
                  <a:cubicBezTo>
                    <a:pt x="584" y="422"/>
                    <a:pt x="589" y="410"/>
                    <a:pt x="588" y="395"/>
                  </a:cubicBezTo>
                  <a:cubicBezTo>
                    <a:pt x="586" y="365"/>
                    <a:pt x="585" y="334"/>
                    <a:pt x="584" y="303"/>
                  </a:cubicBezTo>
                  <a:cubicBezTo>
                    <a:pt x="584" y="287"/>
                    <a:pt x="579" y="273"/>
                    <a:pt x="563" y="265"/>
                  </a:cubicBezTo>
                  <a:cubicBezTo>
                    <a:pt x="548" y="257"/>
                    <a:pt x="534" y="262"/>
                    <a:pt x="521" y="272"/>
                  </a:cubicBezTo>
                  <a:cubicBezTo>
                    <a:pt x="483" y="300"/>
                    <a:pt x="445" y="328"/>
                    <a:pt x="407" y="356"/>
                  </a:cubicBezTo>
                  <a:cubicBezTo>
                    <a:pt x="385" y="372"/>
                    <a:pt x="363" y="376"/>
                    <a:pt x="338" y="365"/>
                  </a:cubicBezTo>
                  <a:cubicBezTo>
                    <a:pt x="295" y="345"/>
                    <a:pt x="253" y="326"/>
                    <a:pt x="211" y="307"/>
                  </a:cubicBezTo>
                  <a:cubicBezTo>
                    <a:pt x="202" y="303"/>
                    <a:pt x="199" y="299"/>
                    <a:pt x="204" y="289"/>
                  </a:cubicBezTo>
                  <a:cubicBezTo>
                    <a:pt x="220" y="259"/>
                    <a:pt x="235" y="228"/>
                    <a:pt x="250" y="198"/>
                  </a:cubicBezTo>
                  <a:cubicBezTo>
                    <a:pt x="254" y="190"/>
                    <a:pt x="258" y="188"/>
                    <a:pt x="266" y="192"/>
                  </a:cubicBezTo>
                  <a:cubicBezTo>
                    <a:pt x="281" y="201"/>
                    <a:pt x="297" y="208"/>
                    <a:pt x="312" y="217"/>
                  </a:cubicBezTo>
                  <a:cubicBezTo>
                    <a:pt x="332" y="229"/>
                    <a:pt x="350" y="227"/>
                    <a:pt x="369" y="213"/>
                  </a:cubicBezTo>
                  <a:cubicBezTo>
                    <a:pt x="444" y="160"/>
                    <a:pt x="520" y="108"/>
                    <a:pt x="596" y="56"/>
                  </a:cubicBezTo>
                  <a:cubicBezTo>
                    <a:pt x="618" y="41"/>
                    <a:pt x="621" y="42"/>
                    <a:pt x="640" y="61"/>
                  </a:cubicBezTo>
                  <a:cubicBezTo>
                    <a:pt x="656" y="77"/>
                    <a:pt x="673" y="94"/>
                    <a:pt x="689" y="110"/>
                  </a:cubicBezTo>
                  <a:cubicBezTo>
                    <a:pt x="699" y="120"/>
                    <a:pt x="711" y="126"/>
                    <a:pt x="722" y="114"/>
                  </a:cubicBezTo>
                  <a:cubicBezTo>
                    <a:pt x="733" y="102"/>
                    <a:pt x="727" y="92"/>
                    <a:pt x="718" y="83"/>
                  </a:cubicBezTo>
                  <a:close/>
                  <a:moveTo>
                    <a:pt x="212" y="186"/>
                  </a:moveTo>
                  <a:cubicBezTo>
                    <a:pt x="204" y="201"/>
                    <a:pt x="197" y="215"/>
                    <a:pt x="189" y="230"/>
                  </a:cubicBezTo>
                  <a:cubicBezTo>
                    <a:pt x="187" y="235"/>
                    <a:pt x="182" y="233"/>
                    <a:pt x="179" y="231"/>
                  </a:cubicBezTo>
                  <a:cubicBezTo>
                    <a:pt x="141" y="213"/>
                    <a:pt x="103" y="194"/>
                    <a:pt x="64" y="176"/>
                  </a:cubicBezTo>
                  <a:cubicBezTo>
                    <a:pt x="53" y="170"/>
                    <a:pt x="57" y="165"/>
                    <a:pt x="64" y="160"/>
                  </a:cubicBezTo>
                  <a:cubicBezTo>
                    <a:pt x="79" y="148"/>
                    <a:pt x="96" y="142"/>
                    <a:pt x="116" y="141"/>
                  </a:cubicBezTo>
                  <a:cubicBezTo>
                    <a:pt x="150" y="144"/>
                    <a:pt x="177" y="164"/>
                    <a:pt x="207" y="178"/>
                  </a:cubicBezTo>
                  <a:cubicBezTo>
                    <a:pt x="210" y="179"/>
                    <a:pt x="213" y="182"/>
                    <a:pt x="212" y="1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8759496" y="659061"/>
              <a:ext cx="211138" cy="177800"/>
            </a:xfrm>
            <a:custGeom>
              <a:avLst/>
              <a:gdLst>
                <a:gd name="T0" fmla="*/ 109 w 109"/>
                <a:gd name="T1" fmla="*/ 68 h 92"/>
                <a:gd name="T2" fmla="*/ 81 w 109"/>
                <a:gd name="T3" fmla="*/ 85 h 92"/>
                <a:gd name="T4" fmla="*/ 9 w 109"/>
                <a:gd name="T5" fmla="*/ 37 h 92"/>
                <a:gd name="T6" fmla="*/ 5 w 109"/>
                <a:gd name="T7" fmla="*/ 13 h 92"/>
                <a:gd name="T8" fmla="*/ 31 w 109"/>
                <a:gd name="T9" fmla="*/ 6 h 92"/>
                <a:gd name="T10" fmla="*/ 102 w 109"/>
                <a:gd name="T11" fmla="*/ 53 h 92"/>
                <a:gd name="T12" fmla="*/ 109 w 109"/>
                <a:gd name="T13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92">
                  <a:moveTo>
                    <a:pt x="109" y="68"/>
                  </a:moveTo>
                  <a:cubicBezTo>
                    <a:pt x="109" y="83"/>
                    <a:pt x="93" y="92"/>
                    <a:pt x="81" y="85"/>
                  </a:cubicBezTo>
                  <a:cubicBezTo>
                    <a:pt x="56" y="70"/>
                    <a:pt x="33" y="54"/>
                    <a:pt x="9" y="37"/>
                  </a:cubicBezTo>
                  <a:cubicBezTo>
                    <a:pt x="0" y="31"/>
                    <a:pt x="0" y="21"/>
                    <a:pt x="5" y="13"/>
                  </a:cubicBezTo>
                  <a:cubicBezTo>
                    <a:pt x="11" y="2"/>
                    <a:pt x="22" y="0"/>
                    <a:pt x="31" y="6"/>
                  </a:cubicBezTo>
                  <a:cubicBezTo>
                    <a:pt x="55" y="21"/>
                    <a:pt x="79" y="37"/>
                    <a:pt x="102" y="53"/>
                  </a:cubicBezTo>
                  <a:cubicBezTo>
                    <a:pt x="108" y="57"/>
                    <a:pt x="109" y="63"/>
                    <a:pt x="109" y="68"/>
                  </a:cubicBez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12"/>
            <p:cNvSpPr>
              <a:spLocks noEditPoints="1"/>
            </p:cNvSpPr>
            <p:nvPr/>
          </p:nvSpPr>
          <p:spPr bwMode="auto">
            <a:xfrm>
              <a:off x="8127671" y="-107702"/>
              <a:ext cx="1033463" cy="1516063"/>
            </a:xfrm>
            <a:custGeom>
              <a:avLst/>
              <a:gdLst>
                <a:gd name="T0" fmla="*/ 525 w 534"/>
                <a:gd name="T1" fmla="*/ 643 h 785"/>
                <a:gd name="T2" fmla="*/ 506 w 534"/>
                <a:gd name="T3" fmla="*/ 468 h 785"/>
                <a:gd name="T4" fmla="*/ 444 w 534"/>
                <a:gd name="T5" fmla="*/ 371 h 785"/>
                <a:gd name="T6" fmla="*/ 314 w 534"/>
                <a:gd name="T7" fmla="*/ 302 h 785"/>
                <a:gd name="T8" fmla="*/ 309 w 534"/>
                <a:gd name="T9" fmla="*/ 280 h 785"/>
                <a:gd name="T10" fmla="*/ 317 w 534"/>
                <a:gd name="T11" fmla="*/ 87 h 785"/>
                <a:gd name="T12" fmla="*/ 141 w 534"/>
                <a:gd name="T13" fmla="*/ 13 h 785"/>
                <a:gd name="T14" fmla="*/ 7 w 534"/>
                <a:gd name="T15" fmla="*/ 188 h 785"/>
                <a:gd name="T16" fmla="*/ 168 w 534"/>
                <a:gd name="T17" fmla="*/ 346 h 785"/>
                <a:gd name="T18" fmla="*/ 256 w 534"/>
                <a:gd name="T19" fmla="*/ 325 h 785"/>
                <a:gd name="T20" fmla="*/ 287 w 534"/>
                <a:gd name="T21" fmla="*/ 332 h 785"/>
                <a:gd name="T22" fmla="*/ 283 w 534"/>
                <a:gd name="T23" fmla="*/ 351 h 785"/>
                <a:gd name="T24" fmla="*/ 199 w 534"/>
                <a:gd name="T25" fmla="*/ 499 h 785"/>
                <a:gd name="T26" fmla="*/ 171 w 534"/>
                <a:gd name="T27" fmla="*/ 514 h 785"/>
                <a:gd name="T28" fmla="*/ 54 w 534"/>
                <a:gd name="T29" fmla="*/ 573 h 785"/>
                <a:gd name="T30" fmla="*/ 65 w 534"/>
                <a:gd name="T31" fmla="*/ 608 h 785"/>
                <a:gd name="T32" fmla="*/ 97 w 534"/>
                <a:gd name="T33" fmla="*/ 624 h 785"/>
                <a:gd name="T34" fmla="*/ 106 w 534"/>
                <a:gd name="T35" fmla="*/ 653 h 785"/>
                <a:gd name="T36" fmla="*/ 41 w 534"/>
                <a:gd name="T37" fmla="*/ 770 h 785"/>
                <a:gd name="T38" fmla="*/ 78 w 534"/>
                <a:gd name="T39" fmla="*/ 780 h 785"/>
                <a:gd name="T40" fmla="*/ 127 w 534"/>
                <a:gd name="T41" fmla="*/ 693 h 785"/>
                <a:gd name="T42" fmla="*/ 196 w 534"/>
                <a:gd name="T43" fmla="*/ 673 h 785"/>
                <a:gd name="T44" fmla="*/ 202 w 534"/>
                <a:gd name="T45" fmla="*/ 675 h 785"/>
                <a:gd name="T46" fmla="*/ 206 w 534"/>
                <a:gd name="T47" fmla="*/ 688 h 785"/>
                <a:gd name="T48" fmla="*/ 246 w 534"/>
                <a:gd name="T49" fmla="*/ 738 h 785"/>
                <a:gd name="T50" fmla="*/ 444 w 534"/>
                <a:gd name="T51" fmla="*/ 739 h 785"/>
                <a:gd name="T52" fmla="*/ 525 w 534"/>
                <a:gd name="T53" fmla="*/ 643 h 785"/>
                <a:gd name="T54" fmla="*/ 176 w 534"/>
                <a:gd name="T55" fmla="*/ 310 h 785"/>
                <a:gd name="T56" fmla="*/ 44 w 534"/>
                <a:gd name="T57" fmla="*/ 178 h 785"/>
                <a:gd name="T58" fmla="*/ 176 w 534"/>
                <a:gd name="T59" fmla="*/ 46 h 785"/>
                <a:gd name="T60" fmla="*/ 307 w 534"/>
                <a:gd name="T61" fmla="*/ 178 h 785"/>
                <a:gd name="T62" fmla="*/ 176 w 534"/>
                <a:gd name="T63" fmla="*/ 310 h 785"/>
                <a:gd name="T64" fmla="*/ 233 w 534"/>
                <a:gd name="T65" fmla="*/ 631 h 785"/>
                <a:gd name="T66" fmla="*/ 219 w 534"/>
                <a:gd name="T67" fmla="*/ 640 h 785"/>
                <a:gd name="T68" fmla="*/ 105 w 534"/>
                <a:gd name="T69" fmla="*/ 584 h 785"/>
                <a:gd name="T70" fmla="*/ 104 w 534"/>
                <a:gd name="T71" fmla="*/ 572 h 785"/>
                <a:gd name="T72" fmla="*/ 159 w 534"/>
                <a:gd name="T73" fmla="*/ 552 h 785"/>
                <a:gd name="T74" fmla="*/ 248 w 534"/>
                <a:gd name="T75" fmla="*/ 589 h 785"/>
                <a:gd name="T76" fmla="*/ 233 w 534"/>
                <a:gd name="T77" fmla="*/ 631 h 785"/>
                <a:gd name="T78" fmla="*/ 446 w 534"/>
                <a:gd name="T79" fmla="*/ 700 h 785"/>
                <a:gd name="T80" fmla="*/ 356 w 534"/>
                <a:gd name="T81" fmla="*/ 700 h 785"/>
                <a:gd name="T82" fmla="*/ 260 w 534"/>
                <a:gd name="T83" fmla="*/ 701 h 785"/>
                <a:gd name="T84" fmla="*/ 250 w 534"/>
                <a:gd name="T85" fmla="*/ 686 h 785"/>
                <a:gd name="T86" fmla="*/ 298 w 534"/>
                <a:gd name="T87" fmla="*/ 587 h 785"/>
                <a:gd name="T88" fmla="*/ 319 w 534"/>
                <a:gd name="T89" fmla="*/ 578 h 785"/>
                <a:gd name="T90" fmla="*/ 369 w 534"/>
                <a:gd name="T91" fmla="*/ 592 h 785"/>
                <a:gd name="T92" fmla="*/ 396 w 534"/>
                <a:gd name="T93" fmla="*/ 579 h 785"/>
                <a:gd name="T94" fmla="*/ 380 w 534"/>
                <a:gd name="T95" fmla="*/ 554 h 785"/>
                <a:gd name="T96" fmla="*/ 322 w 534"/>
                <a:gd name="T97" fmla="*/ 538 h 785"/>
                <a:gd name="T98" fmla="*/ 276 w 534"/>
                <a:gd name="T99" fmla="*/ 548 h 785"/>
                <a:gd name="T100" fmla="*/ 255 w 534"/>
                <a:gd name="T101" fmla="*/ 546 h 785"/>
                <a:gd name="T102" fmla="*/ 241 w 534"/>
                <a:gd name="T103" fmla="*/ 503 h 785"/>
                <a:gd name="T104" fmla="*/ 319 w 534"/>
                <a:gd name="T105" fmla="*/ 366 h 785"/>
                <a:gd name="T106" fmla="*/ 341 w 534"/>
                <a:gd name="T107" fmla="*/ 360 h 785"/>
                <a:gd name="T108" fmla="*/ 418 w 534"/>
                <a:gd name="T109" fmla="*/ 402 h 785"/>
                <a:gd name="T110" fmla="*/ 468 w 534"/>
                <a:gd name="T111" fmla="*/ 472 h 785"/>
                <a:gd name="T112" fmla="*/ 486 w 534"/>
                <a:gd name="T113" fmla="*/ 658 h 785"/>
                <a:gd name="T114" fmla="*/ 446 w 534"/>
                <a:gd name="T115" fmla="*/ 70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4" h="785">
                  <a:moveTo>
                    <a:pt x="525" y="643"/>
                  </a:moveTo>
                  <a:cubicBezTo>
                    <a:pt x="516" y="585"/>
                    <a:pt x="511" y="526"/>
                    <a:pt x="506" y="468"/>
                  </a:cubicBezTo>
                  <a:cubicBezTo>
                    <a:pt x="503" y="424"/>
                    <a:pt x="484" y="392"/>
                    <a:pt x="444" y="371"/>
                  </a:cubicBezTo>
                  <a:cubicBezTo>
                    <a:pt x="400" y="349"/>
                    <a:pt x="357" y="325"/>
                    <a:pt x="314" y="302"/>
                  </a:cubicBezTo>
                  <a:cubicBezTo>
                    <a:pt x="303" y="296"/>
                    <a:pt x="299" y="292"/>
                    <a:pt x="309" y="280"/>
                  </a:cubicBezTo>
                  <a:cubicBezTo>
                    <a:pt x="352" y="222"/>
                    <a:pt x="355" y="146"/>
                    <a:pt x="317" y="87"/>
                  </a:cubicBezTo>
                  <a:cubicBezTo>
                    <a:pt x="279" y="29"/>
                    <a:pt x="211" y="0"/>
                    <a:pt x="141" y="13"/>
                  </a:cubicBezTo>
                  <a:cubicBezTo>
                    <a:pt x="62" y="29"/>
                    <a:pt x="0" y="109"/>
                    <a:pt x="7" y="188"/>
                  </a:cubicBezTo>
                  <a:cubicBezTo>
                    <a:pt x="14" y="277"/>
                    <a:pt x="83" y="344"/>
                    <a:pt x="168" y="346"/>
                  </a:cubicBezTo>
                  <a:cubicBezTo>
                    <a:pt x="200" y="347"/>
                    <a:pt x="229" y="341"/>
                    <a:pt x="256" y="325"/>
                  </a:cubicBezTo>
                  <a:cubicBezTo>
                    <a:pt x="269" y="317"/>
                    <a:pt x="278" y="326"/>
                    <a:pt x="287" y="332"/>
                  </a:cubicBezTo>
                  <a:cubicBezTo>
                    <a:pt x="295" y="339"/>
                    <a:pt x="286" y="346"/>
                    <a:pt x="283" y="351"/>
                  </a:cubicBezTo>
                  <a:cubicBezTo>
                    <a:pt x="255" y="400"/>
                    <a:pt x="226" y="449"/>
                    <a:pt x="199" y="499"/>
                  </a:cubicBezTo>
                  <a:cubicBezTo>
                    <a:pt x="192" y="510"/>
                    <a:pt x="187" y="515"/>
                    <a:pt x="171" y="514"/>
                  </a:cubicBezTo>
                  <a:cubicBezTo>
                    <a:pt x="120" y="508"/>
                    <a:pt x="80" y="528"/>
                    <a:pt x="54" y="573"/>
                  </a:cubicBezTo>
                  <a:cubicBezTo>
                    <a:pt x="44" y="589"/>
                    <a:pt x="48" y="600"/>
                    <a:pt x="65" y="608"/>
                  </a:cubicBezTo>
                  <a:cubicBezTo>
                    <a:pt x="75" y="614"/>
                    <a:pt x="86" y="620"/>
                    <a:pt x="97" y="624"/>
                  </a:cubicBezTo>
                  <a:cubicBezTo>
                    <a:pt x="115" y="630"/>
                    <a:pt x="114" y="638"/>
                    <a:pt x="106" y="653"/>
                  </a:cubicBezTo>
                  <a:cubicBezTo>
                    <a:pt x="84" y="691"/>
                    <a:pt x="59" y="729"/>
                    <a:pt x="41" y="770"/>
                  </a:cubicBezTo>
                  <a:cubicBezTo>
                    <a:pt x="53" y="776"/>
                    <a:pt x="64" y="785"/>
                    <a:pt x="78" y="780"/>
                  </a:cubicBezTo>
                  <a:cubicBezTo>
                    <a:pt x="95" y="751"/>
                    <a:pt x="111" y="722"/>
                    <a:pt x="127" y="693"/>
                  </a:cubicBezTo>
                  <a:cubicBezTo>
                    <a:pt x="152" y="650"/>
                    <a:pt x="152" y="650"/>
                    <a:pt x="196" y="673"/>
                  </a:cubicBezTo>
                  <a:cubicBezTo>
                    <a:pt x="198" y="674"/>
                    <a:pt x="200" y="674"/>
                    <a:pt x="202" y="675"/>
                  </a:cubicBezTo>
                  <a:cubicBezTo>
                    <a:pt x="208" y="678"/>
                    <a:pt x="208" y="681"/>
                    <a:pt x="206" y="688"/>
                  </a:cubicBezTo>
                  <a:cubicBezTo>
                    <a:pt x="197" y="721"/>
                    <a:pt x="211" y="738"/>
                    <a:pt x="246" y="738"/>
                  </a:cubicBezTo>
                  <a:cubicBezTo>
                    <a:pt x="312" y="738"/>
                    <a:pt x="378" y="736"/>
                    <a:pt x="444" y="739"/>
                  </a:cubicBezTo>
                  <a:cubicBezTo>
                    <a:pt x="495" y="742"/>
                    <a:pt x="534" y="702"/>
                    <a:pt x="525" y="643"/>
                  </a:cubicBezTo>
                  <a:close/>
                  <a:moveTo>
                    <a:pt x="176" y="310"/>
                  </a:moveTo>
                  <a:cubicBezTo>
                    <a:pt x="103" y="310"/>
                    <a:pt x="44" y="251"/>
                    <a:pt x="44" y="178"/>
                  </a:cubicBezTo>
                  <a:cubicBezTo>
                    <a:pt x="44" y="105"/>
                    <a:pt x="103" y="46"/>
                    <a:pt x="176" y="46"/>
                  </a:cubicBezTo>
                  <a:cubicBezTo>
                    <a:pt x="248" y="46"/>
                    <a:pt x="307" y="105"/>
                    <a:pt x="307" y="178"/>
                  </a:cubicBezTo>
                  <a:cubicBezTo>
                    <a:pt x="307" y="251"/>
                    <a:pt x="248" y="310"/>
                    <a:pt x="176" y="310"/>
                  </a:cubicBezTo>
                  <a:close/>
                  <a:moveTo>
                    <a:pt x="233" y="631"/>
                  </a:moveTo>
                  <a:cubicBezTo>
                    <a:pt x="232" y="637"/>
                    <a:pt x="228" y="644"/>
                    <a:pt x="219" y="640"/>
                  </a:cubicBezTo>
                  <a:cubicBezTo>
                    <a:pt x="181" y="621"/>
                    <a:pt x="143" y="603"/>
                    <a:pt x="105" y="584"/>
                  </a:cubicBezTo>
                  <a:cubicBezTo>
                    <a:pt x="97" y="580"/>
                    <a:pt x="100" y="576"/>
                    <a:pt x="104" y="572"/>
                  </a:cubicBezTo>
                  <a:cubicBezTo>
                    <a:pt x="120" y="558"/>
                    <a:pt x="138" y="552"/>
                    <a:pt x="159" y="552"/>
                  </a:cubicBezTo>
                  <a:cubicBezTo>
                    <a:pt x="193" y="552"/>
                    <a:pt x="222" y="571"/>
                    <a:pt x="248" y="589"/>
                  </a:cubicBezTo>
                  <a:cubicBezTo>
                    <a:pt x="260" y="597"/>
                    <a:pt x="238" y="616"/>
                    <a:pt x="233" y="631"/>
                  </a:cubicBezTo>
                  <a:close/>
                  <a:moveTo>
                    <a:pt x="446" y="700"/>
                  </a:moveTo>
                  <a:cubicBezTo>
                    <a:pt x="416" y="701"/>
                    <a:pt x="386" y="700"/>
                    <a:pt x="356" y="700"/>
                  </a:cubicBezTo>
                  <a:cubicBezTo>
                    <a:pt x="324" y="700"/>
                    <a:pt x="292" y="700"/>
                    <a:pt x="260" y="701"/>
                  </a:cubicBezTo>
                  <a:cubicBezTo>
                    <a:pt x="248" y="701"/>
                    <a:pt x="244" y="698"/>
                    <a:pt x="250" y="686"/>
                  </a:cubicBezTo>
                  <a:cubicBezTo>
                    <a:pt x="267" y="653"/>
                    <a:pt x="283" y="621"/>
                    <a:pt x="298" y="587"/>
                  </a:cubicBezTo>
                  <a:cubicBezTo>
                    <a:pt x="303" y="578"/>
                    <a:pt x="309" y="575"/>
                    <a:pt x="319" y="578"/>
                  </a:cubicBezTo>
                  <a:cubicBezTo>
                    <a:pt x="335" y="583"/>
                    <a:pt x="352" y="587"/>
                    <a:pt x="369" y="592"/>
                  </a:cubicBezTo>
                  <a:cubicBezTo>
                    <a:pt x="382" y="596"/>
                    <a:pt x="392" y="591"/>
                    <a:pt x="396" y="579"/>
                  </a:cubicBezTo>
                  <a:cubicBezTo>
                    <a:pt x="400" y="565"/>
                    <a:pt x="391" y="557"/>
                    <a:pt x="380" y="554"/>
                  </a:cubicBezTo>
                  <a:cubicBezTo>
                    <a:pt x="360" y="548"/>
                    <a:pt x="341" y="543"/>
                    <a:pt x="322" y="538"/>
                  </a:cubicBezTo>
                  <a:cubicBezTo>
                    <a:pt x="305" y="533"/>
                    <a:pt x="289" y="533"/>
                    <a:pt x="276" y="548"/>
                  </a:cubicBezTo>
                  <a:cubicBezTo>
                    <a:pt x="268" y="557"/>
                    <a:pt x="262" y="549"/>
                    <a:pt x="255" y="546"/>
                  </a:cubicBezTo>
                  <a:cubicBezTo>
                    <a:pt x="225" y="532"/>
                    <a:pt x="225" y="531"/>
                    <a:pt x="241" y="503"/>
                  </a:cubicBezTo>
                  <a:cubicBezTo>
                    <a:pt x="268" y="457"/>
                    <a:pt x="294" y="412"/>
                    <a:pt x="319" y="366"/>
                  </a:cubicBezTo>
                  <a:cubicBezTo>
                    <a:pt x="326" y="355"/>
                    <a:pt x="330" y="354"/>
                    <a:pt x="341" y="360"/>
                  </a:cubicBezTo>
                  <a:cubicBezTo>
                    <a:pt x="366" y="375"/>
                    <a:pt x="392" y="389"/>
                    <a:pt x="418" y="402"/>
                  </a:cubicBezTo>
                  <a:cubicBezTo>
                    <a:pt x="448" y="416"/>
                    <a:pt x="465" y="437"/>
                    <a:pt x="468" y="472"/>
                  </a:cubicBezTo>
                  <a:cubicBezTo>
                    <a:pt x="472" y="534"/>
                    <a:pt x="480" y="596"/>
                    <a:pt x="486" y="658"/>
                  </a:cubicBezTo>
                  <a:cubicBezTo>
                    <a:pt x="488" y="688"/>
                    <a:pt x="475" y="700"/>
                    <a:pt x="446" y="7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0" y="5987703"/>
            <a:ext cx="12192000" cy="870298"/>
            <a:chOff x="-869950" y="7212013"/>
            <a:chExt cx="14416088" cy="889001"/>
          </a:xfrm>
          <a:solidFill>
            <a:srgbClr val="F47758"/>
          </a:solidFill>
        </p:grpSpPr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-869950" y="7212013"/>
              <a:ext cx="646113" cy="889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>
              <a:off x="-149225" y="7512051"/>
              <a:ext cx="642938" cy="5889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Rectangle 18"/>
            <p:cNvSpPr>
              <a:spLocks noChangeArrowheads="1"/>
            </p:cNvSpPr>
            <p:nvPr/>
          </p:nvSpPr>
          <p:spPr bwMode="auto">
            <a:xfrm>
              <a:off x="568325" y="7808913"/>
              <a:ext cx="644525" cy="292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12900025" y="7212013"/>
              <a:ext cx="646113" cy="889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Rectangle 20"/>
            <p:cNvSpPr>
              <a:spLocks noChangeArrowheads="1"/>
            </p:cNvSpPr>
            <p:nvPr/>
          </p:nvSpPr>
          <p:spPr bwMode="auto">
            <a:xfrm>
              <a:off x="12179300" y="7512051"/>
              <a:ext cx="646113" cy="5889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11463338" y="7808913"/>
              <a:ext cx="644525" cy="292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1212850" y="7997826"/>
              <a:ext cx="10250488" cy="1031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47" name="Imagen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17" y="1314713"/>
            <a:ext cx="5327419" cy="46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02084-40EF-429D-9E85-11065A86C077}"/>
              </a:ext>
            </a:extLst>
          </p:cNvPr>
          <p:cNvSpPr/>
          <p:nvPr/>
        </p:nvSpPr>
        <p:spPr>
          <a:xfrm>
            <a:off x="0" y="3797424"/>
            <a:ext cx="12192000" cy="123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xmlns="" id="{17513AB8-B149-4A88-B688-99AF08A6D786}"/>
              </a:ext>
            </a:extLst>
          </p:cNvPr>
          <p:cNvSpPr/>
          <p:nvPr/>
        </p:nvSpPr>
        <p:spPr>
          <a:xfrm>
            <a:off x="9432007" y="1666888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xmlns="" id="{FD16F11F-43CF-4AED-869E-4B9CC60ACF6D}"/>
              </a:ext>
            </a:extLst>
          </p:cNvPr>
          <p:cNvSpPr/>
          <p:nvPr/>
        </p:nvSpPr>
        <p:spPr>
          <a:xfrm rot="10800000">
            <a:off x="7852789" y="3921189"/>
            <a:ext cx="1091186" cy="1538928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EF2C43-C912-4351-A7B4-BFD5B0C32303}"/>
              </a:ext>
            </a:extLst>
          </p:cNvPr>
          <p:cNvSpPr txBox="1"/>
          <p:nvPr/>
        </p:nvSpPr>
        <p:spPr>
          <a:xfrm>
            <a:off x="7450065" y="314935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48BE50-3792-4590-8027-82BB95F99705}"/>
              </a:ext>
            </a:extLst>
          </p:cNvPr>
          <p:cNvSpPr txBox="1"/>
          <p:nvPr/>
        </p:nvSpPr>
        <p:spPr>
          <a:xfrm>
            <a:off x="9315033" y="415746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D043FE-DC69-46AE-B76B-AD82A441911B}"/>
              </a:ext>
            </a:extLst>
          </p:cNvPr>
          <p:cNvSpPr txBox="1"/>
          <p:nvPr/>
        </p:nvSpPr>
        <p:spPr>
          <a:xfrm>
            <a:off x="904672" y="184500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4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EDFFB7-30DD-4680-A1CB-A708A67D0D9C}"/>
              </a:ext>
            </a:extLst>
          </p:cNvPr>
          <p:cNvSpPr txBox="1"/>
          <p:nvPr/>
        </p:nvSpPr>
        <p:spPr>
          <a:xfrm>
            <a:off x="904672" y="4275999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08C74B9-4D3B-4A81-A840-9928A27DED50}"/>
              </a:ext>
            </a:extLst>
          </p:cNvPr>
          <p:cNvSpPr txBox="1"/>
          <p:nvPr/>
        </p:nvSpPr>
        <p:spPr>
          <a:xfrm>
            <a:off x="800000" y="2560809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C4F84B6-A143-4345-A84B-46E90BE19B3A}"/>
              </a:ext>
            </a:extLst>
          </p:cNvPr>
          <p:cNvGrpSpPr/>
          <p:nvPr/>
        </p:nvGrpSpPr>
        <p:grpSpPr>
          <a:xfrm>
            <a:off x="2305728" y="2666889"/>
            <a:ext cx="1892769" cy="711174"/>
            <a:chOff x="3131840" y="2220253"/>
            <a:chExt cx="3096344" cy="7111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C30DBB4-CDB5-4C2A-92D0-454980A3833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D1B43B4-4AFF-4F80-857D-BBAAAF4E0965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957498-4F9B-4479-9DF4-9EE77000148B}"/>
              </a:ext>
            </a:extLst>
          </p:cNvPr>
          <p:cNvSpPr txBox="1"/>
          <p:nvPr/>
        </p:nvSpPr>
        <p:spPr>
          <a:xfrm>
            <a:off x="847362" y="5054262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30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148428F-A852-4E80-B8C2-1B132B2A9112}"/>
              </a:ext>
            </a:extLst>
          </p:cNvPr>
          <p:cNvGrpSpPr/>
          <p:nvPr/>
        </p:nvGrpSpPr>
        <p:grpSpPr>
          <a:xfrm>
            <a:off x="2353090" y="5160342"/>
            <a:ext cx="1892769" cy="711174"/>
            <a:chOff x="3131840" y="2220253"/>
            <a:chExt cx="3096344" cy="71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0977F49-7EA4-4401-8497-5D7FABF85724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95E0283-9AB5-48FD-AF6A-F74161DDAE4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958302C-D418-44FF-8E1A-00597172F581}"/>
              </a:ext>
            </a:extLst>
          </p:cNvPr>
          <p:cNvGrpSpPr/>
          <p:nvPr/>
        </p:nvGrpSpPr>
        <p:grpSpPr>
          <a:xfrm>
            <a:off x="4733284" y="5160342"/>
            <a:ext cx="1609858" cy="738664"/>
            <a:chOff x="605046" y="3611507"/>
            <a:chExt cx="1609859" cy="73866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0463F7EC-98AA-4173-91D2-0F18ED115E3F}"/>
                </a:ext>
              </a:extLst>
            </p:cNvPr>
            <p:cNvGrpSpPr/>
            <p:nvPr/>
          </p:nvGrpSpPr>
          <p:grpSpPr>
            <a:xfrm>
              <a:off x="605046" y="3666867"/>
              <a:ext cx="206152" cy="206152"/>
              <a:chOff x="2411760" y="3606832"/>
              <a:chExt cx="206152" cy="20615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BA225EA2-3344-4538-B750-63C7B0A25977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ea typeface="+mj-ea"/>
                </a:endParaRPr>
              </a:p>
            </p:txBody>
          </p:sp>
          <p:sp>
            <p:nvSpPr>
              <p:cNvPr id="22" name="Chevron 60">
                <a:extLst>
                  <a:ext uri="{FF2B5EF4-FFF2-40B4-BE49-F238E27FC236}">
                    <a16:creationId xmlns:a16="http://schemas.microsoft.com/office/drawing/2014/main" xmlns="" id="{A5908D99-43F5-46EB-BB64-90AC20DE70B6}"/>
                  </a:ext>
                </a:extLst>
              </p:cNvPr>
              <p:cNvSpPr/>
              <p:nvPr/>
            </p:nvSpPr>
            <p:spPr>
              <a:xfrm>
                <a:off x="2488361" y="3673908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0DBEF9B-DB2D-43CC-9DF8-C0484F7A5107}"/>
                </a:ext>
              </a:extLst>
            </p:cNvPr>
            <p:cNvSpPr txBox="1"/>
            <p:nvPr/>
          </p:nvSpPr>
          <p:spPr>
            <a:xfrm>
              <a:off x="832000" y="3611507"/>
              <a:ext cx="1382905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BE7102D-CB53-4134-B7BD-BBD38AC58A8E}"/>
              </a:ext>
            </a:extLst>
          </p:cNvPr>
          <p:cNvGrpSpPr/>
          <p:nvPr/>
        </p:nvGrpSpPr>
        <p:grpSpPr>
          <a:xfrm>
            <a:off x="4785205" y="2671286"/>
            <a:ext cx="1557937" cy="738664"/>
            <a:chOff x="605046" y="3611507"/>
            <a:chExt cx="1557938" cy="73866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DAA28AB3-6765-4FFA-8715-8A37E5C9820B}"/>
                </a:ext>
              </a:extLst>
            </p:cNvPr>
            <p:cNvGrpSpPr/>
            <p:nvPr/>
          </p:nvGrpSpPr>
          <p:grpSpPr>
            <a:xfrm>
              <a:off x="605046" y="3666871"/>
              <a:ext cx="206152" cy="206152"/>
              <a:chOff x="2411760" y="3606836"/>
              <a:chExt cx="206152" cy="206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5B955C0B-6BB7-4E1C-B40B-6602B3BCFCF0}"/>
                  </a:ext>
                </a:extLst>
              </p:cNvPr>
              <p:cNvSpPr/>
              <p:nvPr/>
            </p:nvSpPr>
            <p:spPr>
              <a:xfrm>
                <a:off x="2411760" y="3606836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ea typeface="+mj-ea"/>
                </a:endParaRPr>
              </a:p>
            </p:txBody>
          </p:sp>
          <p:sp>
            <p:nvSpPr>
              <p:cNvPr id="27" name="Chevron 65">
                <a:extLst>
                  <a:ext uri="{FF2B5EF4-FFF2-40B4-BE49-F238E27FC236}">
                    <a16:creationId xmlns:a16="http://schemas.microsoft.com/office/drawing/2014/main" xmlns="" id="{9E7C1BB1-2779-4CA1-91C8-8E60429078C3}"/>
                  </a:ext>
                </a:extLst>
              </p:cNvPr>
              <p:cNvSpPr/>
              <p:nvPr/>
            </p:nvSpPr>
            <p:spPr>
              <a:xfrm>
                <a:off x="2488361" y="3673912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966BFC7-F23B-4688-99FC-2E3D468D1204}"/>
                </a:ext>
              </a:extLst>
            </p:cNvPr>
            <p:cNvSpPr txBox="1"/>
            <p:nvPr/>
          </p:nvSpPr>
          <p:spPr>
            <a:xfrm>
              <a:off x="832000" y="3611507"/>
              <a:ext cx="133098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15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7426036" y="5852378"/>
            <a:ext cx="4378037" cy="853222"/>
          </a:xfrm>
          <a:prstGeom prst="ellipse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83304FB-702C-4957-8119-65CA0AA4A2DF}"/>
              </a:ext>
            </a:extLst>
          </p:cNvPr>
          <p:cNvGrpSpPr/>
          <p:nvPr/>
        </p:nvGrpSpPr>
        <p:grpSpPr>
          <a:xfrm>
            <a:off x="920632" y="3919905"/>
            <a:ext cx="2499394" cy="934380"/>
            <a:chOff x="2113657" y="4283314"/>
            <a:chExt cx="3647460" cy="9343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FF8B73B-BD65-4089-A037-1C0FA215BFE9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94569FF-72B3-4FD4-AE63-A51EFCDD2EF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9AC4836-B34D-42B7-86A2-54571A38C78C}"/>
              </a:ext>
            </a:extLst>
          </p:cNvPr>
          <p:cNvGrpSpPr/>
          <p:nvPr/>
        </p:nvGrpSpPr>
        <p:grpSpPr>
          <a:xfrm>
            <a:off x="4315333" y="3919905"/>
            <a:ext cx="2499394" cy="934380"/>
            <a:chOff x="2113657" y="4283314"/>
            <a:chExt cx="3647460" cy="9343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9E2A211-6CDC-43E3-B4FA-F36DE21CF983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3F40628F-3C65-46E2-B219-F23D8EB397D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7834729-4B33-4969-A716-07BC4CB632E8}"/>
              </a:ext>
            </a:extLst>
          </p:cNvPr>
          <p:cNvGrpSpPr/>
          <p:nvPr/>
        </p:nvGrpSpPr>
        <p:grpSpPr>
          <a:xfrm>
            <a:off x="920632" y="5241164"/>
            <a:ext cx="2499394" cy="934380"/>
            <a:chOff x="2113657" y="4283314"/>
            <a:chExt cx="3647460" cy="93438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E5275866-1D24-4D07-87BF-4D1648C1D434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90FBD30-E8E1-45C6-93D2-46DE3A5CBF9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7855D357-165D-4A53-8DD6-524EA274B684}"/>
              </a:ext>
            </a:extLst>
          </p:cNvPr>
          <p:cNvGrpSpPr/>
          <p:nvPr/>
        </p:nvGrpSpPr>
        <p:grpSpPr>
          <a:xfrm>
            <a:off x="4315333" y="5241164"/>
            <a:ext cx="2499394" cy="934380"/>
            <a:chOff x="2113657" y="4283314"/>
            <a:chExt cx="3647460" cy="9343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C094FA54-CCBB-4C1A-A51B-B30A33F4A565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B49D62A-0E36-464A-B19D-0ECAC7F7C9C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0" name="Text Placeholder 1">
            <a:extLst>
              <a:ext uri="{FF2B5EF4-FFF2-40B4-BE49-F238E27FC236}">
                <a16:creationId xmlns:a16="http://schemas.microsoft.com/office/drawing/2014/main" xmlns="" id="{38D8BADF-67BD-4094-90EC-F97C30A902D6}"/>
              </a:ext>
            </a:extLst>
          </p:cNvPr>
          <p:cNvSpPr txBox="1">
            <a:spLocks/>
          </p:cNvSpPr>
          <p:nvPr/>
        </p:nvSpPr>
        <p:spPr>
          <a:xfrm>
            <a:off x="920632" y="584812"/>
            <a:ext cx="6915471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Infographic Style</a:t>
            </a:r>
            <a:endParaRPr lang="en-US" sz="5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51B66FC-E1B9-4B67-9E51-DF8FEE39435A}"/>
              </a:ext>
            </a:extLst>
          </p:cNvPr>
          <p:cNvSpPr txBox="1"/>
          <p:nvPr/>
        </p:nvSpPr>
        <p:spPr>
          <a:xfrm>
            <a:off x="920632" y="1877679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E77E0C3-48B0-438E-8C3F-9D999DA723ED}"/>
              </a:ext>
            </a:extLst>
          </p:cNvPr>
          <p:cNvSpPr txBox="1"/>
          <p:nvPr/>
        </p:nvSpPr>
        <p:spPr>
          <a:xfrm>
            <a:off x="920632" y="236823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48" name="Text Placeholder 27">
            <a:extLst>
              <a:ext uri="{FF2B5EF4-FFF2-40B4-BE49-F238E27FC236}">
                <a16:creationId xmlns:a16="http://schemas.microsoft.com/office/drawing/2014/main" xmlns="" id="{D99DA33A-C3B1-44EB-AC6D-AD56F42C9197}"/>
              </a:ext>
            </a:extLst>
          </p:cNvPr>
          <p:cNvSpPr txBox="1">
            <a:spLocks/>
          </p:cNvSpPr>
          <p:nvPr/>
        </p:nvSpPr>
        <p:spPr>
          <a:xfrm>
            <a:off x="995101" y="3176101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49" name="Text Placeholder 27">
            <a:extLst>
              <a:ext uri="{FF2B5EF4-FFF2-40B4-BE49-F238E27FC236}">
                <a16:creationId xmlns:a16="http://schemas.microsoft.com/office/drawing/2014/main" xmlns="" id="{A5908EB9-10EC-4B8E-AB9E-324189A8ED3B}"/>
              </a:ext>
            </a:extLst>
          </p:cNvPr>
          <p:cNvSpPr txBox="1">
            <a:spLocks/>
          </p:cNvSpPr>
          <p:nvPr/>
        </p:nvSpPr>
        <p:spPr>
          <a:xfrm>
            <a:off x="2162209" y="3176101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xmlns="" id="{3549920C-1BD7-4A35-AA16-B0E4AF1BA9CC}"/>
              </a:ext>
            </a:extLst>
          </p:cNvPr>
          <p:cNvSpPr txBox="1">
            <a:spLocks/>
          </p:cNvSpPr>
          <p:nvPr/>
        </p:nvSpPr>
        <p:spPr>
          <a:xfrm>
            <a:off x="3748417" y="3176101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51" name="Text Placeholder 27">
            <a:extLst>
              <a:ext uri="{FF2B5EF4-FFF2-40B4-BE49-F238E27FC236}">
                <a16:creationId xmlns:a16="http://schemas.microsoft.com/office/drawing/2014/main" xmlns="" id="{F5C9A5A8-1A23-4A18-AD1F-2B41DE1E6152}"/>
              </a:ext>
            </a:extLst>
          </p:cNvPr>
          <p:cNvSpPr txBox="1">
            <a:spLocks/>
          </p:cNvSpPr>
          <p:nvPr/>
        </p:nvSpPr>
        <p:spPr>
          <a:xfrm>
            <a:off x="5520209" y="3176101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10625" y="946935"/>
            <a:ext cx="3424455" cy="54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296562" y="5921818"/>
            <a:ext cx="8155460" cy="936182"/>
          </a:xfrm>
          <a:prstGeom prst="ellipse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05711EF0-BE91-4CA8-9BAB-82AC2547E63A}"/>
              </a:ext>
            </a:extLst>
          </p:cNvPr>
          <p:cNvGrpSpPr/>
          <p:nvPr/>
        </p:nvGrpSpPr>
        <p:grpSpPr>
          <a:xfrm>
            <a:off x="8841267" y="941072"/>
            <a:ext cx="3046452" cy="1662658"/>
            <a:chOff x="8070434" y="1545803"/>
            <a:chExt cx="2925465" cy="16626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solidFill>
                    <a:srgbClr val="F47758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rgbClr val="F47758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8841267" y="470587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8841267" y="559865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566929" y="409337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>
                <a:solidFill>
                  <a:schemeClr val="tx1"/>
                </a:solidFill>
              </a:rPr>
              <a:t>Simple Portfolio Presentation Designed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8841267" y="381309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8841267" y="3026420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042" y="2003565"/>
            <a:ext cx="3262500" cy="46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22422" y="5698670"/>
            <a:ext cx="3580265" cy="672168"/>
          </a:xfrm>
          <a:prstGeom prst="ellipse">
            <a:avLst/>
          </a:prstGeom>
          <a:solidFill>
            <a:srgbClr val="F477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5797225-29ED-4223-A057-BC6F30F7FD55}"/>
              </a:ext>
            </a:extLst>
          </p:cNvPr>
          <p:cNvSpPr txBox="1"/>
          <p:nvPr/>
        </p:nvSpPr>
        <p:spPr>
          <a:xfrm>
            <a:off x="4160364" y="122781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BDF27ED-F3D1-4702-9FD7-F7B4291C5F16}"/>
              </a:ext>
            </a:extLst>
          </p:cNvPr>
          <p:cNvSpPr txBox="1"/>
          <p:nvPr/>
        </p:nvSpPr>
        <p:spPr>
          <a:xfrm>
            <a:off x="4160364" y="2482136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AF7513A1-D709-48B6-A7C3-0F1095DDD167}"/>
              </a:ext>
            </a:extLst>
          </p:cNvPr>
          <p:cNvSpPr txBox="1"/>
          <p:nvPr/>
        </p:nvSpPr>
        <p:spPr>
          <a:xfrm>
            <a:off x="4160364" y="373646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9EBD7D4-198E-4A82-A440-1203444A2F2C}"/>
              </a:ext>
            </a:extLst>
          </p:cNvPr>
          <p:cNvSpPr txBox="1"/>
          <p:nvPr/>
        </p:nvSpPr>
        <p:spPr>
          <a:xfrm>
            <a:off x="4160364" y="4990784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F29F4F11-6065-4426-9B3B-CECD79740C11}"/>
              </a:ext>
            </a:extLst>
          </p:cNvPr>
          <p:cNvGrpSpPr/>
          <p:nvPr/>
        </p:nvGrpSpPr>
        <p:grpSpPr>
          <a:xfrm>
            <a:off x="4660322" y="1843997"/>
            <a:ext cx="6854289" cy="767940"/>
            <a:chOff x="4955597" y="1667025"/>
            <a:chExt cx="6854289" cy="76794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B1025678-3E0F-4812-A9B1-0051AE72035E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4D7E8156-3A1E-4864-BE96-9115AA2CFB7F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6E47E124-F690-45DF-AEEB-FB9D0FEFCFCD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75" name="직선 연결선 73">
              <a:extLst>
                <a:ext uri="{FF2B5EF4-FFF2-40B4-BE49-F238E27FC236}">
                  <a16:creationId xmlns:a16="http://schemas.microsoft.com/office/drawing/2014/main" xmlns="" id="{C92B8D04-8328-4FE1-BDD6-466BC26EDBCE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3DC15EDF-0A17-4C2B-8DCC-C9E4E894871D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B95B1EC2-1AF1-42F9-BB3F-A2F3A9081003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00F4F270-422D-46B4-8376-0B39D33091E3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E78B0E4D-1B74-46EA-8D00-13194ED0D51D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F4FF0B0F-B746-40C7-A2AF-C5BD8985E145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AF6496C7-B437-4247-92A4-F32ADC6E99AE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2019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83E52B9-ECFE-45A1-BA08-CD67627C8116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F3FC2854-5816-4678-B5C8-810EE150FF68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F4F5DA54-1F33-490B-AE0F-9ADD91B48F91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79" name="직선 연결선 81">
              <a:extLst>
                <a:ext uri="{FF2B5EF4-FFF2-40B4-BE49-F238E27FC236}">
                  <a16:creationId xmlns:a16="http://schemas.microsoft.com/office/drawing/2014/main" xmlns="" id="{51786FEE-C1F2-46A2-A620-9EAE4494BB7C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직선 연결선 82">
              <a:extLst>
                <a:ext uri="{FF2B5EF4-FFF2-40B4-BE49-F238E27FC236}">
                  <a16:creationId xmlns:a16="http://schemas.microsoft.com/office/drawing/2014/main" xmlns="" id="{414A0B2C-8687-4BEA-880E-9406953DBE5F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9AA7E7C9-BC17-447C-BB24-CF96B5E5235D}"/>
              </a:ext>
            </a:extLst>
          </p:cNvPr>
          <p:cNvGrpSpPr/>
          <p:nvPr/>
        </p:nvGrpSpPr>
        <p:grpSpPr>
          <a:xfrm>
            <a:off x="4660320" y="3098321"/>
            <a:ext cx="6854289" cy="767940"/>
            <a:chOff x="4955597" y="1667025"/>
            <a:chExt cx="6854289" cy="767940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178BAC88-2266-4C61-BAE9-98C6E396C168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244C256B-81D9-4C65-BF3B-5D113F027920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FE9ACEC1-9A92-4F38-ADD4-E1F4B3194EB9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92" name="직선 연결선 73">
              <a:extLst>
                <a:ext uri="{FF2B5EF4-FFF2-40B4-BE49-F238E27FC236}">
                  <a16:creationId xmlns:a16="http://schemas.microsoft.com/office/drawing/2014/main" xmlns="" id="{3C8E8C0C-ED1E-4A8C-BB6C-32C4C7E5621F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769BF2E6-E4EC-4292-B55D-625415C476CB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D18EE20D-B659-43C1-AF74-745229C0DAAF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EB49C023-D452-4CFE-B646-D8848A1FA94E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A19AF803-FDD3-4062-94F2-E0724DA8468E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C2B99C79-5E8E-4DD5-8016-88959E6B4967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C2A37520-0A22-422D-8CDB-4A54BDD8A7CB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2019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51DD1A35-7313-45E0-B1B2-74C5C8692B20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D6F8B81E-09AF-454A-B83D-84C00E16C5EE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7C28F582-C1C8-4017-B8B7-9E0E5E7EEB28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96" name="직선 연결선 81">
              <a:extLst>
                <a:ext uri="{FF2B5EF4-FFF2-40B4-BE49-F238E27FC236}">
                  <a16:creationId xmlns:a16="http://schemas.microsoft.com/office/drawing/2014/main" xmlns="" id="{C602C556-8103-417D-B69D-01121407AA86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직선 연결선 82">
              <a:extLst>
                <a:ext uri="{FF2B5EF4-FFF2-40B4-BE49-F238E27FC236}">
                  <a16:creationId xmlns:a16="http://schemas.microsoft.com/office/drawing/2014/main" xmlns="" id="{06662A7C-2746-40CD-9926-ADE6F020600F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AC8DD017-DB74-4949-9B3B-C50FA61C7DAF}"/>
              </a:ext>
            </a:extLst>
          </p:cNvPr>
          <p:cNvGrpSpPr/>
          <p:nvPr/>
        </p:nvGrpSpPr>
        <p:grpSpPr>
          <a:xfrm>
            <a:off x="4660318" y="4352645"/>
            <a:ext cx="6854289" cy="767940"/>
            <a:chOff x="4955597" y="1667025"/>
            <a:chExt cx="6854289" cy="76794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xmlns="" id="{9E661898-23F1-4B6C-899C-62C3A54A5578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xmlns="" id="{C83EAD8D-A5D3-4A25-941C-AD611B090D32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xmlns="" id="{366F987A-413B-4197-B804-46FFA9421769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108" name="직선 연결선 73">
              <a:extLst>
                <a:ext uri="{FF2B5EF4-FFF2-40B4-BE49-F238E27FC236}">
                  <a16:creationId xmlns:a16="http://schemas.microsoft.com/office/drawing/2014/main" xmlns="" id="{DBE03725-F53C-45D4-9958-F8156909B23D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EF7AC069-2DB8-48AF-8386-E438C3CD8001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xmlns="" id="{F124A57E-0E28-4D2A-9D79-928D25095623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xmlns="" id="{DB0F6225-D0FF-467F-802B-7D28AD3AB117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4014A63D-F8AE-4F73-9DC8-B691D9C0AEBF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EE7E6DAD-5FE7-4A84-916C-0E52673B935B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666FFD79-0EAE-4F51-A390-516B5285FA1D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2019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A719F988-0EDD-4582-AE0B-420033BB2361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6B311F61-DD72-4E34-9C6D-FAAF425EA29F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xmlns="" id="{5625EDEB-D7CA-4E6C-BBCD-98CE86DFF2CF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112" name="직선 연결선 81">
              <a:extLst>
                <a:ext uri="{FF2B5EF4-FFF2-40B4-BE49-F238E27FC236}">
                  <a16:creationId xmlns:a16="http://schemas.microsoft.com/office/drawing/2014/main" xmlns="" id="{82A37903-D7E3-4531-8D9D-2A3ABA0EC1CC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3" name="직선 연결선 82">
              <a:extLst>
                <a:ext uri="{FF2B5EF4-FFF2-40B4-BE49-F238E27FC236}">
                  <a16:creationId xmlns:a16="http://schemas.microsoft.com/office/drawing/2014/main" xmlns="" id="{D2F3097E-83C5-404D-A979-29396F3EF3EB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85CE3D16-3785-4A48-A868-78A4311F90B3}"/>
              </a:ext>
            </a:extLst>
          </p:cNvPr>
          <p:cNvGrpSpPr/>
          <p:nvPr/>
        </p:nvGrpSpPr>
        <p:grpSpPr>
          <a:xfrm>
            <a:off x="4660316" y="5606970"/>
            <a:ext cx="6854289" cy="767940"/>
            <a:chOff x="4955597" y="1667025"/>
            <a:chExt cx="6854289" cy="76794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xmlns="" id="{D86E5493-9F98-49DF-AE5B-C0AB0F93AA1B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xmlns="" id="{BD9F8BF0-28D7-4ED4-9B21-4CCED7D3BDC2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xmlns="" id="{5409BAD7-2AB8-45BE-90CB-F0C2909C6866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124" name="직선 연결선 73">
              <a:extLst>
                <a:ext uri="{FF2B5EF4-FFF2-40B4-BE49-F238E27FC236}">
                  <a16:creationId xmlns:a16="http://schemas.microsoft.com/office/drawing/2014/main" xmlns="" id="{21AFA2D8-C121-4DCC-9EBF-85E8FAB8EAB2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CD3F030B-4F44-4CE0-A7F8-04AF2D37B462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xmlns="" id="{33362948-8DB2-4D09-BF52-3207B85811F5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xmlns="" id="{F0CBFB4E-DE41-4933-86B4-321509FB727A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DACF44D5-19B1-42EA-9F92-46F2DAC53241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xmlns="" id="{70C7939A-E2BC-4447-994B-C9B2846D2282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xmlns="" id="{398A723C-210F-4C14-8DC1-77EAB4CD3F08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2019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29EE39EF-1010-4B3D-A4B5-692A246BB995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xmlns="" id="{52540B70-8D76-4A69-9655-A45F7AA00A45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xmlns="" id="{C869DC44-B21B-4E49-9626-2D3DAFF7A1BF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128" name="직선 연결선 81">
              <a:extLst>
                <a:ext uri="{FF2B5EF4-FFF2-40B4-BE49-F238E27FC236}">
                  <a16:creationId xmlns:a16="http://schemas.microsoft.com/office/drawing/2014/main" xmlns="" id="{1BA807DB-E960-42E6-89C6-31C4535354FE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9" name="직선 연결선 82">
              <a:extLst>
                <a:ext uri="{FF2B5EF4-FFF2-40B4-BE49-F238E27FC236}">
                  <a16:creationId xmlns:a16="http://schemas.microsoft.com/office/drawing/2014/main" xmlns="" id="{56D48861-E71C-435F-BB89-345006AB08EC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39" name="Text Placeholder 1">
            <a:extLst>
              <a:ext uri="{FF2B5EF4-FFF2-40B4-BE49-F238E27FC236}">
                <a16:creationId xmlns:a16="http://schemas.microsoft.com/office/drawing/2014/main" xmlns="" id="{0CD3702E-37CA-435D-937A-CE16A4DA308C}"/>
              </a:ext>
            </a:extLst>
          </p:cNvPr>
          <p:cNvSpPr txBox="1">
            <a:spLocks/>
          </p:cNvSpPr>
          <p:nvPr/>
        </p:nvSpPr>
        <p:spPr>
          <a:xfrm>
            <a:off x="3497144" y="162068"/>
            <a:ext cx="7668781" cy="773474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solidFill>
                  <a:srgbClr val="F47758"/>
                </a:solidFill>
              </a:rPr>
              <a:t>Infographic Style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03" y="2206319"/>
            <a:ext cx="2786142" cy="407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6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6400800" y="5644474"/>
            <a:ext cx="5140036" cy="908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509581" y="4385792"/>
            <a:ext cx="55150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63500" y="3613150"/>
            <a:ext cx="6043613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1914909" cy="3449781"/>
          </a:xfrm>
        </p:spPr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BF6604-FAB0-4259-8E3A-A8B3F7568A24}"/>
              </a:ext>
            </a:extLst>
          </p:cNvPr>
          <p:cNvSpPr txBox="1"/>
          <p:nvPr/>
        </p:nvSpPr>
        <p:spPr>
          <a:xfrm>
            <a:off x="509581" y="299493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b="1" dirty="0">
                <a:solidFill>
                  <a:srgbClr val="F47758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b="1" dirty="0">
              <a:solidFill>
                <a:srgbClr val="F47758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6802870" y="2586760"/>
            <a:ext cx="4654839" cy="3689462"/>
            <a:chOff x="6511925" y="1949450"/>
            <a:chExt cx="5411788" cy="4289426"/>
          </a:xfrm>
          <a:solidFill>
            <a:srgbClr val="F47758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6511925" y="1949450"/>
              <a:ext cx="2755900" cy="4157663"/>
            </a:xfrm>
            <a:custGeom>
              <a:avLst/>
              <a:gdLst>
                <a:gd name="T0" fmla="*/ 33 w 733"/>
                <a:gd name="T1" fmla="*/ 988 h 1106"/>
                <a:gd name="T2" fmla="*/ 115 w 733"/>
                <a:gd name="T3" fmla="*/ 812 h 1106"/>
                <a:gd name="T4" fmla="*/ 180 w 733"/>
                <a:gd name="T5" fmla="*/ 727 h 1106"/>
                <a:gd name="T6" fmla="*/ 221 w 733"/>
                <a:gd name="T7" fmla="*/ 590 h 1106"/>
                <a:gd name="T8" fmla="*/ 241 w 733"/>
                <a:gd name="T9" fmla="*/ 536 h 1106"/>
                <a:gd name="T10" fmla="*/ 222 w 733"/>
                <a:gd name="T11" fmla="*/ 471 h 1106"/>
                <a:gd name="T12" fmla="*/ 197 w 733"/>
                <a:gd name="T13" fmla="*/ 282 h 1106"/>
                <a:gd name="T14" fmla="*/ 288 w 733"/>
                <a:gd name="T15" fmla="*/ 183 h 1106"/>
                <a:gd name="T16" fmla="*/ 290 w 733"/>
                <a:gd name="T17" fmla="*/ 63 h 1106"/>
                <a:gd name="T18" fmla="*/ 419 w 733"/>
                <a:gd name="T19" fmla="*/ 31 h 1106"/>
                <a:gd name="T20" fmla="*/ 435 w 733"/>
                <a:gd name="T21" fmla="*/ 129 h 1106"/>
                <a:gd name="T22" fmla="*/ 424 w 733"/>
                <a:gd name="T23" fmla="*/ 206 h 1106"/>
                <a:gd name="T24" fmla="*/ 337 w 733"/>
                <a:gd name="T25" fmla="*/ 254 h 1106"/>
                <a:gd name="T26" fmla="*/ 371 w 733"/>
                <a:gd name="T27" fmla="*/ 283 h 1106"/>
                <a:gd name="T28" fmla="*/ 435 w 733"/>
                <a:gd name="T29" fmla="*/ 248 h 1106"/>
                <a:gd name="T30" fmla="*/ 493 w 733"/>
                <a:gd name="T31" fmla="*/ 160 h 1106"/>
                <a:gd name="T32" fmla="*/ 504 w 733"/>
                <a:gd name="T33" fmla="*/ 168 h 1106"/>
                <a:gd name="T34" fmla="*/ 479 w 733"/>
                <a:gd name="T35" fmla="*/ 252 h 1106"/>
                <a:gd name="T36" fmla="*/ 493 w 733"/>
                <a:gd name="T37" fmla="*/ 340 h 1106"/>
                <a:gd name="T38" fmla="*/ 332 w 733"/>
                <a:gd name="T39" fmla="*/ 413 h 1106"/>
                <a:gd name="T40" fmla="*/ 273 w 733"/>
                <a:gd name="T41" fmla="*/ 398 h 1106"/>
                <a:gd name="T42" fmla="*/ 425 w 733"/>
                <a:gd name="T43" fmla="*/ 408 h 1106"/>
                <a:gd name="T44" fmla="*/ 517 w 733"/>
                <a:gd name="T45" fmla="*/ 309 h 1106"/>
                <a:gd name="T46" fmla="*/ 504 w 733"/>
                <a:gd name="T47" fmla="*/ 238 h 1106"/>
                <a:gd name="T48" fmla="*/ 571 w 733"/>
                <a:gd name="T49" fmla="*/ 256 h 1106"/>
                <a:gd name="T50" fmla="*/ 576 w 733"/>
                <a:gd name="T51" fmla="*/ 226 h 1106"/>
                <a:gd name="T52" fmla="*/ 580 w 733"/>
                <a:gd name="T53" fmla="*/ 170 h 1106"/>
                <a:gd name="T54" fmla="*/ 597 w 733"/>
                <a:gd name="T55" fmla="*/ 159 h 1106"/>
                <a:gd name="T56" fmla="*/ 644 w 733"/>
                <a:gd name="T57" fmla="*/ 203 h 1106"/>
                <a:gd name="T58" fmla="*/ 679 w 733"/>
                <a:gd name="T59" fmla="*/ 308 h 1106"/>
                <a:gd name="T60" fmla="*/ 583 w 733"/>
                <a:gd name="T61" fmla="*/ 375 h 1106"/>
                <a:gd name="T62" fmla="*/ 480 w 733"/>
                <a:gd name="T63" fmla="*/ 415 h 1106"/>
                <a:gd name="T64" fmla="*/ 514 w 733"/>
                <a:gd name="T65" fmla="*/ 588 h 1106"/>
                <a:gd name="T66" fmla="*/ 644 w 733"/>
                <a:gd name="T67" fmla="*/ 782 h 1106"/>
                <a:gd name="T68" fmla="*/ 658 w 733"/>
                <a:gd name="T69" fmla="*/ 982 h 1106"/>
                <a:gd name="T70" fmla="*/ 722 w 733"/>
                <a:gd name="T71" fmla="*/ 1049 h 1106"/>
                <a:gd name="T72" fmla="*/ 717 w 733"/>
                <a:gd name="T73" fmla="*/ 1073 h 1106"/>
                <a:gd name="T74" fmla="*/ 595 w 733"/>
                <a:gd name="T75" fmla="*/ 1059 h 1106"/>
                <a:gd name="T76" fmla="*/ 583 w 733"/>
                <a:gd name="T77" fmla="*/ 1031 h 1106"/>
                <a:gd name="T78" fmla="*/ 543 w 733"/>
                <a:gd name="T79" fmla="*/ 982 h 1106"/>
                <a:gd name="T80" fmla="*/ 497 w 733"/>
                <a:gd name="T81" fmla="*/ 863 h 1106"/>
                <a:gd name="T82" fmla="*/ 370 w 733"/>
                <a:gd name="T83" fmla="*/ 758 h 1106"/>
                <a:gd name="T84" fmla="*/ 300 w 733"/>
                <a:gd name="T85" fmla="*/ 817 h 1106"/>
                <a:gd name="T86" fmla="*/ 139 w 733"/>
                <a:gd name="T87" fmla="*/ 1037 h 1106"/>
                <a:gd name="T88" fmla="*/ 74 w 733"/>
                <a:gd name="T89" fmla="*/ 1038 h 1106"/>
                <a:gd name="T90" fmla="*/ 47 w 733"/>
                <a:gd name="T91" fmla="*/ 1104 h 1106"/>
                <a:gd name="T92" fmla="*/ 0 w 733"/>
                <a:gd name="T93" fmla="*/ 1077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3" h="1106">
                  <a:moveTo>
                    <a:pt x="0" y="1077"/>
                  </a:moveTo>
                  <a:cubicBezTo>
                    <a:pt x="21" y="1051"/>
                    <a:pt x="30" y="1022"/>
                    <a:pt x="33" y="988"/>
                  </a:cubicBezTo>
                  <a:cubicBezTo>
                    <a:pt x="37" y="955"/>
                    <a:pt x="56" y="923"/>
                    <a:pt x="70" y="893"/>
                  </a:cubicBezTo>
                  <a:cubicBezTo>
                    <a:pt x="83" y="865"/>
                    <a:pt x="100" y="839"/>
                    <a:pt x="115" y="812"/>
                  </a:cubicBezTo>
                  <a:cubicBezTo>
                    <a:pt x="119" y="807"/>
                    <a:pt x="123" y="801"/>
                    <a:pt x="128" y="797"/>
                  </a:cubicBezTo>
                  <a:cubicBezTo>
                    <a:pt x="154" y="780"/>
                    <a:pt x="165" y="752"/>
                    <a:pt x="180" y="727"/>
                  </a:cubicBezTo>
                  <a:cubicBezTo>
                    <a:pt x="190" y="708"/>
                    <a:pt x="190" y="684"/>
                    <a:pt x="196" y="662"/>
                  </a:cubicBezTo>
                  <a:cubicBezTo>
                    <a:pt x="204" y="638"/>
                    <a:pt x="213" y="614"/>
                    <a:pt x="221" y="590"/>
                  </a:cubicBezTo>
                  <a:cubicBezTo>
                    <a:pt x="225" y="578"/>
                    <a:pt x="227" y="565"/>
                    <a:pt x="231" y="552"/>
                  </a:cubicBezTo>
                  <a:cubicBezTo>
                    <a:pt x="233" y="546"/>
                    <a:pt x="236" y="540"/>
                    <a:pt x="241" y="536"/>
                  </a:cubicBezTo>
                  <a:cubicBezTo>
                    <a:pt x="251" y="527"/>
                    <a:pt x="254" y="518"/>
                    <a:pt x="239" y="511"/>
                  </a:cubicBezTo>
                  <a:cubicBezTo>
                    <a:pt x="222" y="503"/>
                    <a:pt x="217" y="488"/>
                    <a:pt x="222" y="471"/>
                  </a:cubicBezTo>
                  <a:cubicBezTo>
                    <a:pt x="236" y="420"/>
                    <a:pt x="219" y="375"/>
                    <a:pt x="200" y="329"/>
                  </a:cubicBezTo>
                  <a:cubicBezTo>
                    <a:pt x="195" y="315"/>
                    <a:pt x="192" y="296"/>
                    <a:pt x="197" y="282"/>
                  </a:cubicBezTo>
                  <a:cubicBezTo>
                    <a:pt x="208" y="248"/>
                    <a:pt x="229" y="220"/>
                    <a:pt x="264" y="205"/>
                  </a:cubicBezTo>
                  <a:cubicBezTo>
                    <a:pt x="274" y="201"/>
                    <a:pt x="279" y="189"/>
                    <a:pt x="288" y="183"/>
                  </a:cubicBezTo>
                  <a:cubicBezTo>
                    <a:pt x="314" y="163"/>
                    <a:pt x="303" y="140"/>
                    <a:pt x="296" y="116"/>
                  </a:cubicBezTo>
                  <a:cubicBezTo>
                    <a:pt x="292" y="99"/>
                    <a:pt x="289" y="81"/>
                    <a:pt x="290" y="63"/>
                  </a:cubicBezTo>
                  <a:cubicBezTo>
                    <a:pt x="291" y="33"/>
                    <a:pt x="310" y="13"/>
                    <a:pt x="339" y="6"/>
                  </a:cubicBezTo>
                  <a:cubicBezTo>
                    <a:pt x="366" y="0"/>
                    <a:pt x="407" y="12"/>
                    <a:pt x="419" y="31"/>
                  </a:cubicBezTo>
                  <a:cubicBezTo>
                    <a:pt x="423" y="37"/>
                    <a:pt x="425" y="45"/>
                    <a:pt x="426" y="53"/>
                  </a:cubicBezTo>
                  <a:cubicBezTo>
                    <a:pt x="430" y="78"/>
                    <a:pt x="441" y="106"/>
                    <a:pt x="435" y="129"/>
                  </a:cubicBezTo>
                  <a:cubicBezTo>
                    <a:pt x="429" y="151"/>
                    <a:pt x="432" y="187"/>
                    <a:pt x="392" y="192"/>
                  </a:cubicBezTo>
                  <a:cubicBezTo>
                    <a:pt x="403" y="197"/>
                    <a:pt x="414" y="202"/>
                    <a:pt x="424" y="206"/>
                  </a:cubicBezTo>
                  <a:cubicBezTo>
                    <a:pt x="423" y="220"/>
                    <a:pt x="423" y="232"/>
                    <a:pt x="422" y="244"/>
                  </a:cubicBezTo>
                  <a:cubicBezTo>
                    <a:pt x="399" y="273"/>
                    <a:pt x="371" y="287"/>
                    <a:pt x="337" y="254"/>
                  </a:cubicBezTo>
                  <a:cubicBezTo>
                    <a:pt x="336" y="257"/>
                    <a:pt x="336" y="259"/>
                    <a:pt x="335" y="261"/>
                  </a:cubicBezTo>
                  <a:cubicBezTo>
                    <a:pt x="347" y="268"/>
                    <a:pt x="359" y="275"/>
                    <a:pt x="371" y="283"/>
                  </a:cubicBezTo>
                  <a:cubicBezTo>
                    <a:pt x="390" y="296"/>
                    <a:pt x="396" y="277"/>
                    <a:pt x="407" y="269"/>
                  </a:cubicBezTo>
                  <a:cubicBezTo>
                    <a:pt x="416" y="262"/>
                    <a:pt x="426" y="255"/>
                    <a:pt x="435" y="248"/>
                  </a:cubicBezTo>
                  <a:cubicBezTo>
                    <a:pt x="428" y="220"/>
                    <a:pt x="441" y="181"/>
                    <a:pt x="465" y="166"/>
                  </a:cubicBezTo>
                  <a:cubicBezTo>
                    <a:pt x="472" y="162"/>
                    <a:pt x="482" y="162"/>
                    <a:pt x="493" y="160"/>
                  </a:cubicBezTo>
                  <a:cubicBezTo>
                    <a:pt x="491" y="171"/>
                    <a:pt x="490" y="178"/>
                    <a:pt x="487" y="190"/>
                  </a:cubicBezTo>
                  <a:cubicBezTo>
                    <a:pt x="495" y="180"/>
                    <a:pt x="499" y="174"/>
                    <a:pt x="504" y="168"/>
                  </a:cubicBezTo>
                  <a:cubicBezTo>
                    <a:pt x="506" y="169"/>
                    <a:pt x="508" y="170"/>
                    <a:pt x="511" y="171"/>
                  </a:cubicBezTo>
                  <a:cubicBezTo>
                    <a:pt x="493" y="196"/>
                    <a:pt x="510" y="231"/>
                    <a:pt x="479" y="252"/>
                  </a:cubicBezTo>
                  <a:cubicBezTo>
                    <a:pt x="487" y="267"/>
                    <a:pt x="495" y="281"/>
                    <a:pt x="503" y="296"/>
                  </a:cubicBezTo>
                  <a:cubicBezTo>
                    <a:pt x="512" y="313"/>
                    <a:pt x="508" y="327"/>
                    <a:pt x="493" y="340"/>
                  </a:cubicBezTo>
                  <a:cubicBezTo>
                    <a:pt x="471" y="359"/>
                    <a:pt x="451" y="385"/>
                    <a:pt x="425" y="396"/>
                  </a:cubicBezTo>
                  <a:cubicBezTo>
                    <a:pt x="396" y="408"/>
                    <a:pt x="365" y="422"/>
                    <a:pt x="332" y="413"/>
                  </a:cubicBezTo>
                  <a:cubicBezTo>
                    <a:pt x="312" y="407"/>
                    <a:pt x="293" y="400"/>
                    <a:pt x="274" y="393"/>
                  </a:cubicBezTo>
                  <a:cubicBezTo>
                    <a:pt x="274" y="395"/>
                    <a:pt x="273" y="396"/>
                    <a:pt x="273" y="398"/>
                  </a:cubicBezTo>
                  <a:cubicBezTo>
                    <a:pt x="299" y="407"/>
                    <a:pt x="324" y="422"/>
                    <a:pt x="350" y="424"/>
                  </a:cubicBezTo>
                  <a:cubicBezTo>
                    <a:pt x="375" y="427"/>
                    <a:pt x="405" y="421"/>
                    <a:pt x="425" y="408"/>
                  </a:cubicBezTo>
                  <a:cubicBezTo>
                    <a:pt x="457" y="389"/>
                    <a:pt x="484" y="360"/>
                    <a:pt x="511" y="334"/>
                  </a:cubicBezTo>
                  <a:cubicBezTo>
                    <a:pt x="516" y="329"/>
                    <a:pt x="519" y="317"/>
                    <a:pt x="517" y="309"/>
                  </a:cubicBezTo>
                  <a:cubicBezTo>
                    <a:pt x="514" y="296"/>
                    <a:pt x="508" y="283"/>
                    <a:pt x="500" y="272"/>
                  </a:cubicBezTo>
                  <a:cubicBezTo>
                    <a:pt x="490" y="257"/>
                    <a:pt x="491" y="247"/>
                    <a:pt x="504" y="238"/>
                  </a:cubicBezTo>
                  <a:cubicBezTo>
                    <a:pt x="526" y="246"/>
                    <a:pt x="547" y="254"/>
                    <a:pt x="568" y="262"/>
                  </a:cubicBezTo>
                  <a:cubicBezTo>
                    <a:pt x="569" y="260"/>
                    <a:pt x="570" y="258"/>
                    <a:pt x="571" y="256"/>
                  </a:cubicBezTo>
                  <a:cubicBezTo>
                    <a:pt x="565" y="242"/>
                    <a:pt x="544" y="229"/>
                    <a:pt x="569" y="212"/>
                  </a:cubicBezTo>
                  <a:cubicBezTo>
                    <a:pt x="571" y="217"/>
                    <a:pt x="573" y="221"/>
                    <a:pt x="576" y="226"/>
                  </a:cubicBezTo>
                  <a:cubicBezTo>
                    <a:pt x="577" y="225"/>
                    <a:pt x="579" y="225"/>
                    <a:pt x="580" y="225"/>
                  </a:cubicBezTo>
                  <a:cubicBezTo>
                    <a:pt x="580" y="207"/>
                    <a:pt x="580" y="190"/>
                    <a:pt x="580" y="170"/>
                  </a:cubicBezTo>
                  <a:cubicBezTo>
                    <a:pt x="581" y="170"/>
                    <a:pt x="584" y="167"/>
                    <a:pt x="588" y="164"/>
                  </a:cubicBezTo>
                  <a:cubicBezTo>
                    <a:pt x="591" y="162"/>
                    <a:pt x="594" y="159"/>
                    <a:pt x="597" y="159"/>
                  </a:cubicBezTo>
                  <a:cubicBezTo>
                    <a:pt x="620" y="159"/>
                    <a:pt x="641" y="179"/>
                    <a:pt x="644" y="201"/>
                  </a:cubicBezTo>
                  <a:cubicBezTo>
                    <a:pt x="644" y="202"/>
                    <a:pt x="644" y="203"/>
                    <a:pt x="644" y="203"/>
                  </a:cubicBezTo>
                  <a:cubicBezTo>
                    <a:pt x="640" y="232"/>
                    <a:pt x="646" y="256"/>
                    <a:pt x="667" y="277"/>
                  </a:cubicBezTo>
                  <a:cubicBezTo>
                    <a:pt x="674" y="285"/>
                    <a:pt x="677" y="298"/>
                    <a:pt x="679" y="308"/>
                  </a:cubicBezTo>
                  <a:cubicBezTo>
                    <a:pt x="683" y="326"/>
                    <a:pt x="672" y="344"/>
                    <a:pt x="657" y="348"/>
                  </a:cubicBezTo>
                  <a:cubicBezTo>
                    <a:pt x="631" y="355"/>
                    <a:pt x="607" y="360"/>
                    <a:pt x="583" y="375"/>
                  </a:cubicBezTo>
                  <a:cubicBezTo>
                    <a:pt x="564" y="387"/>
                    <a:pt x="534" y="384"/>
                    <a:pt x="509" y="385"/>
                  </a:cubicBezTo>
                  <a:cubicBezTo>
                    <a:pt x="481" y="386"/>
                    <a:pt x="480" y="386"/>
                    <a:pt x="480" y="415"/>
                  </a:cubicBezTo>
                  <a:cubicBezTo>
                    <a:pt x="481" y="448"/>
                    <a:pt x="483" y="482"/>
                    <a:pt x="484" y="515"/>
                  </a:cubicBezTo>
                  <a:cubicBezTo>
                    <a:pt x="484" y="543"/>
                    <a:pt x="498" y="566"/>
                    <a:pt x="514" y="588"/>
                  </a:cubicBezTo>
                  <a:cubicBezTo>
                    <a:pt x="550" y="638"/>
                    <a:pt x="588" y="687"/>
                    <a:pt x="624" y="737"/>
                  </a:cubicBezTo>
                  <a:cubicBezTo>
                    <a:pt x="633" y="750"/>
                    <a:pt x="641" y="766"/>
                    <a:pt x="644" y="782"/>
                  </a:cubicBezTo>
                  <a:cubicBezTo>
                    <a:pt x="653" y="831"/>
                    <a:pt x="660" y="881"/>
                    <a:pt x="666" y="931"/>
                  </a:cubicBezTo>
                  <a:cubicBezTo>
                    <a:pt x="668" y="948"/>
                    <a:pt x="664" y="966"/>
                    <a:pt x="658" y="982"/>
                  </a:cubicBezTo>
                  <a:cubicBezTo>
                    <a:pt x="650" y="1005"/>
                    <a:pt x="653" y="1016"/>
                    <a:pt x="676" y="1026"/>
                  </a:cubicBezTo>
                  <a:cubicBezTo>
                    <a:pt x="691" y="1034"/>
                    <a:pt x="707" y="1040"/>
                    <a:pt x="722" y="1049"/>
                  </a:cubicBezTo>
                  <a:cubicBezTo>
                    <a:pt x="727" y="1051"/>
                    <a:pt x="729" y="1058"/>
                    <a:pt x="733" y="1063"/>
                  </a:cubicBezTo>
                  <a:cubicBezTo>
                    <a:pt x="727" y="1066"/>
                    <a:pt x="723" y="1072"/>
                    <a:pt x="717" y="1073"/>
                  </a:cubicBezTo>
                  <a:cubicBezTo>
                    <a:pt x="708" y="1074"/>
                    <a:pt x="698" y="1076"/>
                    <a:pt x="689" y="1073"/>
                  </a:cubicBezTo>
                  <a:cubicBezTo>
                    <a:pt x="659" y="1062"/>
                    <a:pt x="627" y="1058"/>
                    <a:pt x="595" y="1059"/>
                  </a:cubicBezTo>
                  <a:cubicBezTo>
                    <a:pt x="590" y="1060"/>
                    <a:pt x="584" y="1044"/>
                    <a:pt x="579" y="1035"/>
                  </a:cubicBezTo>
                  <a:cubicBezTo>
                    <a:pt x="580" y="1034"/>
                    <a:pt x="582" y="1033"/>
                    <a:pt x="583" y="1031"/>
                  </a:cubicBezTo>
                  <a:cubicBezTo>
                    <a:pt x="570" y="1029"/>
                    <a:pt x="557" y="1027"/>
                    <a:pt x="543" y="1025"/>
                  </a:cubicBezTo>
                  <a:cubicBezTo>
                    <a:pt x="543" y="1010"/>
                    <a:pt x="544" y="996"/>
                    <a:pt x="543" y="982"/>
                  </a:cubicBezTo>
                  <a:cubicBezTo>
                    <a:pt x="541" y="959"/>
                    <a:pt x="541" y="934"/>
                    <a:pt x="534" y="913"/>
                  </a:cubicBezTo>
                  <a:cubicBezTo>
                    <a:pt x="527" y="894"/>
                    <a:pt x="513" y="875"/>
                    <a:pt x="497" y="863"/>
                  </a:cubicBezTo>
                  <a:cubicBezTo>
                    <a:pt x="470" y="841"/>
                    <a:pt x="448" y="817"/>
                    <a:pt x="430" y="787"/>
                  </a:cubicBezTo>
                  <a:cubicBezTo>
                    <a:pt x="417" y="765"/>
                    <a:pt x="399" y="756"/>
                    <a:pt x="370" y="758"/>
                  </a:cubicBezTo>
                  <a:cubicBezTo>
                    <a:pt x="338" y="760"/>
                    <a:pt x="320" y="770"/>
                    <a:pt x="311" y="800"/>
                  </a:cubicBezTo>
                  <a:cubicBezTo>
                    <a:pt x="309" y="806"/>
                    <a:pt x="304" y="812"/>
                    <a:pt x="300" y="817"/>
                  </a:cubicBezTo>
                  <a:cubicBezTo>
                    <a:pt x="256" y="873"/>
                    <a:pt x="211" y="929"/>
                    <a:pt x="168" y="986"/>
                  </a:cubicBezTo>
                  <a:cubicBezTo>
                    <a:pt x="156" y="1002"/>
                    <a:pt x="150" y="1021"/>
                    <a:pt x="139" y="1037"/>
                  </a:cubicBezTo>
                  <a:cubicBezTo>
                    <a:pt x="136" y="1043"/>
                    <a:pt x="128" y="1049"/>
                    <a:pt x="122" y="1049"/>
                  </a:cubicBezTo>
                  <a:cubicBezTo>
                    <a:pt x="107" y="1047"/>
                    <a:pt x="92" y="1042"/>
                    <a:pt x="74" y="1038"/>
                  </a:cubicBezTo>
                  <a:cubicBezTo>
                    <a:pt x="72" y="1053"/>
                    <a:pt x="69" y="1068"/>
                    <a:pt x="69" y="1083"/>
                  </a:cubicBezTo>
                  <a:cubicBezTo>
                    <a:pt x="69" y="1099"/>
                    <a:pt x="62" y="1106"/>
                    <a:pt x="47" y="1104"/>
                  </a:cubicBezTo>
                  <a:cubicBezTo>
                    <a:pt x="31" y="1102"/>
                    <a:pt x="16" y="1097"/>
                    <a:pt x="0" y="1093"/>
                  </a:cubicBezTo>
                  <a:cubicBezTo>
                    <a:pt x="0" y="1087"/>
                    <a:pt x="0" y="1082"/>
                    <a:pt x="0" y="10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8951913" y="2322513"/>
              <a:ext cx="2971800" cy="3916363"/>
            </a:xfrm>
            <a:custGeom>
              <a:avLst/>
              <a:gdLst>
                <a:gd name="T0" fmla="*/ 720 w 791"/>
                <a:gd name="T1" fmla="*/ 400 h 1042"/>
                <a:gd name="T2" fmla="*/ 617 w 791"/>
                <a:gd name="T3" fmla="*/ 400 h 1042"/>
                <a:gd name="T4" fmla="*/ 510 w 791"/>
                <a:gd name="T5" fmla="*/ 275 h 1042"/>
                <a:gd name="T6" fmla="*/ 530 w 791"/>
                <a:gd name="T7" fmla="*/ 203 h 1042"/>
                <a:gd name="T8" fmla="*/ 558 w 791"/>
                <a:gd name="T9" fmla="*/ 155 h 1042"/>
                <a:gd name="T10" fmla="*/ 638 w 791"/>
                <a:gd name="T11" fmla="*/ 257 h 1042"/>
                <a:gd name="T12" fmla="*/ 692 w 791"/>
                <a:gd name="T13" fmla="*/ 232 h 1042"/>
                <a:gd name="T14" fmla="*/ 627 w 791"/>
                <a:gd name="T15" fmla="*/ 236 h 1042"/>
                <a:gd name="T16" fmla="*/ 587 w 791"/>
                <a:gd name="T17" fmla="*/ 180 h 1042"/>
                <a:gd name="T18" fmla="*/ 516 w 791"/>
                <a:gd name="T19" fmla="*/ 184 h 1042"/>
                <a:gd name="T20" fmla="*/ 519 w 791"/>
                <a:gd name="T21" fmla="*/ 249 h 1042"/>
                <a:gd name="T22" fmla="*/ 577 w 791"/>
                <a:gd name="T23" fmla="*/ 387 h 1042"/>
                <a:gd name="T24" fmla="*/ 635 w 791"/>
                <a:gd name="T25" fmla="*/ 415 h 1042"/>
                <a:gd name="T26" fmla="*/ 564 w 791"/>
                <a:gd name="T27" fmla="*/ 538 h 1042"/>
                <a:gd name="T28" fmla="*/ 573 w 791"/>
                <a:gd name="T29" fmla="*/ 627 h 1042"/>
                <a:gd name="T30" fmla="*/ 556 w 791"/>
                <a:gd name="T31" fmla="*/ 908 h 1042"/>
                <a:gd name="T32" fmla="*/ 625 w 791"/>
                <a:gd name="T33" fmla="*/ 1022 h 1042"/>
                <a:gd name="T34" fmla="*/ 557 w 791"/>
                <a:gd name="T35" fmla="*/ 1014 h 1042"/>
                <a:gd name="T36" fmla="*/ 507 w 791"/>
                <a:gd name="T37" fmla="*/ 969 h 1042"/>
                <a:gd name="T38" fmla="*/ 510 w 791"/>
                <a:gd name="T39" fmla="*/ 908 h 1042"/>
                <a:gd name="T40" fmla="*/ 442 w 791"/>
                <a:gd name="T41" fmla="*/ 856 h 1042"/>
                <a:gd name="T42" fmla="*/ 433 w 791"/>
                <a:gd name="T43" fmla="*/ 653 h 1042"/>
                <a:gd name="T44" fmla="*/ 292 w 791"/>
                <a:gd name="T45" fmla="*/ 383 h 1042"/>
                <a:gd name="T46" fmla="*/ 15 w 791"/>
                <a:gd name="T47" fmla="*/ 259 h 1042"/>
                <a:gd name="T48" fmla="*/ 0 w 791"/>
                <a:gd name="T49" fmla="*/ 133 h 1042"/>
                <a:gd name="T50" fmla="*/ 154 w 791"/>
                <a:gd name="T51" fmla="*/ 173 h 1042"/>
                <a:gd name="T52" fmla="*/ 250 w 791"/>
                <a:gd name="T53" fmla="*/ 214 h 1042"/>
                <a:gd name="T54" fmla="*/ 279 w 791"/>
                <a:gd name="T55" fmla="*/ 229 h 1042"/>
                <a:gd name="T56" fmla="*/ 409 w 791"/>
                <a:gd name="T57" fmla="*/ 271 h 1042"/>
                <a:gd name="T58" fmla="*/ 370 w 791"/>
                <a:gd name="T59" fmla="*/ 250 h 1042"/>
                <a:gd name="T60" fmla="*/ 276 w 791"/>
                <a:gd name="T61" fmla="*/ 207 h 1042"/>
                <a:gd name="T62" fmla="*/ 288 w 791"/>
                <a:gd name="T63" fmla="*/ 100 h 1042"/>
                <a:gd name="T64" fmla="*/ 330 w 791"/>
                <a:gd name="T65" fmla="*/ 119 h 1042"/>
                <a:gd name="T66" fmla="*/ 358 w 791"/>
                <a:gd name="T67" fmla="*/ 151 h 1042"/>
                <a:gd name="T68" fmla="*/ 513 w 791"/>
                <a:gd name="T69" fmla="*/ 140 h 1042"/>
                <a:gd name="T70" fmla="*/ 601 w 791"/>
                <a:gd name="T71" fmla="*/ 100 h 1042"/>
                <a:gd name="T72" fmla="*/ 711 w 791"/>
                <a:gd name="T73" fmla="*/ 1 h 1042"/>
                <a:gd name="T74" fmla="*/ 735 w 791"/>
                <a:gd name="T75" fmla="*/ 122 h 1042"/>
                <a:gd name="T76" fmla="*/ 759 w 791"/>
                <a:gd name="T77" fmla="*/ 181 h 1042"/>
                <a:gd name="T78" fmla="*/ 791 w 791"/>
                <a:gd name="T79" fmla="*/ 250 h 1042"/>
                <a:gd name="T80" fmla="*/ 495 w 791"/>
                <a:gd name="T81" fmla="*/ 206 h 1042"/>
                <a:gd name="T82" fmla="*/ 453 w 791"/>
                <a:gd name="T83" fmla="*/ 254 h 1042"/>
                <a:gd name="T84" fmla="*/ 495 w 791"/>
                <a:gd name="T85" fmla="*/ 206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1" h="1042">
                  <a:moveTo>
                    <a:pt x="791" y="282"/>
                  </a:moveTo>
                  <a:cubicBezTo>
                    <a:pt x="767" y="321"/>
                    <a:pt x="744" y="361"/>
                    <a:pt x="720" y="400"/>
                  </a:cubicBezTo>
                  <a:cubicBezTo>
                    <a:pt x="717" y="404"/>
                    <a:pt x="711" y="410"/>
                    <a:pt x="709" y="410"/>
                  </a:cubicBezTo>
                  <a:cubicBezTo>
                    <a:pt x="679" y="402"/>
                    <a:pt x="647" y="415"/>
                    <a:pt x="617" y="400"/>
                  </a:cubicBezTo>
                  <a:cubicBezTo>
                    <a:pt x="598" y="390"/>
                    <a:pt x="582" y="381"/>
                    <a:pt x="571" y="361"/>
                  </a:cubicBezTo>
                  <a:cubicBezTo>
                    <a:pt x="553" y="331"/>
                    <a:pt x="531" y="304"/>
                    <a:pt x="510" y="275"/>
                  </a:cubicBezTo>
                  <a:cubicBezTo>
                    <a:pt x="512" y="272"/>
                    <a:pt x="513" y="269"/>
                    <a:pt x="515" y="267"/>
                  </a:cubicBezTo>
                  <a:cubicBezTo>
                    <a:pt x="538" y="250"/>
                    <a:pt x="548" y="230"/>
                    <a:pt x="530" y="203"/>
                  </a:cubicBezTo>
                  <a:cubicBezTo>
                    <a:pt x="525" y="197"/>
                    <a:pt x="527" y="186"/>
                    <a:pt x="527" y="178"/>
                  </a:cubicBezTo>
                  <a:cubicBezTo>
                    <a:pt x="529" y="159"/>
                    <a:pt x="544" y="156"/>
                    <a:pt x="558" y="155"/>
                  </a:cubicBezTo>
                  <a:cubicBezTo>
                    <a:pt x="573" y="155"/>
                    <a:pt x="579" y="169"/>
                    <a:pt x="579" y="182"/>
                  </a:cubicBezTo>
                  <a:cubicBezTo>
                    <a:pt x="578" y="223"/>
                    <a:pt x="616" y="234"/>
                    <a:pt x="638" y="257"/>
                  </a:cubicBezTo>
                  <a:cubicBezTo>
                    <a:pt x="640" y="259"/>
                    <a:pt x="649" y="256"/>
                    <a:pt x="654" y="254"/>
                  </a:cubicBezTo>
                  <a:cubicBezTo>
                    <a:pt x="667" y="248"/>
                    <a:pt x="680" y="241"/>
                    <a:pt x="692" y="232"/>
                  </a:cubicBezTo>
                  <a:cubicBezTo>
                    <a:pt x="681" y="236"/>
                    <a:pt x="668" y="238"/>
                    <a:pt x="659" y="244"/>
                  </a:cubicBezTo>
                  <a:cubicBezTo>
                    <a:pt x="644" y="253"/>
                    <a:pt x="636" y="248"/>
                    <a:pt x="627" y="236"/>
                  </a:cubicBezTo>
                  <a:cubicBezTo>
                    <a:pt x="616" y="223"/>
                    <a:pt x="602" y="210"/>
                    <a:pt x="591" y="197"/>
                  </a:cubicBezTo>
                  <a:cubicBezTo>
                    <a:pt x="588" y="193"/>
                    <a:pt x="587" y="186"/>
                    <a:pt x="587" y="180"/>
                  </a:cubicBezTo>
                  <a:cubicBezTo>
                    <a:pt x="586" y="158"/>
                    <a:pt x="576" y="145"/>
                    <a:pt x="558" y="145"/>
                  </a:cubicBezTo>
                  <a:cubicBezTo>
                    <a:pt x="535" y="145"/>
                    <a:pt x="514" y="163"/>
                    <a:pt x="516" y="184"/>
                  </a:cubicBezTo>
                  <a:cubicBezTo>
                    <a:pt x="516" y="195"/>
                    <a:pt x="518" y="208"/>
                    <a:pt x="524" y="216"/>
                  </a:cubicBezTo>
                  <a:cubicBezTo>
                    <a:pt x="534" y="230"/>
                    <a:pt x="528" y="239"/>
                    <a:pt x="519" y="249"/>
                  </a:cubicBezTo>
                  <a:cubicBezTo>
                    <a:pt x="512" y="256"/>
                    <a:pt x="506" y="264"/>
                    <a:pt x="499" y="272"/>
                  </a:cubicBezTo>
                  <a:cubicBezTo>
                    <a:pt x="525" y="311"/>
                    <a:pt x="549" y="350"/>
                    <a:pt x="577" y="387"/>
                  </a:cubicBezTo>
                  <a:cubicBezTo>
                    <a:pt x="584" y="397"/>
                    <a:pt x="600" y="402"/>
                    <a:pt x="612" y="408"/>
                  </a:cubicBezTo>
                  <a:cubicBezTo>
                    <a:pt x="619" y="411"/>
                    <a:pt x="626" y="412"/>
                    <a:pt x="635" y="415"/>
                  </a:cubicBezTo>
                  <a:cubicBezTo>
                    <a:pt x="631" y="420"/>
                    <a:pt x="628" y="425"/>
                    <a:pt x="624" y="427"/>
                  </a:cubicBezTo>
                  <a:cubicBezTo>
                    <a:pt x="579" y="451"/>
                    <a:pt x="569" y="494"/>
                    <a:pt x="564" y="538"/>
                  </a:cubicBezTo>
                  <a:cubicBezTo>
                    <a:pt x="562" y="562"/>
                    <a:pt x="557" y="588"/>
                    <a:pt x="572" y="611"/>
                  </a:cubicBezTo>
                  <a:cubicBezTo>
                    <a:pt x="574" y="615"/>
                    <a:pt x="573" y="622"/>
                    <a:pt x="573" y="627"/>
                  </a:cubicBezTo>
                  <a:cubicBezTo>
                    <a:pt x="572" y="671"/>
                    <a:pt x="573" y="716"/>
                    <a:pt x="570" y="760"/>
                  </a:cubicBezTo>
                  <a:cubicBezTo>
                    <a:pt x="567" y="809"/>
                    <a:pt x="565" y="859"/>
                    <a:pt x="556" y="908"/>
                  </a:cubicBezTo>
                  <a:cubicBezTo>
                    <a:pt x="548" y="952"/>
                    <a:pt x="569" y="976"/>
                    <a:pt x="610" y="999"/>
                  </a:cubicBezTo>
                  <a:cubicBezTo>
                    <a:pt x="620" y="1005"/>
                    <a:pt x="629" y="1008"/>
                    <a:pt x="625" y="1022"/>
                  </a:cubicBezTo>
                  <a:cubicBezTo>
                    <a:pt x="621" y="1033"/>
                    <a:pt x="603" y="1042"/>
                    <a:pt x="592" y="1036"/>
                  </a:cubicBezTo>
                  <a:cubicBezTo>
                    <a:pt x="580" y="1030"/>
                    <a:pt x="569" y="1021"/>
                    <a:pt x="557" y="1014"/>
                  </a:cubicBezTo>
                  <a:cubicBezTo>
                    <a:pt x="548" y="1009"/>
                    <a:pt x="539" y="1004"/>
                    <a:pt x="529" y="1002"/>
                  </a:cubicBezTo>
                  <a:cubicBezTo>
                    <a:pt x="507" y="998"/>
                    <a:pt x="502" y="992"/>
                    <a:pt x="507" y="969"/>
                  </a:cubicBezTo>
                  <a:cubicBezTo>
                    <a:pt x="508" y="965"/>
                    <a:pt x="509" y="962"/>
                    <a:pt x="509" y="958"/>
                  </a:cubicBezTo>
                  <a:cubicBezTo>
                    <a:pt x="510" y="941"/>
                    <a:pt x="513" y="924"/>
                    <a:pt x="510" y="908"/>
                  </a:cubicBezTo>
                  <a:cubicBezTo>
                    <a:pt x="506" y="885"/>
                    <a:pt x="483" y="895"/>
                    <a:pt x="469" y="891"/>
                  </a:cubicBezTo>
                  <a:cubicBezTo>
                    <a:pt x="449" y="885"/>
                    <a:pt x="440" y="878"/>
                    <a:pt x="442" y="856"/>
                  </a:cubicBezTo>
                  <a:cubicBezTo>
                    <a:pt x="445" y="821"/>
                    <a:pt x="445" y="786"/>
                    <a:pt x="446" y="750"/>
                  </a:cubicBezTo>
                  <a:cubicBezTo>
                    <a:pt x="446" y="717"/>
                    <a:pt x="443" y="686"/>
                    <a:pt x="433" y="653"/>
                  </a:cubicBezTo>
                  <a:cubicBezTo>
                    <a:pt x="420" y="613"/>
                    <a:pt x="423" y="569"/>
                    <a:pt x="416" y="528"/>
                  </a:cubicBezTo>
                  <a:cubicBezTo>
                    <a:pt x="404" y="455"/>
                    <a:pt x="363" y="409"/>
                    <a:pt x="292" y="383"/>
                  </a:cubicBezTo>
                  <a:cubicBezTo>
                    <a:pt x="219" y="356"/>
                    <a:pt x="148" y="320"/>
                    <a:pt x="76" y="288"/>
                  </a:cubicBezTo>
                  <a:cubicBezTo>
                    <a:pt x="55" y="279"/>
                    <a:pt x="36" y="269"/>
                    <a:pt x="15" y="259"/>
                  </a:cubicBezTo>
                  <a:cubicBezTo>
                    <a:pt x="47" y="232"/>
                    <a:pt x="46" y="197"/>
                    <a:pt x="16" y="160"/>
                  </a:cubicBezTo>
                  <a:cubicBezTo>
                    <a:pt x="9" y="152"/>
                    <a:pt x="5" y="142"/>
                    <a:pt x="0" y="133"/>
                  </a:cubicBezTo>
                  <a:cubicBezTo>
                    <a:pt x="2" y="131"/>
                    <a:pt x="4" y="129"/>
                    <a:pt x="6" y="128"/>
                  </a:cubicBezTo>
                  <a:cubicBezTo>
                    <a:pt x="56" y="143"/>
                    <a:pt x="104" y="160"/>
                    <a:pt x="154" y="173"/>
                  </a:cubicBezTo>
                  <a:cubicBezTo>
                    <a:pt x="186" y="180"/>
                    <a:pt x="214" y="192"/>
                    <a:pt x="239" y="212"/>
                  </a:cubicBezTo>
                  <a:cubicBezTo>
                    <a:pt x="242" y="214"/>
                    <a:pt x="247" y="213"/>
                    <a:pt x="250" y="214"/>
                  </a:cubicBezTo>
                  <a:cubicBezTo>
                    <a:pt x="258" y="217"/>
                    <a:pt x="266" y="219"/>
                    <a:pt x="273" y="223"/>
                  </a:cubicBezTo>
                  <a:cubicBezTo>
                    <a:pt x="276" y="224"/>
                    <a:pt x="277" y="229"/>
                    <a:pt x="279" y="229"/>
                  </a:cubicBezTo>
                  <a:cubicBezTo>
                    <a:pt x="306" y="239"/>
                    <a:pt x="333" y="248"/>
                    <a:pt x="360" y="257"/>
                  </a:cubicBezTo>
                  <a:cubicBezTo>
                    <a:pt x="376" y="262"/>
                    <a:pt x="393" y="266"/>
                    <a:pt x="409" y="271"/>
                  </a:cubicBezTo>
                  <a:cubicBezTo>
                    <a:pt x="409" y="269"/>
                    <a:pt x="410" y="267"/>
                    <a:pt x="411" y="265"/>
                  </a:cubicBezTo>
                  <a:cubicBezTo>
                    <a:pt x="397" y="260"/>
                    <a:pt x="384" y="254"/>
                    <a:pt x="370" y="250"/>
                  </a:cubicBezTo>
                  <a:cubicBezTo>
                    <a:pt x="341" y="240"/>
                    <a:pt x="312" y="232"/>
                    <a:pt x="284" y="222"/>
                  </a:cubicBezTo>
                  <a:cubicBezTo>
                    <a:pt x="280" y="220"/>
                    <a:pt x="276" y="212"/>
                    <a:pt x="276" y="207"/>
                  </a:cubicBezTo>
                  <a:cubicBezTo>
                    <a:pt x="274" y="180"/>
                    <a:pt x="272" y="152"/>
                    <a:pt x="273" y="125"/>
                  </a:cubicBezTo>
                  <a:cubicBezTo>
                    <a:pt x="273" y="116"/>
                    <a:pt x="281" y="102"/>
                    <a:pt x="288" y="100"/>
                  </a:cubicBezTo>
                  <a:cubicBezTo>
                    <a:pt x="300" y="97"/>
                    <a:pt x="314" y="102"/>
                    <a:pt x="326" y="105"/>
                  </a:cubicBezTo>
                  <a:cubicBezTo>
                    <a:pt x="329" y="105"/>
                    <a:pt x="330" y="114"/>
                    <a:pt x="330" y="119"/>
                  </a:cubicBezTo>
                  <a:cubicBezTo>
                    <a:pt x="331" y="126"/>
                    <a:pt x="326" y="138"/>
                    <a:pt x="329" y="140"/>
                  </a:cubicBezTo>
                  <a:cubicBezTo>
                    <a:pt x="337" y="146"/>
                    <a:pt x="348" y="150"/>
                    <a:pt x="358" y="151"/>
                  </a:cubicBezTo>
                  <a:cubicBezTo>
                    <a:pt x="382" y="154"/>
                    <a:pt x="406" y="160"/>
                    <a:pt x="428" y="156"/>
                  </a:cubicBezTo>
                  <a:cubicBezTo>
                    <a:pt x="456" y="151"/>
                    <a:pt x="485" y="157"/>
                    <a:pt x="513" y="140"/>
                  </a:cubicBezTo>
                  <a:cubicBezTo>
                    <a:pt x="529" y="129"/>
                    <a:pt x="553" y="131"/>
                    <a:pt x="574" y="130"/>
                  </a:cubicBezTo>
                  <a:cubicBezTo>
                    <a:pt x="592" y="129"/>
                    <a:pt x="604" y="118"/>
                    <a:pt x="601" y="100"/>
                  </a:cubicBezTo>
                  <a:cubicBezTo>
                    <a:pt x="592" y="42"/>
                    <a:pt x="617" y="8"/>
                    <a:pt x="676" y="1"/>
                  </a:cubicBezTo>
                  <a:cubicBezTo>
                    <a:pt x="687" y="0"/>
                    <a:pt x="699" y="0"/>
                    <a:pt x="711" y="1"/>
                  </a:cubicBezTo>
                  <a:cubicBezTo>
                    <a:pt x="743" y="7"/>
                    <a:pt x="760" y="34"/>
                    <a:pt x="753" y="71"/>
                  </a:cubicBezTo>
                  <a:cubicBezTo>
                    <a:pt x="750" y="89"/>
                    <a:pt x="741" y="105"/>
                    <a:pt x="735" y="122"/>
                  </a:cubicBezTo>
                  <a:cubicBezTo>
                    <a:pt x="728" y="138"/>
                    <a:pt x="727" y="152"/>
                    <a:pt x="749" y="160"/>
                  </a:cubicBezTo>
                  <a:cubicBezTo>
                    <a:pt x="754" y="162"/>
                    <a:pt x="761" y="175"/>
                    <a:pt x="759" y="181"/>
                  </a:cubicBezTo>
                  <a:cubicBezTo>
                    <a:pt x="754" y="198"/>
                    <a:pt x="761" y="210"/>
                    <a:pt x="771" y="223"/>
                  </a:cubicBezTo>
                  <a:cubicBezTo>
                    <a:pt x="778" y="231"/>
                    <a:pt x="784" y="241"/>
                    <a:pt x="791" y="250"/>
                  </a:cubicBezTo>
                  <a:cubicBezTo>
                    <a:pt x="791" y="260"/>
                    <a:pt x="791" y="271"/>
                    <a:pt x="791" y="282"/>
                  </a:cubicBezTo>
                  <a:close/>
                  <a:moveTo>
                    <a:pt x="495" y="206"/>
                  </a:moveTo>
                  <a:cubicBezTo>
                    <a:pt x="493" y="206"/>
                    <a:pt x="492" y="205"/>
                    <a:pt x="491" y="204"/>
                  </a:cubicBezTo>
                  <a:cubicBezTo>
                    <a:pt x="478" y="221"/>
                    <a:pt x="465" y="237"/>
                    <a:pt x="453" y="254"/>
                  </a:cubicBezTo>
                  <a:cubicBezTo>
                    <a:pt x="454" y="255"/>
                    <a:pt x="456" y="256"/>
                    <a:pt x="458" y="258"/>
                  </a:cubicBezTo>
                  <a:cubicBezTo>
                    <a:pt x="470" y="241"/>
                    <a:pt x="482" y="223"/>
                    <a:pt x="495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8455025" y="2524125"/>
              <a:ext cx="219075" cy="230188"/>
            </a:xfrm>
            <a:custGeom>
              <a:avLst/>
              <a:gdLst>
                <a:gd name="T0" fmla="*/ 58 w 58"/>
                <a:gd name="T1" fmla="*/ 49 h 61"/>
                <a:gd name="T2" fmla="*/ 35 w 58"/>
                <a:gd name="T3" fmla="*/ 61 h 61"/>
                <a:gd name="T4" fmla="*/ 7 w 58"/>
                <a:gd name="T5" fmla="*/ 36 h 61"/>
                <a:gd name="T6" fmla="*/ 12 w 58"/>
                <a:gd name="T7" fmla="*/ 15 h 61"/>
                <a:gd name="T8" fmla="*/ 58 w 58"/>
                <a:gd name="T9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1">
                  <a:moveTo>
                    <a:pt x="58" y="49"/>
                  </a:moveTo>
                  <a:cubicBezTo>
                    <a:pt x="50" y="53"/>
                    <a:pt x="44" y="57"/>
                    <a:pt x="35" y="61"/>
                  </a:cubicBezTo>
                  <a:cubicBezTo>
                    <a:pt x="26" y="53"/>
                    <a:pt x="16" y="45"/>
                    <a:pt x="7" y="36"/>
                  </a:cubicBezTo>
                  <a:cubicBezTo>
                    <a:pt x="0" y="28"/>
                    <a:pt x="1" y="21"/>
                    <a:pt x="12" y="15"/>
                  </a:cubicBezTo>
                  <a:cubicBezTo>
                    <a:pt x="42" y="0"/>
                    <a:pt x="56" y="10"/>
                    <a:pt x="5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6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509581" y="2343499"/>
            <a:ext cx="55150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xmlns="" id="{53F5543C-8FE0-4A4C-A8C0-336FA4EAD302}"/>
              </a:ext>
            </a:extLst>
          </p:cNvPr>
          <p:cNvSpPr txBox="1"/>
          <p:nvPr/>
        </p:nvSpPr>
        <p:spPr>
          <a:xfrm>
            <a:off x="573274" y="1671783"/>
            <a:ext cx="519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F47758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rgbClr val="F4775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087945" y="2088364"/>
            <a:ext cx="2612813" cy="1743641"/>
            <a:chOff x="3059831" y="2116291"/>
            <a:chExt cx="2760888" cy="1485796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2421901"/>
              <a:ext cx="2760887" cy="118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Contents  Here 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742895" y="2129878"/>
            <a:ext cx="2612813" cy="1743641"/>
            <a:chOff x="3059831" y="2116291"/>
            <a:chExt cx="2760888" cy="1485796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2421901"/>
              <a:ext cx="2760887" cy="118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Contents  Here 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69504" y="4498390"/>
            <a:ext cx="2612813" cy="1743641"/>
            <a:chOff x="3059831" y="2116291"/>
            <a:chExt cx="2760888" cy="1485796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2421901"/>
              <a:ext cx="2760887" cy="118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Contents  Here 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708083" y="4498390"/>
            <a:ext cx="2612813" cy="1743641"/>
            <a:chOff x="3059831" y="2116291"/>
            <a:chExt cx="2760888" cy="1485796"/>
          </a:xfrm>
        </p:grpSpPr>
        <p:sp>
          <p:nvSpPr>
            <p:cNvPr id="37" name="TextBox 36"/>
            <p:cNvSpPr txBox="1"/>
            <p:nvPr/>
          </p:nvSpPr>
          <p:spPr>
            <a:xfrm>
              <a:off x="3059832" y="2421901"/>
              <a:ext cx="2760887" cy="118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Contents  Here 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1F1EB98-F3E4-423A-AF6C-064249DBB50D}"/>
              </a:ext>
            </a:extLst>
          </p:cNvPr>
          <p:cNvSpPr txBox="1"/>
          <p:nvPr/>
        </p:nvSpPr>
        <p:spPr>
          <a:xfrm>
            <a:off x="258578" y="1780587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DA4BEAC0-CB69-4E9E-80F9-449CE21E2EB5}"/>
              </a:ext>
            </a:extLst>
          </p:cNvPr>
          <p:cNvGrpSpPr/>
          <p:nvPr/>
        </p:nvGrpSpPr>
        <p:grpSpPr>
          <a:xfrm>
            <a:off x="258578" y="442605"/>
            <a:ext cx="3433328" cy="1166461"/>
            <a:chOff x="3862980" y="5108508"/>
            <a:chExt cx="3433328" cy="116646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2FF09F8-7E6A-403C-862B-7D13D74A5DB6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BE8A2336-269B-4BEF-B1C8-AE41D638ADD4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17"/>
          <p:cNvSpPr txBox="1"/>
          <p:nvPr/>
        </p:nvSpPr>
        <p:spPr>
          <a:xfrm>
            <a:off x="279799" y="2309707"/>
            <a:ext cx="3166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 and Money.  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618803" y="440824"/>
            <a:ext cx="11573197" cy="724247"/>
          </a:xfrm>
        </p:spPr>
        <p:txBody>
          <a:bodyPr/>
          <a:lstStyle/>
          <a:p>
            <a:r>
              <a:rPr lang="es-AR" b="1" dirty="0" smtClean="0">
                <a:solidFill>
                  <a:schemeClr val="tx1"/>
                </a:solidFill>
              </a:rPr>
              <a:t>Free Template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3446585" cy="6858000"/>
          </a:xfrm>
          <a:prstGeom prst="rect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60" y="110249"/>
            <a:ext cx="2418750" cy="66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ipse 50"/>
          <p:cNvSpPr/>
          <p:nvPr/>
        </p:nvSpPr>
        <p:spPr>
          <a:xfrm>
            <a:off x="716692" y="5305140"/>
            <a:ext cx="5016843" cy="907008"/>
          </a:xfrm>
          <a:prstGeom prst="ellipse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779182" y="1239997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F47758"/>
                </a:solidFill>
              </a:rPr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64CCAB-7A53-4BF4-9BA0-32950A432C70}"/>
              </a:ext>
            </a:extLst>
          </p:cNvPr>
          <p:cNvSpPr txBox="1"/>
          <p:nvPr/>
        </p:nvSpPr>
        <p:spPr>
          <a:xfrm>
            <a:off x="6224632" y="2951433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>
                <a:solidFill>
                  <a:schemeClr val="accent4"/>
                </a:solidFill>
                <a:cs typeface="Arial" pitchFamily="34" charset="0"/>
              </a:rPr>
              <a:t>12.45%</a:t>
            </a:r>
            <a:endParaRPr lang="ko-KR" altLang="en-US" sz="7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28A7D60-B210-41FF-9333-9EA02E211624}"/>
              </a:ext>
            </a:extLst>
          </p:cNvPr>
          <p:cNvGrpSpPr/>
          <p:nvPr/>
        </p:nvGrpSpPr>
        <p:grpSpPr>
          <a:xfrm>
            <a:off x="6083833" y="1550522"/>
            <a:ext cx="5332033" cy="1325077"/>
            <a:chOff x="4980628" y="1360115"/>
            <a:chExt cx="2236570" cy="13250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74452A8-5762-48C2-BAA2-36D2CEACDEAC}"/>
                </a:ext>
              </a:extLst>
            </p:cNvPr>
            <p:cNvSpPr txBox="1"/>
            <p:nvPr/>
          </p:nvSpPr>
          <p:spPr>
            <a:xfrm>
              <a:off x="4980628" y="1669529"/>
              <a:ext cx="22365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8B3F67F-6878-4E92-AF0B-A48CCB2F7A8E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3F5543C-8FE0-4A4C-A8C0-336FA4EAD302}"/>
              </a:ext>
            </a:extLst>
          </p:cNvPr>
          <p:cNvSpPr txBox="1"/>
          <p:nvPr/>
        </p:nvSpPr>
        <p:spPr>
          <a:xfrm>
            <a:off x="6198206" y="4300976"/>
            <a:ext cx="519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FBE6516-0592-4EAA-9B7D-506E2FE5B1FC}"/>
              </a:ext>
            </a:extLst>
          </p:cNvPr>
          <p:cNvSpPr txBox="1"/>
          <p:nvPr/>
        </p:nvSpPr>
        <p:spPr>
          <a:xfrm>
            <a:off x="6198206" y="498398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39D8E8A-05CA-4D05-9B06-7BE160876AED}"/>
              </a:ext>
            </a:extLst>
          </p:cNvPr>
          <p:cNvSpPr txBox="1"/>
          <p:nvPr/>
        </p:nvSpPr>
        <p:spPr>
          <a:xfrm>
            <a:off x="6198206" y="594746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4F447AA-A3EC-4C47-A289-46935FFD07A6}"/>
              </a:ext>
            </a:extLst>
          </p:cNvPr>
          <p:cNvSpPr txBox="1"/>
          <p:nvPr/>
        </p:nvSpPr>
        <p:spPr>
          <a:xfrm>
            <a:off x="6198206" y="562630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Simple Portfolio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8C705B4-6FDE-449D-94D7-1E2AED02E077}"/>
              </a:ext>
            </a:extLst>
          </p:cNvPr>
          <p:cNvSpPr txBox="1"/>
          <p:nvPr/>
        </p:nvSpPr>
        <p:spPr>
          <a:xfrm>
            <a:off x="6198206" y="530514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Portfolio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152F3F1-F91E-47CD-973F-D550B58BA39A}"/>
              </a:ext>
            </a:extLst>
          </p:cNvPr>
          <p:cNvSpPr txBox="1"/>
          <p:nvPr/>
        </p:nvSpPr>
        <p:spPr>
          <a:xfrm>
            <a:off x="9119313" y="498398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Simple Presentation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25088FD-84C3-452B-97D0-43B70BD7CED3}"/>
              </a:ext>
            </a:extLst>
          </p:cNvPr>
          <p:cNvSpPr txBox="1"/>
          <p:nvPr/>
        </p:nvSpPr>
        <p:spPr>
          <a:xfrm>
            <a:off x="9119313" y="594746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2D30A14-20E9-4317-8066-F46765804618}"/>
              </a:ext>
            </a:extLst>
          </p:cNvPr>
          <p:cNvSpPr txBox="1"/>
          <p:nvPr/>
        </p:nvSpPr>
        <p:spPr>
          <a:xfrm>
            <a:off x="9119313" y="562630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Presentation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EBB3FCA-CAE7-4927-96C8-E696E8A466B0}"/>
              </a:ext>
            </a:extLst>
          </p:cNvPr>
          <p:cNvSpPr txBox="1"/>
          <p:nvPr/>
        </p:nvSpPr>
        <p:spPr>
          <a:xfrm>
            <a:off x="9119313" y="530514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en-US" altLang="ko-KR" sz="1400" dirty="0">
              <a:cs typeface="Arial" pitchFamily="34" charset="0"/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2">
            <a:lum bright="-100000"/>
          </a:blip>
          <a:stretch>
            <a:fillRect/>
          </a:stretch>
        </p:blipFill>
        <p:spPr>
          <a:xfrm>
            <a:off x="1265589" y="2957884"/>
            <a:ext cx="4005657" cy="2933104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589" y="2875599"/>
            <a:ext cx="4005657" cy="29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71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5D20E9E-58A9-4007-A243-48F723C21614}"/>
              </a:ext>
            </a:extLst>
          </p:cNvPr>
          <p:cNvGrpSpPr/>
          <p:nvPr/>
        </p:nvGrpSpPr>
        <p:grpSpPr>
          <a:xfrm>
            <a:off x="918470" y="3958101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xmlns="" id="{BBF25D60-254A-4DE7-87BC-D7ABE2EFB1A5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xmlns="" id="{519ED0C5-85C2-45A2-AEB0-A364F1B50E82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xmlns="" id="{A3D115E4-F85E-4EF8-9992-E6A79A4F1182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xmlns="" id="{9AF8A765-C22B-4E78-8272-CAAF148CE515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xmlns="" id="{EE57BFBE-7AE6-4CB6-A464-28A580D10F2B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xmlns="" id="{D351CF3A-C4FD-4ED0-8A65-CF41CA987FF4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xmlns="" id="{6183605B-8BE4-4506-B725-311CC49E75D3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xmlns="" id="{5FE110BD-FEE6-4803-ABC9-B2831DB8869F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xmlns="" id="{20BCFC1D-AA12-4B09-9753-8C1A51E12B66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E34F1B-BCCD-4215-9880-BCBE6BC17B6A}"/>
              </a:ext>
            </a:extLst>
          </p:cNvPr>
          <p:cNvSpPr txBox="1"/>
          <p:nvPr/>
        </p:nvSpPr>
        <p:spPr>
          <a:xfrm>
            <a:off x="1122997" y="5612393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$34,400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79AEDE-B995-4ECA-B88A-C162050B756D}"/>
              </a:ext>
            </a:extLst>
          </p:cNvPr>
          <p:cNvSpPr txBox="1"/>
          <p:nvPr/>
        </p:nvSpPr>
        <p:spPr>
          <a:xfrm>
            <a:off x="1124136" y="5926709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5172D-2807-44DD-998A-49776119BFC1}"/>
              </a:ext>
            </a:extLst>
          </p:cNvPr>
          <p:cNvSpPr txBox="1"/>
          <p:nvPr/>
        </p:nvSpPr>
        <p:spPr>
          <a:xfrm>
            <a:off x="3212219" y="5254218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$39,200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35FFFE7-A536-4309-98FC-B743A3BBC7E3}"/>
              </a:ext>
            </a:extLst>
          </p:cNvPr>
          <p:cNvSpPr txBox="1"/>
          <p:nvPr/>
        </p:nvSpPr>
        <p:spPr>
          <a:xfrm>
            <a:off x="3213358" y="5568534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A181611-7699-4B8F-8ED6-AA8282A017C7}"/>
              </a:ext>
            </a:extLst>
          </p:cNvPr>
          <p:cNvSpPr txBox="1"/>
          <p:nvPr/>
        </p:nvSpPr>
        <p:spPr>
          <a:xfrm>
            <a:off x="5301441" y="4896045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3"/>
                </a:solidFill>
              </a:rPr>
              <a:t>$44,600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0D3F216-C210-4C06-BA56-473034395299}"/>
              </a:ext>
            </a:extLst>
          </p:cNvPr>
          <p:cNvSpPr txBox="1"/>
          <p:nvPr/>
        </p:nvSpPr>
        <p:spPr>
          <a:xfrm>
            <a:off x="5302580" y="5210361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D62F796-B480-43E5-86F0-9FB2E923C450}"/>
              </a:ext>
            </a:extLst>
          </p:cNvPr>
          <p:cNvSpPr txBox="1"/>
          <p:nvPr/>
        </p:nvSpPr>
        <p:spPr>
          <a:xfrm>
            <a:off x="7390664" y="4537872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4"/>
                </a:solidFill>
              </a:rPr>
              <a:t>$54,000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E49AD61-CFEB-40AB-8CFD-7CC2FEAF93CD}"/>
              </a:ext>
            </a:extLst>
          </p:cNvPr>
          <p:cNvSpPr txBox="1"/>
          <p:nvPr/>
        </p:nvSpPr>
        <p:spPr>
          <a:xfrm>
            <a:off x="7391803" y="4852188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2D6C37C-4252-4FA4-885B-A6F1C79B2BA6}"/>
              </a:ext>
            </a:extLst>
          </p:cNvPr>
          <p:cNvSpPr txBox="1"/>
          <p:nvPr/>
        </p:nvSpPr>
        <p:spPr>
          <a:xfrm>
            <a:off x="9479887" y="4179697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</a:rPr>
              <a:t>$66,800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4F3626-3550-4F69-ACF5-8438C8F3467F}"/>
              </a:ext>
            </a:extLst>
          </p:cNvPr>
          <p:cNvSpPr txBox="1"/>
          <p:nvPr/>
        </p:nvSpPr>
        <p:spPr>
          <a:xfrm>
            <a:off x="9481026" y="4494013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F2DF9DF-38B3-4FD6-AC73-EF1331F5D5ED}"/>
              </a:ext>
            </a:extLst>
          </p:cNvPr>
          <p:cNvGrpSpPr/>
          <p:nvPr/>
        </p:nvGrpSpPr>
        <p:grpSpPr>
          <a:xfrm>
            <a:off x="783654" y="3879249"/>
            <a:ext cx="2241176" cy="650773"/>
            <a:chOff x="305526" y="2756545"/>
            <a:chExt cx="1764196" cy="6507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B09DE68-9A43-4BB7-AC1A-A9D1D2DB6DFE}"/>
                </a:ext>
              </a:extLst>
            </p:cNvPr>
            <p:cNvSpPr txBox="1"/>
            <p:nvPr/>
          </p:nvSpPr>
          <p:spPr>
            <a:xfrm>
              <a:off x="305526" y="2945653"/>
              <a:ext cx="1764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DF31899-0BEB-405E-9183-A23FA343C495}"/>
                </a:ext>
              </a:extLst>
            </p:cNvPr>
            <p:cNvSpPr txBox="1"/>
            <p:nvPr/>
          </p:nvSpPr>
          <p:spPr>
            <a:xfrm>
              <a:off x="329757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A6A4BAD-2C5C-4C28-BCAE-C3DE8240C081}"/>
              </a:ext>
            </a:extLst>
          </p:cNvPr>
          <p:cNvGrpSpPr/>
          <p:nvPr/>
        </p:nvGrpSpPr>
        <p:grpSpPr>
          <a:xfrm>
            <a:off x="2920625" y="3522419"/>
            <a:ext cx="2179612" cy="650773"/>
            <a:chOff x="442253" y="2756545"/>
            <a:chExt cx="1715734" cy="6507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3DFC460-ED98-4FB6-B025-FA91C3E2CCCC}"/>
                </a:ext>
              </a:extLst>
            </p:cNvPr>
            <p:cNvSpPr txBox="1"/>
            <p:nvPr/>
          </p:nvSpPr>
          <p:spPr>
            <a:xfrm>
              <a:off x="462000" y="2945653"/>
              <a:ext cx="1676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8A3015F-ECC9-4951-8335-74D839DAA7AB}"/>
                </a:ext>
              </a:extLst>
            </p:cNvPr>
            <p:cNvSpPr txBox="1"/>
            <p:nvPr/>
          </p:nvSpPr>
          <p:spPr>
            <a:xfrm>
              <a:off x="442253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1D96EE9-FD81-42F1-8755-B6C577DEC050}"/>
              </a:ext>
            </a:extLst>
          </p:cNvPr>
          <p:cNvGrpSpPr/>
          <p:nvPr/>
        </p:nvGrpSpPr>
        <p:grpSpPr>
          <a:xfrm>
            <a:off x="7071441" y="2808761"/>
            <a:ext cx="2179612" cy="650773"/>
            <a:chOff x="432225" y="2756545"/>
            <a:chExt cx="1715734" cy="6507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B13119E9-FE69-4B14-81F4-EB22CACCC146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981F9F1-5854-4823-B279-4E967D494C48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2FBB15B-6E6B-41CD-ABB3-830A44604275}"/>
              </a:ext>
            </a:extLst>
          </p:cNvPr>
          <p:cNvGrpSpPr/>
          <p:nvPr/>
        </p:nvGrpSpPr>
        <p:grpSpPr>
          <a:xfrm>
            <a:off x="4996033" y="3165591"/>
            <a:ext cx="2179612" cy="650773"/>
            <a:chOff x="432225" y="2756545"/>
            <a:chExt cx="1715734" cy="6507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A0356EF-D380-4165-A33B-E0FF0DA9E5DA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F93094F-1253-4697-BA8A-BC08726BBA21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0C2D1B67-7AB5-4AFF-8744-F0079B560EC8}"/>
              </a:ext>
            </a:extLst>
          </p:cNvPr>
          <p:cNvGrpSpPr/>
          <p:nvPr/>
        </p:nvGrpSpPr>
        <p:grpSpPr>
          <a:xfrm>
            <a:off x="9146848" y="2451933"/>
            <a:ext cx="2202480" cy="650773"/>
            <a:chOff x="434997" y="2756545"/>
            <a:chExt cx="1733736" cy="65077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4F2C094-9903-4EFE-832D-AA7896B20A48}"/>
                </a:ext>
              </a:extLst>
            </p:cNvPr>
            <p:cNvSpPr txBox="1"/>
            <p:nvPr/>
          </p:nvSpPr>
          <p:spPr>
            <a:xfrm>
              <a:off x="434997" y="2945653"/>
              <a:ext cx="1733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2DE0E30-3A94-4EE4-B14C-3AEEA0880295}"/>
                </a:ext>
              </a:extLst>
            </p:cNvPr>
            <p:cNvSpPr txBox="1"/>
            <p:nvPr/>
          </p:nvSpPr>
          <p:spPr>
            <a:xfrm>
              <a:off x="443998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76A399E0-4CB6-4040-A17F-6EC764A480A2}"/>
              </a:ext>
            </a:extLst>
          </p:cNvPr>
          <p:cNvCxnSpPr/>
          <p:nvPr/>
        </p:nvCxnSpPr>
        <p:spPr>
          <a:xfrm>
            <a:off x="1889294" y="4654042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4EC49D29-45F2-4E41-9960-D7FE6EEFAADD}"/>
              </a:ext>
            </a:extLst>
          </p:cNvPr>
          <p:cNvCxnSpPr/>
          <p:nvPr/>
        </p:nvCxnSpPr>
        <p:spPr>
          <a:xfrm>
            <a:off x="4010431" y="4292947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DAEAF236-B825-4E06-98C0-1B8B6D274278}"/>
              </a:ext>
            </a:extLst>
          </p:cNvPr>
          <p:cNvCxnSpPr/>
          <p:nvPr/>
        </p:nvCxnSpPr>
        <p:spPr>
          <a:xfrm>
            <a:off x="6085839" y="3931854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91802A67-6BCC-4161-9B14-73CF4C5C4DD0}"/>
              </a:ext>
            </a:extLst>
          </p:cNvPr>
          <p:cNvCxnSpPr/>
          <p:nvPr/>
        </p:nvCxnSpPr>
        <p:spPr>
          <a:xfrm>
            <a:off x="8161247" y="3570761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0B2B7C61-8E10-47AC-89B1-B7536CC879E9}"/>
              </a:ext>
            </a:extLst>
          </p:cNvPr>
          <p:cNvCxnSpPr/>
          <p:nvPr/>
        </p:nvCxnSpPr>
        <p:spPr>
          <a:xfrm>
            <a:off x="10248088" y="3209668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21" y="2277363"/>
            <a:ext cx="648487" cy="1493305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82" y="2315008"/>
            <a:ext cx="1314822" cy="102925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971" y="1633199"/>
            <a:ext cx="1255328" cy="1469507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787" y="1253532"/>
            <a:ext cx="832919" cy="1511153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5065" y="873724"/>
            <a:ext cx="1076845" cy="1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56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05711EF0-BE91-4CA8-9BAB-82AC2547E63A}"/>
              </a:ext>
            </a:extLst>
          </p:cNvPr>
          <p:cNvGrpSpPr/>
          <p:nvPr/>
        </p:nvGrpSpPr>
        <p:grpSpPr>
          <a:xfrm>
            <a:off x="811173" y="823735"/>
            <a:ext cx="3217902" cy="1698927"/>
            <a:chOff x="8070434" y="1509534"/>
            <a:chExt cx="2925465" cy="16989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CC6EBD0-DF5B-4EE2-A230-D05A6519618A}"/>
                </a:ext>
              </a:extLst>
            </p:cNvPr>
            <p:cNvSpPr txBox="1"/>
            <p:nvPr/>
          </p:nvSpPr>
          <p:spPr>
            <a:xfrm>
              <a:off x="8070434" y="1509534"/>
              <a:ext cx="2925465" cy="52322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800" b="1" dirty="0">
                  <a:solidFill>
                    <a:srgbClr val="F47758"/>
                  </a:solidFill>
                  <a:cs typeface="Arial" pitchFamily="34" charset="0"/>
                </a:rPr>
                <a:t>BODY WORKOUT</a:t>
              </a:r>
              <a:endParaRPr lang="ko-KR" altLang="en-US" sz="2800" b="1" dirty="0">
                <a:solidFill>
                  <a:srgbClr val="F47758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6460CB-E570-43FD-893F-C1FD2E7830B3}"/>
              </a:ext>
            </a:extLst>
          </p:cNvPr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7DD274-6419-4E37-BFF2-9D9446896092}"/>
              </a:ext>
            </a:extLst>
          </p:cNvPr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1CE8CB-F23D-49AE-931B-E064ED37F5E9}"/>
              </a:ext>
            </a:extLst>
          </p:cNvPr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02D300-D7EA-4F7D-B7AA-40CD1851A935}"/>
              </a:ext>
            </a:extLst>
          </p:cNvPr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8064408" y="0"/>
            <a:ext cx="3901602" cy="22361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sz="4400" b="1" dirty="0">
                <a:solidFill>
                  <a:srgbClr val="F47758"/>
                </a:solidFill>
              </a:rPr>
              <a:t>Professional PowerPoint Designed</a:t>
            </a:r>
            <a:endParaRPr lang="ko-KR" altLang="en-US" sz="4400" dirty="0">
              <a:solidFill>
                <a:srgbClr val="F47758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445" y="1739032"/>
            <a:ext cx="6091131" cy="515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8DD91E-1D62-4FE3-A7F1-4C041F8A4A59}"/>
              </a:ext>
            </a:extLst>
          </p:cNvPr>
          <p:cNvSpPr txBox="1"/>
          <p:nvPr/>
        </p:nvSpPr>
        <p:spPr>
          <a:xfrm>
            <a:off x="692310" y="3660876"/>
            <a:ext cx="3244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741" y="993958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F3280D-7A7E-4427-A39F-FB706E2853EA}"/>
              </a:ext>
            </a:extLst>
          </p:cNvPr>
          <p:cNvSpPr txBox="1"/>
          <p:nvPr/>
        </p:nvSpPr>
        <p:spPr>
          <a:xfrm>
            <a:off x="692310" y="3076101"/>
            <a:ext cx="3244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rgbClr val="F47758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rgbClr val="F47758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18336F-B73F-4733-86BA-8095F2783F71}"/>
              </a:ext>
            </a:extLst>
          </p:cNvPr>
          <p:cNvSpPr txBox="1"/>
          <p:nvPr/>
        </p:nvSpPr>
        <p:spPr>
          <a:xfrm>
            <a:off x="8765541" y="3787769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4566BB-7F78-4BCC-B722-CBB84AB6AF82}"/>
              </a:ext>
            </a:extLst>
          </p:cNvPr>
          <p:cNvSpPr txBox="1"/>
          <p:nvPr/>
        </p:nvSpPr>
        <p:spPr>
          <a:xfrm>
            <a:off x="692310" y="5230536"/>
            <a:ext cx="32448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rgbClr val="F47758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rgbClr val="F47758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rgbClr val="F47758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rgbClr val="F47758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C73D1F-0A55-4667-9F23-84095C7E2852}"/>
              </a:ext>
            </a:extLst>
          </p:cNvPr>
          <p:cNvSpPr txBox="1"/>
          <p:nvPr/>
        </p:nvSpPr>
        <p:spPr>
          <a:xfrm>
            <a:off x="8254864" y="1688527"/>
            <a:ext cx="32448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B58246-6896-4A9F-A6F6-6884CB660905}"/>
              </a:ext>
            </a:extLst>
          </p:cNvPr>
          <p:cNvSpPr txBox="1"/>
          <p:nvPr/>
        </p:nvSpPr>
        <p:spPr>
          <a:xfrm>
            <a:off x="8254864" y="2214928"/>
            <a:ext cx="3244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303" y="2906316"/>
            <a:ext cx="4509395" cy="390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1872238" y="5361057"/>
            <a:ext cx="4258373" cy="520861"/>
          </a:xfrm>
          <a:prstGeom prst="ellipse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6660267" y="28576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7CD60F-31E5-47BD-825E-DF5FFB019C06}"/>
              </a:ext>
            </a:extLst>
          </p:cNvPr>
          <p:cNvSpPr txBox="1"/>
          <p:nvPr/>
        </p:nvSpPr>
        <p:spPr>
          <a:xfrm>
            <a:off x="6680416" y="362071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cs typeface="Arial" pitchFamily="34" charset="0"/>
              </a:rPr>
              <a:t>Insert the Sub Tittle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020D5FB-35C9-4AC0-BE0C-92291B493374}"/>
              </a:ext>
            </a:extLst>
          </p:cNvPr>
          <p:cNvGrpSpPr/>
          <p:nvPr/>
        </p:nvGrpSpPr>
        <p:grpSpPr>
          <a:xfrm>
            <a:off x="6297930" y="2944791"/>
            <a:ext cx="167980" cy="1055579"/>
            <a:chOff x="6583680" y="2944791"/>
            <a:chExt cx="167980" cy="1055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AA1155C4-0332-4DBE-99E5-A86A26574EBC}"/>
                </a:ext>
              </a:extLst>
            </p:cNvPr>
            <p:cNvSpPr/>
            <p:nvPr/>
          </p:nvSpPr>
          <p:spPr>
            <a:xfrm>
              <a:off x="6583680" y="2944791"/>
              <a:ext cx="167980" cy="685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882D33E-0741-469C-BBB7-605D491D2CFD}"/>
                </a:ext>
              </a:extLst>
            </p:cNvPr>
            <p:cNvSpPr/>
            <p:nvPr/>
          </p:nvSpPr>
          <p:spPr>
            <a:xfrm>
              <a:off x="6583680" y="3611749"/>
              <a:ext cx="167980" cy="3886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952" y="830571"/>
            <a:ext cx="3223741" cy="491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809" y="715675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47758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09EF390-B062-4B6A-9E7A-C65F1C284003}"/>
              </a:ext>
            </a:extLst>
          </p:cNvPr>
          <p:cNvGrpSpPr/>
          <p:nvPr/>
        </p:nvGrpSpPr>
        <p:grpSpPr>
          <a:xfrm>
            <a:off x="905608" y="4600720"/>
            <a:ext cx="10515600" cy="1490088"/>
            <a:chOff x="-396776" y="3590427"/>
            <a:chExt cx="8136904" cy="14900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FDA5108-DD96-4FBD-BA72-EEFE088B2F43}"/>
                </a:ext>
              </a:extLst>
            </p:cNvPr>
            <p:cNvSpPr/>
            <p:nvPr/>
          </p:nvSpPr>
          <p:spPr>
            <a:xfrm>
              <a:off x="-396776" y="4052092"/>
              <a:ext cx="8136904" cy="1028423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Easy to change colors, photos and Text. I hope and I believe that this Template will your Time, Money and Reputation.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1139E40-F504-4873-A51B-F10DC0A534A6}"/>
                </a:ext>
              </a:extLst>
            </p:cNvPr>
            <p:cNvSpPr/>
            <p:nvPr/>
          </p:nvSpPr>
          <p:spPr>
            <a:xfrm>
              <a:off x="-396776" y="3590427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F47758"/>
                  </a:solidFill>
                </a:rPr>
                <a:t>Contents Here</a:t>
              </a:r>
              <a:endParaRPr lang="ko-KR" altLang="en-US" sz="2400" b="1" dirty="0">
                <a:solidFill>
                  <a:srgbClr val="F47758"/>
                </a:solidFill>
              </a:endParaRPr>
            </a:p>
          </p:txBody>
        </p: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885" y="1480670"/>
            <a:ext cx="2679043" cy="3143410"/>
          </a:xfrm>
          <a:prstGeom prst="rect">
            <a:avLst/>
          </a:prstGeom>
        </p:spPr>
      </p:pic>
      <p:sp>
        <p:nvSpPr>
          <p:cNvPr id="28" name="TextBox 6">
            <a:extLst>
              <a:ext uri="{FF2B5EF4-FFF2-40B4-BE49-F238E27FC236}">
                <a16:creationId xmlns:a16="http://schemas.microsoft.com/office/drawing/2014/main" xmlns="" id="{EA8DD91E-1D62-4FE3-A7F1-4C041F8A4A59}"/>
              </a:ext>
            </a:extLst>
          </p:cNvPr>
          <p:cNvSpPr txBox="1"/>
          <p:nvPr/>
        </p:nvSpPr>
        <p:spPr>
          <a:xfrm>
            <a:off x="905605" y="2787467"/>
            <a:ext cx="3244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</a:t>
            </a: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xmlns="" id="{EA8DD91E-1D62-4FE3-A7F1-4C041F8A4A59}"/>
              </a:ext>
            </a:extLst>
          </p:cNvPr>
          <p:cNvSpPr txBox="1"/>
          <p:nvPr/>
        </p:nvSpPr>
        <p:spPr>
          <a:xfrm>
            <a:off x="8482759" y="2631864"/>
            <a:ext cx="3244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793062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>
            <a:extLst>
              <a:ext uri="{FF2B5EF4-FFF2-40B4-BE49-F238E27FC236}">
                <a16:creationId xmlns:a16="http://schemas.microsoft.com/office/drawing/2014/main" xmlns="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7201720" y="532681"/>
            <a:ext cx="4256856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4"/>
                </a:solidFill>
              </a:rPr>
              <a:t>Simple Portfolio </a:t>
            </a:r>
            <a:r>
              <a:rPr lang="en-US" altLang="ko-KR" dirty="0">
                <a:solidFill>
                  <a:schemeClr val="accent1"/>
                </a:solidFill>
              </a:rPr>
              <a:t>Designed</a:t>
            </a:r>
            <a:endParaRPr lang="ko-KR" altLang="en-US" dirty="0"/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xmlns="" id="{C266BB0D-BFB9-4389-B5B8-7774B9325DAA}"/>
              </a:ext>
            </a:extLst>
          </p:cNvPr>
          <p:cNvGrpSpPr/>
          <p:nvPr/>
        </p:nvGrpSpPr>
        <p:grpSpPr>
          <a:xfrm>
            <a:off x="8067119" y="2417490"/>
            <a:ext cx="374388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0715DE7-E621-47E0-905C-D683A39440D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1761FBF-CA85-4B80-B439-96AC74D3B32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xmlns="" id="{EAACA97D-1BD2-46BA-8FA6-CD6CF466DB09}"/>
              </a:ext>
            </a:extLst>
          </p:cNvPr>
          <p:cNvGrpSpPr/>
          <p:nvPr/>
        </p:nvGrpSpPr>
        <p:grpSpPr>
          <a:xfrm>
            <a:off x="8067119" y="3859201"/>
            <a:ext cx="3743883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27B6863-0BE7-4675-B71D-584442BCE24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D7D8A16-A2F6-456A-A717-A5FFE79557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xmlns="" id="{E957629F-1263-455A-AC94-BB9BC3937D45}"/>
              </a:ext>
            </a:extLst>
          </p:cNvPr>
          <p:cNvGrpSpPr/>
          <p:nvPr/>
        </p:nvGrpSpPr>
        <p:grpSpPr>
          <a:xfrm>
            <a:off x="8067119" y="5300912"/>
            <a:ext cx="3743883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6A9390E-B027-45A3-A194-4C4CE630CE3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429EF4F-6E4B-4FF4-B5CE-70863213E61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xmlns="" id="{9DA13FD4-CE61-4A83-AEA3-BB86340E67DC}"/>
              </a:ext>
            </a:extLst>
          </p:cNvPr>
          <p:cNvSpPr/>
          <p:nvPr/>
        </p:nvSpPr>
        <p:spPr>
          <a:xfrm rot="5400000">
            <a:off x="7375744" y="251662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Chevron 2">
            <a:extLst>
              <a:ext uri="{FF2B5EF4-FFF2-40B4-BE49-F238E27FC236}">
                <a16:creationId xmlns:a16="http://schemas.microsoft.com/office/drawing/2014/main" xmlns="" id="{C6F4A594-6651-4EFD-B9F9-84C1D1F93DE5}"/>
              </a:ext>
            </a:extLst>
          </p:cNvPr>
          <p:cNvSpPr/>
          <p:nvPr/>
        </p:nvSpPr>
        <p:spPr>
          <a:xfrm rot="5400000">
            <a:off x="7375744" y="395833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Chevron 2">
            <a:extLst>
              <a:ext uri="{FF2B5EF4-FFF2-40B4-BE49-F238E27FC236}">
                <a16:creationId xmlns:a16="http://schemas.microsoft.com/office/drawing/2014/main" xmlns="" id="{394C9E99-0CD6-4B0C-BC30-D37305EBB2DC}"/>
              </a:ext>
            </a:extLst>
          </p:cNvPr>
          <p:cNvSpPr/>
          <p:nvPr/>
        </p:nvSpPr>
        <p:spPr>
          <a:xfrm rot="5400000">
            <a:off x="7375744" y="5400046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481" y="106344"/>
            <a:ext cx="3059129" cy="666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61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20178" y="257081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B8708F5-CE2E-420B-BE86-D381331C00DC}"/>
              </a:ext>
            </a:extLst>
          </p:cNvPr>
          <p:cNvGrpSpPr/>
          <p:nvPr/>
        </p:nvGrpSpPr>
        <p:grpSpPr>
          <a:xfrm>
            <a:off x="2249979" y="1839486"/>
            <a:ext cx="2614225" cy="1151559"/>
            <a:chOff x="6210996" y="1433695"/>
            <a:chExt cx="1493001" cy="70791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BC91E4F-1058-4CAF-AC37-DC2B4EA12C90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639BD0D-6098-4F77-8855-62227C5F145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1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38477A0-E428-4ED9-A093-E877EA93BF95}"/>
              </a:ext>
            </a:extLst>
          </p:cNvPr>
          <p:cNvGrpSpPr/>
          <p:nvPr/>
        </p:nvGrpSpPr>
        <p:grpSpPr>
          <a:xfrm>
            <a:off x="7265206" y="1839486"/>
            <a:ext cx="2614225" cy="1151559"/>
            <a:chOff x="6210996" y="1433695"/>
            <a:chExt cx="1493001" cy="7079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1FEA32F-6078-4C7D-B380-B35F07C14B7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7D2BBBD-6A28-4C39-AA3E-C7E42A3ED1F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1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FD7607A-11E9-40B5-A3A0-0AAA16171CD9}"/>
              </a:ext>
            </a:extLst>
          </p:cNvPr>
          <p:cNvGrpSpPr/>
          <p:nvPr/>
        </p:nvGrpSpPr>
        <p:grpSpPr>
          <a:xfrm>
            <a:off x="433162" y="3323946"/>
            <a:ext cx="3328666" cy="966894"/>
            <a:chOff x="6210996" y="1433695"/>
            <a:chExt cx="1493001" cy="5943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849586C-0D9D-4A64-9C74-384A561C29E2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E52474-5D49-47D4-83EE-241EBBC68D4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39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02589B-45F2-4CBD-8499-EC79EAB3E349}"/>
              </a:ext>
            </a:extLst>
          </p:cNvPr>
          <p:cNvGrpSpPr/>
          <p:nvPr/>
        </p:nvGrpSpPr>
        <p:grpSpPr>
          <a:xfrm>
            <a:off x="7728344" y="4656792"/>
            <a:ext cx="3328666" cy="966894"/>
            <a:chOff x="6210996" y="1433695"/>
            <a:chExt cx="1493001" cy="5943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6A7A2A8-A0E1-4E5D-96FE-8A6840554D8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EFB9CC8-789A-4270-809C-B65EBA3D9A79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39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B12C6A3-F4F4-4B29-BE8F-5952797F8B42}"/>
              </a:ext>
            </a:extLst>
          </p:cNvPr>
          <p:cNvGrpSpPr/>
          <p:nvPr/>
        </p:nvGrpSpPr>
        <p:grpSpPr>
          <a:xfrm>
            <a:off x="806734" y="4656792"/>
            <a:ext cx="3584790" cy="966894"/>
            <a:chOff x="6210996" y="1433695"/>
            <a:chExt cx="1493001" cy="5943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1FB4507-2874-4685-AA51-30FE8255152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2FFC414-B323-4FB5-BA6A-FCE2BF801F1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39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C1A035F-3732-48B2-9BC7-0E478568DA41}"/>
              </a:ext>
            </a:extLst>
          </p:cNvPr>
          <p:cNvGrpSpPr/>
          <p:nvPr/>
        </p:nvGrpSpPr>
        <p:grpSpPr>
          <a:xfrm>
            <a:off x="8329953" y="3339556"/>
            <a:ext cx="3328673" cy="966894"/>
            <a:chOff x="6210996" y="1433695"/>
            <a:chExt cx="1493001" cy="5943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CF9432B-05B5-4C00-9DD3-7949AF3AD1D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BDFA4F0-1485-45A3-A6DB-69535E4A4DD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39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57" y="2859097"/>
            <a:ext cx="2795460" cy="27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972" y="701736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47758"/>
                </a:solidFill>
              </a:rPr>
              <a:t>Infographic Style</a:t>
            </a:r>
          </a:p>
        </p:txBody>
      </p:sp>
      <p:cxnSp>
        <p:nvCxnSpPr>
          <p:cNvPr id="68" name="Elbow Connector 47">
            <a:extLst>
              <a:ext uri="{FF2B5EF4-FFF2-40B4-BE49-F238E27FC236}">
                <a16:creationId xmlns:a16="http://schemas.microsoft.com/office/drawing/2014/main" xmlns="" id="{1BBAC8B9-7D51-4CA3-9909-5F9C99A27DCE}"/>
              </a:ext>
            </a:extLst>
          </p:cNvPr>
          <p:cNvCxnSpPr>
            <a:cxnSpLocks/>
          </p:cNvCxnSpPr>
          <p:nvPr/>
        </p:nvCxnSpPr>
        <p:spPr>
          <a:xfrm rot="10800000">
            <a:off x="3983228" y="2270011"/>
            <a:ext cx="2074247" cy="37405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50">
            <a:extLst>
              <a:ext uri="{FF2B5EF4-FFF2-40B4-BE49-F238E27FC236}">
                <a16:creationId xmlns:a16="http://schemas.microsoft.com/office/drawing/2014/main" xmlns="" id="{FA51BCE3-4249-4B25-AFE1-F9B39739A814}"/>
              </a:ext>
            </a:extLst>
          </p:cNvPr>
          <p:cNvCxnSpPr>
            <a:cxnSpLocks/>
          </p:cNvCxnSpPr>
          <p:nvPr/>
        </p:nvCxnSpPr>
        <p:spPr>
          <a:xfrm rot="10800000">
            <a:off x="4070662" y="5114747"/>
            <a:ext cx="2003908" cy="415659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51">
            <a:extLst>
              <a:ext uri="{FF2B5EF4-FFF2-40B4-BE49-F238E27FC236}">
                <a16:creationId xmlns:a16="http://schemas.microsoft.com/office/drawing/2014/main" xmlns="" id="{0B391228-E6DA-4C15-AFFA-B068EB6F027E}"/>
              </a:ext>
            </a:extLst>
          </p:cNvPr>
          <p:cNvCxnSpPr>
            <a:cxnSpLocks/>
            <a:stCxn id="64" idx="10"/>
          </p:cNvCxnSpPr>
          <p:nvPr/>
        </p:nvCxnSpPr>
        <p:spPr>
          <a:xfrm>
            <a:off x="6404123" y="3060259"/>
            <a:ext cx="1958799" cy="390944"/>
          </a:xfrm>
          <a:prstGeom prst="bentConnector3">
            <a:avLst/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53">
            <a:extLst>
              <a:ext uri="{FF2B5EF4-FFF2-40B4-BE49-F238E27FC236}">
                <a16:creationId xmlns:a16="http://schemas.microsoft.com/office/drawing/2014/main" xmlns="" id="{1F6440F3-FF73-4718-A9CB-3136A82CCCC4}"/>
              </a:ext>
            </a:extLst>
          </p:cNvPr>
          <p:cNvCxnSpPr>
            <a:cxnSpLocks/>
          </p:cNvCxnSpPr>
          <p:nvPr/>
        </p:nvCxnSpPr>
        <p:spPr>
          <a:xfrm flipV="1">
            <a:off x="6470432" y="2008031"/>
            <a:ext cx="1861718" cy="1396869"/>
          </a:xfrm>
          <a:prstGeom prst="bentConnector3">
            <a:avLst/>
          </a:prstGeom>
          <a:ln w="254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65">
            <a:extLst>
              <a:ext uri="{FF2B5EF4-FFF2-40B4-BE49-F238E27FC236}">
                <a16:creationId xmlns:a16="http://schemas.microsoft.com/office/drawing/2014/main" xmlns="" id="{F601E30C-4C26-4608-BC8F-E6338FC5F9EF}"/>
              </a:ext>
            </a:extLst>
          </p:cNvPr>
          <p:cNvCxnSpPr>
            <a:cxnSpLocks/>
          </p:cNvCxnSpPr>
          <p:nvPr/>
        </p:nvCxnSpPr>
        <p:spPr>
          <a:xfrm>
            <a:off x="6879592" y="4282099"/>
            <a:ext cx="1349256" cy="603655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13CE86E6-5F5F-4399-BB0E-704A67AE7BB7}"/>
              </a:ext>
            </a:extLst>
          </p:cNvPr>
          <p:cNvSpPr/>
          <p:nvPr/>
        </p:nvSpPr>
        <p:spPr>
          <a:xfrm>
            <a:off x="8426153" y="1734510"/>
            <a:ext cx="531722" cy="5317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6951F61D-DF92-4495-8D72-B2D0DA857C3C}"/>
              </a:ext>
            </a:extLst>
          </p:cNvPr>
          <p:cNvSpPr/>
          <p:nvPr/>
        </p:nvSpPr>
        <p:spPr>
          <a:xfrm>
            <a:off x="3321471" y="1990867"/>
            <a:ext cx="531722" cy="531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10415483-A4EC-4C0A-B68B-2E0311199EF6}"/>
              </a:ext>
            </a:extLst>
          </p:cNvPr>
          <p:cNvSpPr/>
          <p:nvPr/>
        </p:nvSpPr>
        <p:spPr>
          <a:xfrm>
            <a:off x="8426153" y="4619893"/>
            <a:ext cx="531722" cy="5317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C7D06F68-2C9F-4C6B-9DEB-ADC79CF4D3BB}"/>
              </a:ext>
            </a:extLst>
          </p:cNvPr>
          <p:cNvSpPr/>
          <p:nvPr/>
        </p:nvSpPr>
        <p:spPr>
          <a:xfrm>
            <a:off x="3253516" y="4847091"/>
            <a:ext cx="531722" cy="5317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705901E5-0D8F-417D-AEA8-D3CFD1B1BE8B}"/>
              </a:ext>
            </a:extLst>
          </p:cNvPr>
          <p:cNvSpPr/>
          <p:nvPr/>
        </p:nvSpPr>
        <p:spPr>
          <a:xfrm>
            <a:off x="8426153" y="3177201"/>
            <a:ext cx="531722" cy="5317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94" name="Freeform 9">
            <a:extLst>
              <a:ext uri="{FF2B5EF4-FFF2-40B4-BE49-F238E27FC236}">
                <a16:creationId xmlns:a16="http://schemas.microsoft.com/office/drawing/2014/main" xmlns="" id="{DF897A04-F0D2-48A8-929B-ADDA83F328D0}"/>
              </a:ext>
            </a:extLst>
          </p:cNvPr>
          <p:cNvSpPr>
            <a:spLocks/>
          </p:cNvSpPr>
          <p:nvPr/>
        </p:nvSpPr>
        <p:spPr bwMode="auto">
          <a:xfrm>
            <a:off x="3428868" y="2066808"/>
            <a:ext cx="336993" cy="343449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cxnSp>
        <p:nvCxnSpPr>
          <p:cNvPr id="95" name="Elbow Connector 47">
            <a:extLst>
              <a:ext uri="{FF2B5EF4-FFF2-40B4-BE49-F238E27FC236}">
                <a16:creationId xmlns:a16="http://schemas.microsoft.com/office/drawing/2014/main" xmlns="" id="{9403D074-3E3F-4014-8B41-1B0612E46275}"/>
              </a:ext>
            </a:extLst>
          </p:cNvPr>
          <p:cNvCxnSpPr>
            <a:cxnSpLocks/>
          </p:cNvCxnSpPr>
          <p:nvPr/>
        </p:nvCxnSpPr>
        <p:spPr>
          <a:xfrm rot="10800000">
            <a:off x="3943129" y="3756684"/>
            <a:ext cx="1608288" cy="212317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5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EA8BD9F2-A84E-4DA6-8BEB-DE4CDA5EE736}"/>
              </a:ext>
            </a:extLst>
          </p:cNvPr>
          <p:cNvSpPr/>
          <p:nvPr/>
        </p:nvSpPr>
        <p:spPr>
          <a:xfrm>
            <a:off x="3304807" y="3437278"/>
            <a:ext cx="531722" cy="5317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97" name="Freeform 9">
            <a:extLst>
              <a:ext uri="{FF2B5EF4-FFF2-40B4-BE49-F238E27FC236}">
                <a16:creationId xmlns:a16="http://schemas.microsoft.com/office/drawing/2014/main" xmlns="" id="{4B00C681-0E42-4AEA-8318-545F3040D9F8}"/>
              </a:ext>
            </a:extLst>
          </p:cNvPr>
          <p:cNvSpPr>
            <a:spLocks noEditPoints="1"/>
          </p:cNvSpPr>
          <p:nvPr/>
        </p:nvSpPr>
        <p:spPr bwMode="auto">
          <a:xfrm>
            <a:off x="3442548" y="3503141"/>
            <a:ext cx="247151" cy="347699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99" name="Freeform 18">
            <a:extLst>
              <a:ext uri="{FF2B5EF4-FFF2-40B4-BE49-F238E27FC236}">
                <a16:creationId xmlns:a16="http://schemas.microsoft.com/office/drawing/2014/main" xmlns="" id="{C019F403-ADA3-403F-875D-A5F6C744AD71}"/>
              </a:ext>
            </a:extLst>
          </p:cNvPr>
          <p:cNvSpPr>
            <a:spLocks/>
          </p:cNvSpPr>
          <p:nvPr/>
        </p:nvSpPr>
        <p:spPr bwMode="auto">
          <a:xfrm>
            <a:off x="8513046" y="1818699"/>
            <a:ext cx="307487" cy="350559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00" name="Oval 1">
            <a:extLst>
              <a:ext uri="{FF2B5EF4-FFF2-40B4-BE49-F238E27FC236}">
                <a16:creationId xmlns:a16="http://schemas.microsoft.com/office/drawing/2014/main" xmlns="" id="{B1BDFCBC-92EC-459B-9E76-C5AD744C67C6}"/>
              </a:ext>
            </a:extLst>
          </p:cNvPr>
          <p:cNvSpPr/>
          <p:nvPr/>
        </p:nvSpPr>
        <p:spPr>
          <a:xfrm>
            <a:off x="8546388" y="4721480"/>
            <a:ext cx="313183" cy="336778"/>
          </a:xfrm>
          <a:custGeom>
            <a:avLst/>
            <a:gdLst/>
            <a:ahLst/>
            <a:cxnLst/>
            <a:rect l="l" t="t" r="r" b="b"/>
            <a:pathLst>
              <a:path w="4669637" h="5021437">
                <a:moveTo>
                  <a:pt x="3221000" y="0"/>
                </a:moveTo>
                <a:cubicBezTo>
                  <a:pt x="3362423" y="0"/>
                  <a:pt x="3491529" y="52734"/>
                  <a:pt x="3588254" y="141276"/>
                </a:cubicBezTo>
                <a:cubicBezTo>
                  <a:pt x="3684978" y="52735"/>
                  <a:pt x="3814082" y="3"/>
                  <a:pt x="3955503" y="3"/>
                </a:cubicBezTo>
                <a:cubicBezTo>
                  <a:pt x="4262962" y="3"/>
                  <a:pt x="4512207" y="249248"/>
                  <a:pt x="4512207" y="556707"/>
                </a:cubicBezTo>
                <a:cubicBezTo>
                  <a:pt x="4512207" y="669790"/>
                  <a:pt x="4478490" y="774998"/>
                  <a:pt x="4420089" y="862515"/>
                </a:cubicBezTo>
                <a:cubicBezTo>
                  <a:pt x="4570580" y="961849"/>
                  <a:pt x="4669637" y="1132542"/>
                  <a:pt x="4669637" y="1326370"/>
                </a:cubicBezTo>
                <a:cubicBezTo>
                  <a:pt x="4669637" y="1487821"/>
                  <a:pt x="4600910" y="1633219"/>
                  <a:pt x="4490000" y="1733701"/>
                </a:cubicBezTo>
                <a:cubicBezTo>
                  <a:pt x="4600910" y="1834183"/>
                  <a:pt x="4669637" y="1979581"/>
                  <a:pt x="4669637" y="2141032"/>
                </a:cubicBezTo>
                <a:cubicBezTo>
                  <a:pt x="4669637" y="2302483"/>
                  <a:pt x="4600910" y="2447881"/>
                  <a:pt x="4490000" y="2548363"/>
                </a:cubicBezTo>
                <a:cubicBezTo>
                  <a:pt x="4600910" y="2648845"/>
                  <a:pt x="4669637" y="2794244"/>
                  <a:pt x="4669637" y="2955694"/>
                </a:cubicBezTo>
                <a:cubicBezTo>
                  <a:pt x="4669637" y="3224895"/>
                  <a:pt x="4478563" y="3449467"/>
                  <a:pt x="4224627" y="3501139"/>
                </a:cubicBezTo>
                <a:cubicBezTo>
                  <a:pt x="4173492" y="3755645"/>
                  <a:pt x="3948659" y="3947273"/>
                  <a:pt x="3679069" y="3947273"/>
                </a:cubicBezTo>
                <a:cubicBezTo>
                  <a:pt x="3559167" y="3947273"/>
                  <a:pt x="3448117" y="3909367"/>
                  <a:pt x="3357878" y="3844002"/>
                </a:cubicBezTo>
                <a:cubicBezTo>
                  <a:pt x="3259607" y="3937451"/>
                  <a:pt x="3126492" y="3993881"/>
                  <a:pt x="2980197" y="3993881"/>
                </a:cubicBezTo>
                <a:cubicBezTo>
                  <a:pt x="2931818" y="3993881"/>
                  <a:pt x="2884880" y="3987710"/>
                  <a:pt x="2841084" y="3972961"/>
                </a:cubicBezTo>
                <a:cubicBezTo>
                  <a:pt x="2832044" y="4069054"/>
                  <a:pt x="2794874" y="4156856"/>
                  <a:pt x="2737231" y="4227693"/>
                </a:cubicBezTo>
                <a:cubicBezTo>
                  <a:pt x="2806079" y="4310086"/>
                  <a:pt x="2846234" y="4416407"/>
                  <a:pt x="2846234" y="4532107"/>
                </a:cubicBezTo>
                <a:cubicBezTo>
                  <a:pt x="2846234" y="4802356"/>
                  <a:pt x="2627153" y="5021437"/>
                  <a:pt x="2356904" y="5021437"/>
                </a:cubicBezTo>
                <a:cubicBezTo>
                  <a:pt x="2086655" y="5021437"/>
                  <a:pt x="1867574" y="4802356"/>
                  <a:pt x="1867574" y="4532107"/>
                </a:cubicBezTo>
                <a:cubicBezTo>
                  <a:pt x="1867574" y="4416078"/>
                  <a:pt x="1907958" y="4309481"/>
                  <a:pt x="1977158" y="4226990"/>
                </a:cubicBezTo>
                <a:cubicBezTo>
                  <a:pt x="1907958" y="4144498"/>
                  <a:pt x="1867574" y="4037901"/>
                  <a:pt x="1867574" y="3921872"/>
                </a:cubicBezTo>
                <a:lnTo>
                  <a:pt x="1870634" y="3891520"/>
                </a:lnTo>
                <a:cubicBezTo>
                  <a:pt x="1824903" y="3813479"/>
                  <a:pt x="1800200" y="3722456"/>
                  <a:pt x="1800200" y="3625662"/>
                </a:cubicBezTo>
                <a:cubicBezTo>
                  <a:pt x="1800200" y="3318203"/>
                  <a:pt x="2049445" y="3068958"/>
                  <a:pt x="2356904" y="3068958"/>
                </a:cubicBezTo>
                <a:cubicBezTo>
                  <a:pt x="2420773" y="3068958"/>
                  <a:pt x="2482129" y="3079714"/>
                  <a:pt x="2538468" y="3101802"/>
                </a:cubicBezTo>
                <a:cubicBezTo>
                  <a:pt x="2638465" y="2966803"/>
                  <a:pt x="2799249" y="2880473"/>
                  <a:pt x="2980197" y="2880473"/>
                </a:cubicBezTo>
                <a:cubicBezTo>
                  <a:pt x="3100008" y="2880473"/>
                  <a:pt x="3210978" y="2918321"/>
                  <a:pt x="3301190" y="2983581"/>
                </a:cubicBezTo>
                <a:cubicBezTo>
                  <a:pt x="3373807" y="2914346"/>
                  <a:pt x="3465808" y="2865716"/>
                  <a:pt x="3567959" y="2845066"/>
                </a:cubicBezTo>
                <a:cubicBezTo>
                  <a:pt x="3590854" y="2728399"/>
                  <a:pt x="3651016" y="2625236"/>
                  <a:pt x="3735867" y="2548363"/>
                </a:cubicBezTo>
                <a:cubicBezTo>
                  <a:pt x="3624957" y="2447881"/>
                  <a:pt x="3556229" y="2302483"/>
                  <a:pt x="3556229" y="2141032"/>
                </a:cubicBezTo>
                <a:cubicBezTo>
                  <a:pt x="3556229" y="1979581"/>
                  <a:pt x="3624957" y="1834183"/>
                  <a:pt x="3735867" y="1733701"/>
                </a:cubicBezTo>
                <a:cubicBezTo>
                  <a:pt x="3624957" y="1633219"/>
                  <a:pt x="3556229" y="1487821"/>
                  <a:pt x="3556229" y="1326370"/>
                </a:cubicBezTo>
                <a:cubicBezTo>
                  <a:pt x="3556229" y="1213287"/>
                  <a:pt x="3589946" y="1108079"/>
                  <a:pt x="3648347" y="1020561"/>
                </a:cubicBezTo>
                <a:cubicBezTo>
                  <a:pt x="3626565" y="1006627"/>
                  <a:pt x="3606074" y="990873"/>
                  <a:pt x="3588250" y="972135"/>
                </a:cubicBezTo>
                <a:cubicBezTo>
                  <a:pt x="3491526" y="1060675"/>
                  <a:pt x="3362421" y="1113408"/>
                  <a:pt x="3221000" y="1113408"/>
                </a:cubicBezTo>
                <a:cubicBezTo>
                  <a:pt x="3065923" y="1113408"/>
                  <a:pt x="2925655" y="1049999"/>
                  <a:pt x="2824957" y="947451"/>
                </a:cubicBezTo>
                <a:cubicBezTo>
                  <a:pt x="2724258" y="1050000"/>
                  <a:pt x="2583990" y="1113409"/>
                  <a:pt x="2428912" y="1113409"/>
                </a:cubicBezTo>
                <a:cubicBezTo>
                  <a:pt x="2253449" y="1113409"/>
                  <a:pt x="2096946" y="1032234"/>
                  <a:pt x="1996865" y="903815"/>
                </a:cubicBezTo>
                <a:cubicBezTo>
                  <a:pt x="1896784" y="1032234"/>
                  <a:pt x="1740280" y="1113410"/>
                  <a:pt x="1564816" y="1113410"/>
                </a:cubicBezTo>
                <a:cubicBezTo>
                  <a:pt x="1377378" y="1113410"/>
                  <a:pt x="1211575" y="1020776"/>
                  <a:pt x="1111593" y="878151"/>
                </a:cubicBezTo>
                <a:cubicBezTo>
                  <a:pt x="1080053" y="927774"/>
                  <a:pt x="1038222" y="969598"/>
                  <a:pt x="990563" y="1003955"/>
                </a:cubicBezTo>
                <a:cubicBezTo>
                  <a:pt x="1068182" y="1097494"/>
                  <a:pt x="1113408" y="1217901"/>
                  <a:pt x="1113408" y="1348870"/>
                </a:cubicBezTo>
                <a:cubicBezTo>
                  <a:pt x="1113408" y="1503969"/>
                  <a:pt x="1049982" y="1644253"/>
                  <a:pt x="947405" y="1744951"/>
                </a:cubicBezTo>
                <a:cubicBezTo>
                  <a:pt x="1049982" y="1845649"/>
                  <a:pt x="1113408" y="1985934"/>
                  <a:pt x="1113408" y="2141033"/>
                </a:cubicBezTo>
                <a:cubicBezTo>
                  <a:pt x="1113408" y="2296132"/>
                  <a:pt x="1049982" y="2436417"/>
                  <a:pt x="947405" y="2537115"/>
                </a:cubicBezTo>
                <a:cubicBezTo>
                  <a:pt x="1049982" y="2637813"/>
                  <a:pt x="1113408" y="2778098"/>
                  <a:pt x="1113408" y="2933196"/>
                </a:cubicBezTo>
                <a:cubicBezTo>
                  <a:pt x="1113408" y="3160411"/>
                  <a:pt x="977287" y="3355833"/>
                  <a:pt x="781802" y="3441590"/>
                </a:cubicBezTo>
                <a:cubicBezTo>
                  <a:pt x="781802" y="3467025"/>
                  <a:pt x="781802" y="3492460"/>
                  <a:pt x="781802" y="3517895"/>
                </a:cubicBezTo>
                <a:cubicBezTo>
                  <a:pt x="781802" y="3642214"/>
                  <a:pt x="681021" y="3742995"/>
                  <a:pt x="556702" y="3742995"/>
                </a:cubicBezTo>
                <a:lnTo>
                  <a:pt x="556703" y="3742994"/>
                </a:lnTo>
                <a:cubicBezTo>
                  <a:pt x="432384" y="3742994"/>
                  <a:pt x="331603" y="3642213"/>
                  <a:pt x="331603" y="3517894"/>
                </a:cubicBezTo>
                <a:lnTo>
                  <a:pt x="331603" y="3441589"/>
                </a:lnTo>
                <a:cubicBezTo>
                  <a:pt x="136120" y="3355831"/>
                  <a:pt x="0" y="3160410"/>
                  <a:pt x="0" y="2933196"/>
                </a:cubicBezTo>
                <a:cubicBezTo>
                  <a:pt x="0" y="2778098"/>
                  <a:pt x="63426" y="2637813"/>
                  <a:pt x="166003" y="2537115"/>
                </a:cubicBezTo>
                <a:cubicBezTo>
                  <a:pt x="63426" y="2436417"/>
                  <a:pt x="0" y="2296132"/>
                  <a:pt x="0" y="2141033"/>
                </a:cubicBezTo>
                <a:cubicBezTo>
                  <a:pt x="0" y="1985934"/>
                  <a:pt x="63426" y="1845649"/>
                  <a:pt x="166003" y="1744951"/>
                </a:cubicBezTo>
                <a:cubicBezTo>
                  <a:pt x="63426" y="1644253"/>
                  <a:pt x="0" y="1503969"/>
                  <a:pt x="0" y="1348870"/>
                </a:cubicBezTo>
                <a:cubicBezTo>
                  <a:pt x="0" y="1164802"/>
                  <a:pt x="89333" y="1001598"/>
                  <a:pt x="228018" y="901622"/>
                </a:cubicBezTo>
                <a:cubicBezTo>
                  <a:pt x="150398" y="808082"/>
                  <a:pt x="105172" y="687676"/>
                  <a:pt x="105172" y="556707"/>
                </a:cubicBezTo>
                <a:cubicBezTo>
                  <a:pt x="105172" y="249248"/>
                  <a:pt x="354417" y="3"/>
                  <a:pt x="661876" y="3"/>
                </a:cubicBezTo>
                <a:cubicBezTo>
                  <a:pt x="848326" y="3"/>
                  <a:pt x="1013368" y="91662"/>
                  <a:pt x="1113346" y="233137"/>
                </a:cubicBezTo>
                <a:cubicBezTo>
                  <a:pt x="1213323" y="91662"/>
                  <a:pt x="1378365" y="2"/>
                  <a:pt x="1564816" y="2"/>
                </a:cubicBezTo>
                <a:cubicBezTo>
                  <a:pt x="1740279" y="2"/>
                  <a:pt x="1896783" y="81177"/>
                  <a:pt x="1996864" y="209596"/>
                </a:cubicBezTo>
                <a:cubicBezTo>
                  <a:pt x="2096945" y="81176"/>
                  <a:pt x="2253449" y="1"/>
                  <a:pt x="2428912" y="1"/>
                </a:cubicBezTo>
                <a:cubicBezTo>
                  <a:pt x="2583990" y="1"/>
                  <a:pt x="2724257" y="63410"/>
                  <a:pt x="2824956" y="165958"/>
                </a:cubicBezTo>
                <a:cubicBezTo>
                  <a:pt x="2925654" y="63409"/>
                  <a:pt x="3065922" y="0"/>
                  <a:pt x="3221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1" name="Freeform 9">
            <a:extLst>
              <a:ext uri="{FF2B5EF4-FFF2-40B4-BE49-F238E27FC236}">
                <a16:creationId xmlns:a16="http://schemas.microsoft.com/office/drawing/2014/main" xmlns="" id="{BE5C47D5-7BEC-4635-8E52-F2AACB6EA807}"/>
              </a:ext>
            </a:extLst>
          </p:cNvPr>
          <p:cNvSpPr>
            <a:spLocks/>
          </p:cNvSpPr>
          <p:nvPr/>
        </p:nvSpPr>
        <p:spPr bwMode="auto">
          <a:xfrm>
            <a:off x="8537475" y="3266976"/>
            <a:ext cx="309078" cy="316509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02" name="Freeform 107">
            <a:extLst>
              <a:ext uri="{FF2B5EF4-FFF2-40B4-BE49-F238E27FC236}">
                <a16:creationId xmlns:a16="http://schemas.microsoft.com/office/drawing/2014/main" xmlns="" id="{39D34CDA-5E25-4292-8AA6-116A4652A0C5}"/>
              </a:ext>
            </a:extLst>
          </p:cNvPr>
          <p:cNvSpPr>
            <a:spLocks noChangeAspect="1"/>
          </p:cNvSpPr>
          <p:nvPr/>
        </p:nvSpPr>
        <p:spPr>
          <a:xfrm rot="21394474">
            <a:off x="3453538" y="4907635"/>
            <a:ext cx="131677" cy="410633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D73B2F2B-086B-4CF5-B347-0C43B71D18B6}"/>
              </a:ext>
            </a:extLst>
          </p:cNvPr>
          <p:cNvGrpSpPr/>
          <p:nvPr/>
        </p:nvGrpSpPr>
        <p:grpSpPr>
          <a:xfrm>
            <a:off x="8332150" y="2344887"/>
            <a:ext cx="3428602" cy="760839"/>
            <a:chOff x="6565695" y="2005884"/>
            <a:chExt cx="2055606" cy="76083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7436254F-1B33-4406-A107-61421424E24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BC6DFCF9-8D98-4681-B4FD-00F85B67C49D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AFBBE84B-FFEA-4657-A48F-A97C27F233F3}"/>
              </a:ext>
            </a:extLst>
          </p:cNvPr>
          <p:cNvGrpSpPr/>
          <p:nvPr/>
        </p:nvGrpSpPr>
        <p:grpSpPr>
          <a:xfrm>
            <a:off x="8332150" y="3788059"/>
            <a:ext cx="3428602" cy="760839"/>
            <a:chOff x="6565695" y="2005884"/>
            <a:chExt cx="2055606" cy="760839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544A3FCB-F7D8-4138-B290-758286628EAA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4FC978B7-0700-4A20-BA38-165EA206AEB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5F169546-220C-4D41-A4AB-407AC5D08CCA}"/>
              </a:ext>
            </a:extLst>
          </p:cNvPr>
          <p:cNvGrpSpPr/>
          <p:nvPr/>
        </p:nvGrpSpPr>
        <p:grpSpPr>
          <a:xfrm>
            <a:off x="8332150" y="5231231"/>
            <a:ext cx="3428602" cy="760839"/>
            <a:chOff x="6565695" y="2005884"/>
            <a:chExt cx="2055606" cy="760839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83B9E69F-50B7-48BF-A21F-13D2C42AEA9C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50B8F881-80AE-4452-A6FF-5B7EC405AD4E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3D26B5B0-77E2-4BE0-B628-2FAD262A2E3D}"/>
              </a:ext>
            </a:extLst>
          </p:cNvPr>
          <p:cNvGrpSpPr/>
          <p:nvPr/>
        </p:nvGrpSpPr>
        <p:grpSpPr>
          <a:xfrm>
            <a:off x="460620" y="2539753"/>
            <a:ext cx="3428602" cy="760839"/>
            <a:chOff x="6565695" y="2005884"/>
            <a:chExt cx="2055606" cy="760839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F55E44BE-31F0-4DE0-80DB-FE0FAC4DF59C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2824DC77-D969-4365-A5FB-A50E0F05F8C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AEF56D28-626A-4368-9EC2-3D77A0096EC4}"/>
              </a:ext>
            </a:extLst>
          </p:cNvPr>
          <p:cNvGrpSpPr/>
          <p:nvPr/>
        </p:nvGrpSpPr>
        <p:grpSpPr>
          <a:xfrm>
            <a:off x="460620" y="3982925"/>
            <a:ext cx="3428602" cy="760839"/>
            <a:chOff x="6565695" y="2005884"/>
            <a:chExt cx="2055606" cy="760839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74BBA1B0-CFD9-42FA-84B2-753996333B6B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9359BF44-6A4A-4488-9E6A-B8E2FAF85197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AA7CD20D-374B-4F37-ADA9-ECE2FEBDD8A7}"/>
              </a:ext>
            </a:extLst>
          </p:cNvPr>
          <p:cNvGrpSpPr/>
          <p:nvPr/>
        </p:nvGrpSpPr>
        <p:grpSpPr>
          <a:xfrm>
            <a:off x="460620" y="5426097"/>
            <a:ext cx="3428602" cy="760839"/>
            <a:chOff x="6565695" y="2005884"/>
            <a:chExt cx="2055606" cy="760839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8E1C1EEA-9BB3-4EE6-A6F4-35DAFD4E18DF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F855BD64-9C19-445C-A3B3-8C7FA1409AA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183" y="1436256"/>
            <a:ext cx="2230293" cy="530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20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D071522A-C310-426D-9232-9C5E80D9F3F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Rectangle 9"/>
          <p:cNvSpPr/>
          <p:nvPr/>
        </p:nvSpPr>
        <p:spPr>
          <a:xfrm>
            <a:off x="5143498" y="2043000"/>
            <a:ext cx="3575538" cy="2772000"/>
          </a:xfrm>
          <a:prstGeom prst="rect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92140467-B87C-4205-A8D1-853AD6844143}"/>
              </a:ext>
            </a:extLst>
          </p:cNvPr>
          <p:cNvGrpSpPr/>
          <p:nvPr/>
        </p:nvGrpSpPr>
        <p:grpSpPr>
          <a:xfrm>
            <a:off x="5697415" y="3280411"/>
            <a:ext cx="2467704" cy="1145291"/>
            <a:chOff x="5697415" y="3343782"/>
            <a:chExt cx="2467704" cy="11452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3E4B8B5-B176-4F4F-A271-5599390D1D9B}"/>
                </a:ext>
              </a:extLst>
            </p:cNvPr>
            <p:cNvSpPr txBox="1"/>
            <p:nvPr/>
          </p:nvSpPr>
          <p:spPr>
            <a:xfrm>
              <a:off x="5697415" y="3343782"/>
              <a:ext cx="2467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6699299-C6CE-4950-ADBC-F6E319C812B8}"/>
                </a:ext>
              </a:extLst>
            </p:cNvPr>
            <p:cNvSpPr txBox="1"/>
            <p:nvPr/>
          </p:nvSpPr>
          <p:spPr>
            <a:xfrm>
              <a:off x="5697415" y="3658076"/>
              <a:ext cx="2467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5A1D32C-BD66-4B33-997C-CE6613917B08}"/>
              </a:ext>
            </a:extLst>
          </p:cNvPr>
          <p:cNvSpPr/>
          <p:nvPr/>
        </p:nvSpPr>
        <p:spPr>
          <a:xfrm>
            <a:off x="637528" y="5264747"/>
            <a:ext cx="5899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</a:t>
            </a:r>
          </a:p>
        </p:txBody>
      </p:sp>
      <p:sp>
        <p:nvSpPr>
          <p:cNvPr id="24" name="Right Triangle 33">
            <a:extLst>
              <a:ext uri="{FF2B5EF4-FFF2-40B4-BE49-F238E27FC236}">
                <a16:creationId xmlns:a16="http://schemas.microsoft.com/office/drawing/2014/main" xmlns="" id="{B4660AB3-6738-4DD2-A4C2-F1F613F0C1DE}"/>
              </a:ext>
            </a:extLst>
          </p:cNvPr>
          <p:cNvSpPr/>
          <p:nvPr/>
        </p:nvSpPr>
        <p:spPr>
          <a:xfrm rot="5400000">
            <a:off x="5409383" y="2210065"/>
            <a:ext cx="576064" cy="576064"/>
          </a:xfrm>
          <a:prstGeom prst="rtTriangl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ight Triangle 33">
            <a:extLst>
              <a:ext uri="{FF2B5EF4-FFF2-40B4-BE49-F238E27FC236}">
                <a16:creationId xmlns:a16="http://schemas.microsoft.com/office/drawing/2014/main" xmlns="" id="{E77BE73C-20F4-4CF4-9294-512C3E989107}"/>
              </a:ext>
            </a:extLst>
          </p:cNvPr>
          <p:cNvSpPr/>
          <p:nvPr/>
        </p:nvSpPr>
        <p:spPr>
          <a:xfrm rot="16200000">
            <a:off x="7988453" y="4068934"/>
            <a:ext cx="576064" cy="576064"/>
          </a:xfrm>
          <a:prstGeom prst="rtTriangl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527C948-6358-46A6-8260-42FDD57FDDEC}"/>
              </a:ext>
            </a:extLst>
          </p:cNvPr>
          <p:cNvSpPr txBox="1"/>
          <p:nvPr/>
        </p:nvSpPr>
        <p:spPr>
          <a:xfrm>
            <a:off x="659372" y="226199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697" y="1893204"/>
            <a:ext cx="2772020" cy="32741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392" y="2290411"/>
            <a:ext cx="843750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69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4FC1D51-C387-4A25-8458-41A355BBCF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xmlns="" id="{29D4FC5D-9C92-455A-8A4A-35B0CA4E0645}"/>
              </a:ext>
            </a:extLst>
          </p:cNvPr>
          <p:cNvSpPr/>
          <p:nvPr/>
        </p:nvSpPr>
        <p:spPr>
          <a:xfrm>
            <a:off x="3698559" y="1486802"/>
            <a:ext cx="4745644" cy="4745642"/>
          </a:xfrm>
          <a:prstGeom prst="donut">
            <a:avLst>
              <a:gd name="adj" fmla="val 1028"/>
            </a:avLst>
          </a:prstGeom>
          <a:solidFill>
            <a:schemeClr val="accent5"/>
          </a:solidFill>
          <a:ln w="38100">
            <a:solidFill>
              <a:srgbClr val="F477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2902569D-C166-4A71-81F7-35E7004E7351}"/>
              </a:ext>
            </a:extLst>
          </p:cNvPr>
          <p:cNvGrpSpPr/>
          <p:nvPr/>
        </p:nvGrpSpPr>
        <p:grpSpPr>
          <a:xfrm>
            <a:off x="8645306" y="1880905"/>
            <a:ext cx="2974086" cy="1107996"/>
            <a:chOff x="2551706" y="4283314"/>
            <a:chExt cx="2076660" cy="11079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33BAD56F-F2E7-4D9B-BC0B-F08C1C1CDC00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FB4D1E01-601B-4BC7-B0A1-B918394926B9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3BC382C-A434-4735-AACD-644EFC4BA029}"/>
              </a:ext>
            </a:extLst>
          </p:cNvPr>
          <p:cNvGrpSpPr/>
          <p:nvPr/>
        </p:nvGrpSpPr>
        <p:grpSpPr>
          <a:xfrm>
            <a:off x="8645306" y="4669319"/>
            <a:ext cx="2974086" cy="1107996"/>
            <a:chOff x="2551706" y="4283314"/>
            <a:chExt cx="2076660" cy="11079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06A4A31-A937-45BD-A604-3B71E1892E70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2DC328B-E956-420B-BEF6-DA6FC8D42864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6A269E5-4957-456F-ABA9-B64270CF6DCF}"/>
              </a:ext>
            </a:extLst>
          </p:cNvPr>
          <p:cNvGrpSpPr/>
          <p:nvPr/>
        </p:nvGrpSpPr>
        <p:grpSpPr>
          <a:xfrm>
            <a:off x="523372" y="1880905"/>
            <a:ext cx="2974086" cy="1107996"/>
            <a:chOff x="2551706" y="4283314"/>
            <a:chExt cx="2076660" cy="110799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9025B827-13C6-4BD4-8536-277A7FFBF872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456D108D-4E9D-43BF-A2C7-76A87EBBA40B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2E7DB0C-DE8B-49D1-A790-2F7DA44A998C}"/>
              </a:ext>
            </a:extLst>
          </p:cNvPr>
          <p:cNvGrpSpPr/>
          <p:nvPr/>
        </p:nvGrpSpPr>
        <p:grpSpPr>
          <a:xfrm>
            <a:off x="523372" y="4669319"/>
            <a:ext cx="2974086" cy="1107996"/>
            <a:chOff x="2551706" y="4283314"/>
            <a:chExt cx="2076660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9BE2329-57C3-4137-8729-D7481CD25187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132FDBB8-DBAF-4129-A4EE-D2D0BF2553C3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143" y="2232213"/>
            <a:ext cx="3837967" cy="300264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787" y="3733535"/>
            <a:ext cx="597540" cy="91088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787" y="951676"/>
            <a:ext cx="586755" cy="90159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1432" y="3536993"/>
            <a:ext cx="444543" cy="113232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303" y="1148505"/>
            <a:ext cx="611417" cy="73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84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724" y="229452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rgbClr val="F47758"/>
                </a:solidFill>
              </a:rPr>
              <a:t>Infographic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AE75B81-DF1A-4E81-AEFE-3CBB5772F76A}"/>
              </a:ext>
            </a:extLst>
          </p:cNvPr>
          <p:cNvSpPr/>
          <p:nvPr/>
        </p:nvSpPr>
        <p:spPr>
          <a:xfrm>
            <a:off x="6459664" y="4810368"/>
            <a:ext cx="68481" cy="166310"/>
          </a:xfrm>
          <a:custGeom>
            <a:avLst/>
            <a:gdLst>
              <a:gd name="connsiteX0" fmla="*/ 8572 w 66675"/>
              <a:gd name="connsiteY0" fmla="*/ 0 h 161925"/>
              <a:gd name="connsiteX1" fmla="*/ 66675 w 66675"/>
              <a:gd name="connsiteY1" fmla="*/ 165735 h 161925"/>
              <a:gd name="connsiteX2" fmla="*/ 0 w 66675"/>
              <a:gd name="connsiteY2" fmla="*/ 8572 h 161925"/>
              <a:gd name="connsiteX3" fmla="*/ 8572 w 66675"/>
              <a:gd name="connsiteY3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161925">
                <a:moveTo>
                  <a:pt x="8572" y="0"/>
                </a:moveTo>
                <a:cubicBezTo>
                  <a:pt x="38100" y="51435"/>
                  <a:pt x="56197" y="107632"/>
                  <a:pt x="66675" y="165735"/>
                </a:cubicBezTo>
                <a:cubicBezTo>
                  <a:pt x="44768" y="113347"/>
                  <a:pt x="21907" y="60960"/>
                  <a:pt x="0" y="8572"/>
                </a:cubicBezTo>
                <a:cubicBezTo>
                  <a:pt x="1905" y="5715"/>
                  <a:pt x="4763" y="2857"/>
                  <a:pt x="8572" y="0"/>
                </a:cubicBezTo>
                <a:close/>
              </a:path>
            </a:pathLst>
          </a:custGeom>
          <a:solidFill>
            <a:srgbClr val="C6C6C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438981" y="1918028"/>
            <a:ext cx="11249654" cy="4234197"/>
            <a:chOff x="817892" y="1760260"/>
            <a:chExt cx="10530707" cy="436283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DA092AB6-4A69-458D-91B0-68C4B1305185}"/>
                </a:ext>
              </a:extLst>
            </p:cNvPr>
            <p:cNvGrpSpPr/>
            <p:nvPr/>
          </p:nvGrpSpPr>
          <p:grpSpPr>
            <a:xfrm>
              <a:off x="8252599" y="1760260"/>
              <a:ext cx="3096000" cy="1037971"/>
              <a:chOff x="910640" y="3014284"/>
              <a:chExt cx="1527408" cy="259613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A013F14-ED46-4F39-8DE8-805EE9A52EEE}"/>
                  </a:ext>
                </a:extLst>
              </p:cNvPr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E10C4AC6-A974-42E8-9B9E-814EF57042D8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07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036E707-0E22-4AC5-875F-BE6D28BC9907}"/>
                </a:ext>
              </a:extLst>
            </p:cNvPr>
            <p:cNvGrpSpPr/>
            <p:nvPr/>
          </p:nvGrpSpPr>
          <p:grpSpPr>
            <a:xfrm>
              <a:off x="8252599" y="3414994"/>
              <a:ext cx="3096000" cy="1037971"/>
              <a:chOff x="910640" y="3014284"/>
              <a:chExt cx="1527408" cy="259613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A9C9922-9B18-44D1-B74F-298A63EE25A2}"/>
                  </a:ext>
                </a:extLst>
              </p:cNvPr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529831CF-D7A5-41B1-B8D2-CF2596CF5389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07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1A85F9A9-FEC6-450F-B17F-68662441B412}"/>
                </a:ext>
              </a:extLst>
            </p:cNvPr>
            <p:cNvGrpSpPr/>
            <p:nvPr/>
          </p:nvGrpSpPr>
          <p:grpSpPr>
            <a:xfrm>
              <a:off x="8252599" y="5085119"/>
              <a:ext cx="3096000" cy="1037971"/>
              <a:chOff x="910640" y="3014284"/>
              <a:chExt cx="1527408" cy="259613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DA5A1CF4-C6E7-4323-9854-F4676FCF2B9B}"/>
                  </a:ext>
                </a:extLst>
              </p:cNvPr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30C0271D-7293-4213-BB59-F04CEC6BE8B1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078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1AB436A7-6E23-4F47-8B9F-1AFF98C7F78A}"/>
                </a:ext>
              </a:extLst>
            </p:cNvPr>
            <p:cNvGrpSpPr/>
            <p:nvPr/>
          </p:nvGrpSpPr>
          <p:grpSpPr>
            <a:xfrm>
              <a:off x="817892" y="1760260"/>
              <a:ext cx="3096000" cy="1037971"/>
              <a:chOff x="910640" y="3014284"/>
              <a:chExt cx="1527408" cy="2596135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5D0142DD-CC7A-4CDE-84F7-66A387F4EB1F}"/>
                  </a:ext>
                </a:extLst>
              </p:cNvPr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A7D1A9D7-FFCF-43C2-82A0-0F6C395093FF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07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C562C9EA-22D1-4115-B74C-0F3EFFFEA05C}"/>
                </a:ext>
              </a:extLst>
            </p:cNvPr>
            <p:cNvGrpSpPr/>
            <p:nvPr/>
          </p:nvGrpSpPr>
          <p:grpSpPr>
            <a:xfrm>
              <a:off x="817892" y="3422690"/>
              <a:ext cx="3096000" cy="1037971"/>
              <a:chOff x="910640" y="3014284"/>
              <a:chExt cx="1527408" cy="259613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1CA503B6-74C7-4B07-8296-BDB67DA2078C}"/>
                  </a:ext>
                </a:extLst>
              </p:cNvPr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8E0E15DC-4A7F-43AB-9312-4CC99E221E45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07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AEEB6C4B-D9D1-49D4-8E79-8D92140891F9}"/>
                </a:ext>
              </a:extLst>
            </p:cNvPr>
            <p:cNvGrpSpPr/>
            <p:nvPr/>
          </p:nvGrpSpPr>
          <p:grpSpPr>
            <a:xfrm>
              <a:off x="817892" y="5085118"/>
              <a:ext cx="3096000" cy="1037971"/>
              <a:chOff x="910640" y="3014284"/>
              <a:chExt cx="1527408" cy="259613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531645B0-F41C-4610-B392-CAEB44AB7E91}"/>
                  </a:ext>
                </a:extLst>
              </p:cNvPr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83018FF0-44AB-47CC-8F5B-6D713A85ABB2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07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0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3093374" y="4678286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3093374" y="3003407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3125124" y="1393980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8718206" y="4678286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8718206" y="3045275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8718206" y="1303170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635" y="978034"/>
            <a:ext cx="4092249" cy="564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EA0489F-3BC4-45A9-B327-88C3D4E05B62}"/>
              </a:ext>
            </a:extLst>
          </p:cNvPr>
          <p:cNvSpPr/>
          <p:nvPr/>
        </p:nvSpPr>
        <p:spPr>
          <a:xfrm>
            <a:off x="5874020" y="2432169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C09E375-2FF1-43C4-99CF-27637DF5817A}"/>
              </a:ext>
            </a:extLst>
          </p:cNvPr>
          <p:cNvSpPr txBox="1"/>
          <p:nvPr/>
        </p:nvSpPr>
        <p:spPr>
          <a:xfrm>
            <a:off x="975688" y="652712"/>
            <a:ext cx="378114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rgbClr val="F47758"/>
                </a:solidFill>
                <a:cs typeface="Arial" pitchFamily="34" charset="0"/>
              </a:rPr>
              <a:t>Layout</a:t>
            </a:r>
            <a:endParaRPr lang="en-GB" altLang="ko-KR" sz="3200" dirty="0">
              <a:solidFill>
                <a:srgbClr val="F47758"/>
              </a:solidFill>
              <a:cs typeface="Arial" pitchFamily="34" charset="0"/>
            </a:endParaRPr>
          </a:p>
          <a:p>
            <a:r>
              <a:rPr lang="en-GB" altLang="ko-KR" sz="3200" dirty="0">
                <a:cs typeface="Arial" pitchFamily="34" charset="0"/>
              </a:rPr>
              <a:t>Clean Text Slide for your </a:t>
            </a:r>
            <a:r>
              <a:rPr lang="en-GB" altLang="ko-KR" sz="3200" dirty="0">
                <a:solidFill>
                  <a:srgbClr val="F47758"/>
                </a:solidFill>
                <a:cs typeface="Arial" pitchFamily="34" charset="0"/>
              </a:rPr>
              <a:t>Presentation</a:t>
            </a:r>
            <a:endParaRPr lang="ko-KR" altLang="en-US" sz="3200" dirty="0">
              <a:solidFill>
                <a:srgbClr val="F47758"/>
              </a:solidFill>
              <a:cs typeface="Arial" pitchFamily="34" charset="0"/>
            </a:endParaRPr>
          </a:p>
        </p:txBody>
      </p:sp>
      <p:sp>
        <p:nvSpPr>
          <p:cNvPr id="26" name="자유형: 도형 13">
            <a:extLst>
              <a:ext uri="{FF2B5EF4-FFF2-40B4-BE49-F238E27FC236}">
                <a16:creationId xmlns:a16="http://schemas.microsoft.com/office/drawing/2014/main" xmlns="" id="{D084DDB6-9B4C-4F49-94FC-7737F0F904AA}"/>
              </a:ext>
            </a:extLst>
          </p:cNvPr>
          <p:cNvSpPr/>
          <p:nvPr/>
        </p:nvSpPr>
        <p:spPr>
          <a:xfrm>
            <a:off x="965583" y="2643770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749766-0D2A-4D83-AA2D-E0F1DC4C14A2}"/>
              </a:ext>
            </a:extLst>
          </p:cNvPr>
          <p:cNvSpPr txBox="1"/>
          <p:nvPr/>
        </p:nvSpPr>
        <p:spPr>
          <a:xfrm>
            <a:off x="1707058" y="2915382"/>
            <a:ext cx="3049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 Easy to change colors, photos and Text.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자유형: 도형 14">
            <a:extLst>
              <a:ext uri="{FF2B5EF4-FFF2-40B4-BE49-F238E27FC236}">
                <a16:creationId xmlns:a16="http://schemas.microsoft.com/office/drawing/2014/main" xmlns="" id="{602BCE28-9ED6-4B1C-A795-AFF899DEC8BF}"/>
              </a:ext>
            </a:extLst>
          </p:cNvPr>
          <p:cNvSpPr/>
          <p:nvPr/>
        </p:nvSpPr>
        <p:spPr>
          <a:xfrm rot="10800000">
            <a:off x="4773694" y="5739886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951ED60-6814-4552-8392-8129C4D887C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16E86565-6A2D-467D-859C-8DEB2C17F07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B09C515E-687A-4E35-9BCD-EFC1F422C63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449" y="2865679"/>
            <a:ext cx="1202616" cy="1194056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0" y="5987703"/>
            <a:ext cx="12192000" cy="870298"/>
            <a:chOff x="-869950" y="7212013"/>
            <a:chExt cx="14416088" cy="889001"/>
          </a:xfrm>
          <a:solidFill>
            <a:srgbClr val="F47758"/>
          </a:solidFill>
        </p:grpSpPr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-869950" y="7212013"/>
              <a:ext cx="646113" cy="889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-149225" y="7512051"/>
              <a:ext cx="642938" cy="5889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568325" y="7808913"/>
              <a:ext cx="644525" cy="292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2900025" y="7212013"/>
              <a:ext cx="646113" cy="889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2179300" y="7512051"/>
              <a:ext cx="646113" cy="5889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1463338" y="7808913"/>
              <a:ext cx="644525" cy="292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212850" y="7983456"/>
              <a:ext cx="10250488" cy="1031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281754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6B10EA0-8251-4421-B58F-AA7B12B8A00E}"/>
              </a:ext>
            </a:extLst>
          </p:cNvPr>
          <p:cNvGrpSpPr/>
          <p:nvPr/>
        </p:nvGrpSpPr>
        <p:grpSpPr>
          <a:xfrm>
            <a:off x="3936607" y="1740319"/>
            <a:ext cx="2088000" cy="4161513"/>
            <a:chOff x="2855950" y="1834323"/>
            <a:chExt cx="1698488" cy="4161513"/>
          </a:xfrm>
        </p:grpSpPr>
        <p:sp>
          <p:nvSpPr>
            <p:cNvPr id="4" name="Pentagon 2">
              <a:extLst>
                <a:ext uri="{FF2B5EF4-FFF2-40B4-BE49-F238E27FC236}">
                  <a16:creationId xmlns:a16="http://schemas.microsoft.com/office/drawing/2014/main" xmlns="" id="{290ED6AC-136F-4B8D-8EAD-164BD4E78A08}"/>
                </a:ext>
              </a:extLst>
            </p:cNvPr>
            <p:cNvSpPr/>
            <p:nvPr/>
          </p:nvSpPr>
          <p:spPr>
            <a:xfrm rot="10800000">
              <a:off x="2855950" y="1834323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Pentagon 3">
              <a:extLst>
                <a:ext uri="{FF2B5EF4-FFF2-40B4-BE49-F238E27FC236}">
                  <a16:creationId xmlns:a16="http://schemas.microsoft.com/office/drawing/2014/main" xmlns="" id="{665CE6B8-37F5-4C61-B177-B72920A192E9}"/>
                </a:ext>
              </a:extLst>
            </p:cNvPr>
            <p:cNvSpPr/>
            <p:nvPr/>
          </p:nvSpPr>
          <p:spPr>
            <a:xfrm rot="10800000">
              <a:off x="2855950" y="2901921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Pentagon 4">
              <a:extLst>
                <a:ext uri="{FF2B5EF4-FFF2-40B4-BE49-F238E27FC236}">
                  <a16:creationId xmlns:a16="http://schemas.microsoft.com/office/drawing/2014/main" xmlns="" id="{1A763C23-4E0A-417A-B809-5C4F35274B1F}"/>
                </a:ext>
              </a:extLst>
            </p:cNvPr>
            <p:cNvSpPr/>
            <p:nvPr/>
          </p:nvSpPr>
          <p:spPr>
            <a:xfrm rot="10800000">
              <a:off x="2855950" y="3969519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Pentagon 5">
              <a:extLst>
                <a:ext uri="{FF2B5EF4-FFF2-40B4-BE49-F238E27FC236}">
                  <a16:creationId xmlns:a16="http://schemas.microsoft.com/office/drawing/2014/main" xmlns="" id="{6F096DAF-1D31-4FED-8A24-0C8ED12EE18C}"/>
                </a:ext>
              </a:extLst>
            </p:cNvPr>
            <p:cNvSpPr/>
            <p:nvPr/>
          </p:nvSpPr>
          <p:spPr>
            <a:xfrm rot="10800000">
              <a:off x="2855950" y="5037117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F3617F2-DF51-4B0D-B117-2BE3362F72F9}"/>
              </a:ext>
            </a:extLst>
          </p:cNvPr>
          <p:cNvGrpSpPr/>
          <p:nvPr/>
        </p:nvGrpSpPr>
        <p:grpSpPr>
          <a:xfrm>
            <a:off x="6182341" y="1740320"/>
            <a:ext cx="2088000" cy="4161513"/>
            <a:chOff x="4556745" y="1834324"/>
            <a:chExt cx="1698488" cy="4161513"/>
          </a:xfrm>
        </p:grpSpPr>
        <p:sp>
          <p:nvSpPr>
            <p:cNvPr id="9" name="Pentagon 7">
              <a:extLst>
                <a:ext uri="{FF2B5EF4-FFF2-40B4-BE49-F238E27FC236}">
                  <a16:creationId xmlns:a16="http://schemas.microsoft.com/office/drawing/2014/main" xmlns="" id="{8A6D4642-3165-49DE-B3F8-DFA9257F9323}"/>
                </a:ext>
              </a:extLst>
            </p:cNvPr>
            <p:cNvSpPr/>
            <p:nvPr/>
          </p:nvSpPr>
          <p:spPr>
            <a:xfrm>
              <a:off x="4556745" y="1834324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Pentagon 8">
              <a:extLst>
                <a:ext uri="{FF2B5EF4-FFF2-40B4-BE49-F238E27FC236}">
                  <a16:creationId xmlns:a16="http://schemas.microsoft.com/office/drawing/2014/main" xmlns="" id="{940430B9-B7E6-451E-8011-0F4B30768903}"/>
                </a:ext>
              </a:extLst>
            </p:cNvPr>
            <p:cNvSpPr/>
            <p:nvPr/>
          </p:nvSpPr>
          <p:spPr>
            <a:xfrm>
              <a:off x="4556745" y="2901922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Pentagon 9">
              <a:extLst>
                <a:ext uri="{FF2B5EF4-FFF2-40B4-BE49-F238E27FC236}">
                  <a16:creationId xmlns:a16="http://schemas.microsoft.com/office/drawing/2014/main" xmlns="" id="{DBAB3BF3-6EBE-4170-9EEF-F4779EA3705D}"/>
                </a:ext>
              </a:extLst>
            </p:cNvPr>
            <p:cNvSpPr/>
            <p:nvPr/>
          </p:nvSpPr>
          <p:spPr>
            <a:xfrm>
              <a:off x="4556745" y="3969520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Pentagon 10">
              <a:extLst>
                <a:ext uri="{FF2B5EF4-FFF2-40B4-BE49-F238E27FC236}">
                  <a16:creationId xmlns:a16="http://schemas.microsoft.com/office/drawing/2014/main" xmlns="" id="{D1BC8258-7FD9-4287-B3A0-D279A20335CD}"/>
                </a:ext>
              </a:extLst>
            </p:cNvPr>
            <p:cNvSpPr/>
            <p:nvPr/>
          </p:nvSpPr>
          <p:spPr>
            <a:xfrm>
              <a:off x="4556745" y="5037118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A6D0162-7A39-41B1-A588-741FF88F16E9}"/>
              </a:ext>
            </a:extLst>
          </p:cNvPr>
          <p:cNvGrpSpPr/>
          <p:nvPr/>
        </p:nvGrpSpPr>
        <p:grpSpPr>
          <a:xfrm>
            <a:off x="5511246" y="1857574"/>
            <a:ext cx="1133894" cy="724211"/>
            <a:chOff x="5149418" y="3771149"/>
            <a:chExt cx="932782" cy="595761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B551C95A-EC63-4788-9E2F-80377BA964F3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FCFBA4C5-B2EC-4B56-B00A-835DF996B963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223035AA-8BD7-463F-9508-12EBBB2ED02A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728926E-6C4A-4122-AED7-BF2751AD6090}"/>
              </a:ext>
            </a:extLst>
          </p:cNvPr>
          <p:cNvGrpSpPr/>
          <p:nvPr/>
        </p:nvGrpSpPr>
        <p:grpSpPr>
          <a:xfrm>
            <a:off x="5511246" y="2925172"/>
            <a:ext cx="1133894" cy="724211"/>
            <a:chOff x="5149418" y="3771149"/>
            <a:chExt cx="932782" cy="595761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E2E2AF29-9523-405D-A892-929A28EA0FEB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7A8D5EF4-E589-4D0F-BBC9-5736E8A61FDD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77CB36CE-560A-41BE-9BDE-AAFCB4842514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7D21A9B-FEDE-4470-A566-2094081E3048}"/>
              </a:ext>
            </a:extLst>
          </p:cNvPr>
          <p:cNvGrpSpPr/>
          <p:nvPr/>
        </p:nvGrpSpPr>
        <p:grpSpPr>
          <a:xfrm>
            <a:off x="5511246" y="3992770"/>
            <a:ext cx="1133894" cy="724211"/>
            <a:chOff x="5149418" y="3771149"/>
            <a:chExt cx="932782" cy="595761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6E8B0CC9-E08E-4A5D-993A-69761144ECC2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C21CED9F-9201-49A2-8C58-494893C1BD8A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3D04961B-24B1-495C-98BA-23DCBB3C6264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2E6B0CD-9872-4BBB-ADD3-38DED5AE978C}"/>
              </a:ext>
            </a:extLst>
          </p:cNvPr>
          <p:cNvGrpSpPr/>
          <p:nvPr/>
        </p:nvGrpSpPr>
        <p:grpSpPr>
          <a:xfrm>
            <a:off x="5511246" y="5060368"/>
            <a:ext cx="1133894" cy="724211"/>
            <a:chOff x="5149418" y="3771149"/>
            <a:chExt cx="932782" cy="59576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87A4347F-9D49-48CE-B0F9-8002789AD6EC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7AE37C03-48C3-4AC2-9DD9-E44299093EA3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xmlns="" id="{2FFE4EDC-5C5E-41A1-96DC-98019F763DFD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971D923-1219-49C3-8124-49EC61F7A2FC}"/>
              </a:ext>
            </a:extLst>
          </p:cNvPr>
          <p:cNvSpPr txBox="1"/>
          <p:nvPr/>
        </p:nvSpPr>
        <p:spPr>
          <a:xfrm>
            <a:off x="5757088" y="1927292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5A5298C-E86B-488C-AF1F-8F06BD92F9D5}"/>
              </a:ext>
            </a:extLst>
          </p:cNvPr>
          <p:cNvSpPr txBox="1"/>
          <p:nvPr/>
        </p:nvSpPr>
        <p:spPr>
          <a:xfrm>
            <a:off x="5757088" y="2994888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FC43E97-81FE-48EE-BCA1-8D206762D46F}"/>
              </a:ext>
            </a:extLst>
          </p:cNvPr>
          <p:cNvSpPr txBox="1"/>
          <p:nvPr/>
        </p:nvSpPr>
        <p:spPr>
          <a:xfrm>
            <a:off x="5757088" y="4062484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D8A8D51-69CD-4B3B-96AB-E1A9A2426DA8}"/>
              </a:ext>
            </a:extLst>
          </p:cNvPr>
          <p:cNvSpPr txBox="1"/>
          <p:nvPr/>
        </p:nvSpPr>
        <p:spPr>
          <a:xfrm>
            <a:off x="5757088" y="5130086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8773E28-4C03-423B-B456-EA27B7D908D9}"/>
              </a:ext>
            </a:extLst>
          </p:cNvPr>
          <p:cNvGrpSpPr/>
          <p:nvPr/>
        </p:nvGrpSpPr>
        <p:grpSpPr>
          <a:xfrm>
            <a:off x="804273" y="2859807"/>
            <a:ext cx="2988000" cy="875705"/>
            <a:chOff x="3017859" y="4330939"/>
            <a:chExt cx="1890849" cy="87570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3E64F2F-B633-417E-BD8F-4AEFD84D743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12BC58FC-1FD0-4002-90DC-1BAC0D0B63D9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D11C1DB-B2C1-43FE-AE2D-08DB9E710411}"/>
              </a:ext>
            </a:extLst>
          </p:cNvPr>
          <p:cNvGrpSpPr/>
          <p:nvPr/>
        </p:nvGrpSpPr>
        <p:grpSpPr>
          <a:xfrm>
            <a:off x="804273" y="1791167"/>
            <a:ext cx="2988000" cy="875705"/>
            <a:chOff x="3017859" y="4330939"/>
            <a:chExt cx="1890849" cy="87570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DAEBF81-A262-4B11-84D2-87EF0D7C8DD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24F56DF-D663-4642-ACE1-F87ABDDAD2A6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CD766E2A-286D-44B0-8486-DBDF152A2F64}"/>
              </a:ext>
            </a:extLst>
          </p:cNvPr>
          <p:cNvGrpSpPr/>
          <p:nvPr/>
        </p:nvGrpSpPr>
        <p:grpSpPr>
          <a:xfrm>
            <a:off x="804273" y="3928445"/>
            <a:ext cx="2988000" cy="875705"/>
            <a:chOff x="3017859" y="4330939"/>
            <a:chExt cx="1890849" cy="87570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15DC1A47-D5C3-433E-A0CC-7E0CD59B397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33707EE6-1172-43AD-A849-89D44412B084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01389A7-8339-428E-9959-350F683E1F7E}"/>
              </a:ext>
            </a:extLst>
          </p:cNvPr>
          <p:cNvGrpSpPr/>
          <p:nvPr/>
        </p:nvGrpSpPr>
        <p:grpSpPr>
          <a:xfrm>
            <a:off x="804273" y="4997085"/>
            <a:ext cx="2988000" cy="875705"/>
            <a:chOff x="3017859" y="4330939"/>
            <a:chExt cx="1890849" cy="87570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3490F8A-DE2E-4CA9-805B-0A9B79A00AA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1201DD7-8496-4F7B-9C31-F300F8150060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F1F645E-0ED6-4AB1-ACF7-23E4E5ABA073}"/>
              </a:ext>
            </a:extLst>
          </p:cNvPr>
          <p:cNvGrpSpPr/>
          <p:nvPr/>
        </p:nvGrpSpPr>
        <p:grpSpPr>
          <a:xfrm>
            <a:off x="8412678" y="2859807"/>
            <a:ext cx="2988000" cy="875705"/>
            <a:chOff x="3017859" y="4330939"/>
            <a:chExt cx="1890849" cy="87570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D969FFF6-BECA-4421-BA58-BEAF4FA4890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6C2F8521-C38E-402A-BD78-B576C88ABBA8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5887FE5-787D-4A21-9E46-5C4EEE528C25}"/>
              </a:ext>
            </a:extLst>
          </p:cNvPr>
          <p:cNvGrpSpPr/>
          <p:nvPr/>
        </p:nvGrpSpPr>
        <p:grpSpPr>
          <a:xfrm>
            <a:off x="8412678" y="1791167"/>
            <a:ext cx="2988000" cy="875705"/>
            <a:chOff x="3017859" y="4330939"/>
            <a:chExt cx="1890849" cy="87570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917EFA40-106C-4E83-A72A-2A5A05BB317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BF9C2EF-22D5-45F7-9953-A4D39F227450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81ABDDC5-F0DB-45A2-AC95-DA9A6EC5AF65}"/>
              </a:ext>
            </a:extLst>
          </p:cNvPr>
          <p:cNvGrpSpPr/>
          <p:nvPr/>
        </p:nvGrpSpPr>
        <p:grpSpPr>
          <a:xfrm>
            <a:off x="8412678" y="3928445"/>
            <a:ext cx="2988000" cy="875705"/>
            <a:chOff x="3017859" y="4330939"/>
            <a:chExt cx="1890849" cy="87570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524F0324-2D10-4CB1-B4C4-856CC388E86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5D8A037-4117-47A4-B48F-F84E6D279179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55A61F2-7872-4922-9D8B-27EB75240755}"/>
              </a:ext>
            </a:extLst>
          </p:cNvPr>
          <p:cNvGrpSpPr/>
          <p:nvPr/>
        </p:nvGrpSpPr>
        <p:grpSpPr>
          <a:xfrm>
            <a:off x="8412678" y="4997085"/>
            <a:ext cx="2988000" cy="875705"/>
            <a:chOff x="3017859" y="4330939"/>
            <a:chExt cx="1890849" cy="87570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FE98629-B72D-4308-AB55-FB45F0398D0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F1FE5732-23DE-439D-AC0E-4CE8ECE61DAC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Rounded Rectangle 5">
            <a:extLst>
              <a:ext uri="{FF2B5EF4-FFF2-40B4-BE49-F238E27FC236}">
                <a16:creationId xmlns:a16="http://schemas.microsoft.com/office/drawing/2014/main" xmlns="" id="{96778321-D249-4F2B-8682-29313B5E3FB0}"/>
              </a:ext>
            </a:extLst>
          </p:cNvPr>
          <p:cNvSpPr/>
          <p:nvPr/>
        </p:nvSpPr>
        <p:spPr>
          <a:xfrm flipH="1">
            <a:off x="7338432" y="3127018"/>
            <a:ext cx="461789" cy="38094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Teardrop 1">
            <a:extLst>
              <a:ext uri="{FF2B5EF4-FFF2-40B4-BE49-F238E27FC236}">
                <a16:creationId xmlns:a16="http://schemas.microsoft.com/office/drawing/2014/main" xmlns="" id="{4F4BC4B4-2E84-44B9-8BA5-F41888A44AB4}"/>
              </a:ext>
            </a:extLst>
          </p:cNvPr>
          <p:cNvSpPr/>
          <p:nvPr/>
        </p:nvSpPr>
        <p:spPr>
          <a:xfrm rot="18805991">
            <a:off x="7347167" y="2010683"/>
            <a:ext cx="444316" cy="43968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xmlns="" id="{225EA8E1-E68A-4CA8-B32F-551E85C8C912}"/>
              </a:ext>
            </a:extLst>
          </p:cNvPr>
          <p:cNvSpPr>
            <a:spLocks noChangeAspect="1"/>
          </p:cNvSpPr>
          <p:nvPr/>
        </p:nvSpPr>
        <p:spPr>
          <a:xfrm rot="9900000">
            <a:off x="4404739" y="3163514"/>
            <a:ext cx="466879" cy="39652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ectangle 36">
            <a:extLst>
              <a:ext uri="{FF2B5EF4-FFF2-40B4-BE49-F238E27FC236}">
                <a16:creationId xmlns:a16="http://schemas.microsoft.com/office/drawing/2014/main" xmlns="" id="{5DADFC4F-C235-4884-945F-3AC1A2BCA27C}"/>
              </a:ext>
            </a:extLst>
          </p:cNvPr>
          <p:cNvSpPr/>
          <p:nvPr/>
        </p:nvSpPr>
        <p:spPr>
          <a:xfrm>
            <a:off x="7345770" y="4162486"/>
            <a:ext cx="447113" cy="37375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xmlns="" id="{2A3826C2-E4E3-48A3-B6CB-13A70C71730B}"/>
              </a:ext>
            </a:extLst>
          </p:cNvPr>
          <p:cNvSpPr/>
          <p:nvPr/>
        </p:nvSpPr>
        <p:spPr>
          <a:xfrm>
            <a:off x="4433980" y="2038414"/>
            <a:ext cx="408397" cy="31370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Chord 15">
            <a:extLst>
              <a:ext uri="{FF2B5EF4-FFF2-40B4-BE49-F238E27FC236}">
                <a16:creationId xmlns:a16="http://schemas.microsoft.com/office/drawing/2014/main" xmlns="" id="{18339826-560A-4431-AD92-55ACF0FBA64C}"/>
              </a:ext>
            </a:extLst>
          </p:cNvPr>
          <p:cNvSpPr/>
          <p:nvPr/>
        </p:nvSpPr>
        <p:spPr>
          <a:xfrm>
            <a:off x="7451942" y="5120850"/>
            <a:ext cx="234766" cy="51185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ectangle 16">
            <a:extLst>
              <a:ext uri="{FF2B5EF4-FFF2-40B4-BE49-F238E27FC236}">
                <a16:creationId xmlns:a16="http://schemas.microsoft.com/office/drawing/2014/main" xmlns="" id="{F5DB902B-7449-40AE-9F4F-CA32F3A5777F}"/>
              </a:ext>
            </a:extLst>
          </p:cNvPr>
          <p:cNvSpPr/>
          <p:nvPr/>
        </p:nvSpPr>
        <p:spPr>
          <a:xfrm>
            <a:off x="4405848" y="5275818"/>
            <a:ext cx="464661" cy="30538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Oval 21">
            <a:extLst>
              <a:ext uri="{FF2B5EF4-FFF2-40B4-BE49-F238E27FC236}">
                <a16:creationId xmlns:a16="http://schemas.microsoft.com/office/drawing/2014/main" xmlns="" id="{DF8AADF4-61A4-40FB-A044-CD6E5C1818F6}"/>
              </a:ext>
            </a:extLst>
          </p:cNvPr>
          <p:cNvSpPr>
            <a:spLocks noChangeAspect="1"/>
          </p:cNvSpPr>
          <p:nvPr/>
        </p:nvSpPr>
        <p:spPr>
          <a:xfrm>
            <a:off x="4429099" y="4171723"/>
            <a:ext cx="418159" cy="4216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7642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EDB9259-931F-4DED-A20B-FF66632AC09A}"/>
              </a:ext>
            </a:extLst>
          </p:cNvPr>
          <p:cNvSpPr/>
          <p:nvPr/>
        </p:nvSpPr>
        <p:spPr>
          <a:xfrm rot="2700000">
            <a:off x="2153152" y="338439"/>
            <a:ext cx="650630" cy="6506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671370-1A51-433D-80A0-C010A525068F}"/>
              </a:ext>
            </a:extLst>
          </p:cNvPr>
          <p:cNvSpPr/>
          <p:nvPr/>
        </p:nvSpPr>
        <p:spPr>
          <a:xfrm rot="2700000">
            <a:off x="2948358" y="5537764"/>
            <a:ext cx="358006" cy="358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1B647C6-458E-4311-AD16-8AF5EFF8A4CF}"/>
              </a:ext>
            </a:extLst>
          </p:cNvPr>
          <p:cNvSpPr/>
          <p:nvPr/>
        </p:nvSpPr>
        <p:spPr>
          <a:xfrm rot="2700000">
            <a:off x="2618917" y="5190433"/>
            <a:ext cx="358006" cy="358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673ECD-609A-4B17-B824-87AC64A3F28A}"/>
              </a:ext>
            </a:extLst>
          </p:cNvPr>
          <p:cNvSpPr/>
          <p:nvPr/>
        </p:nvSpPr>
        <p:spPr>
          <a:xfrm rot="2700000">
            <a:off x="4912730" y="3306993"/>
            <a:ext cx="843001" cy="8430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E4650279-88C0-42E1-BC96-DB064273A8CC}"/>
              </a:ext>
            </a:extLst>
          </p:cNvPr>
          <p:cNvSpPr/>
          <p:nvPr/>
        </p:nvSpPr>
        <p:spPr>
          <a:xfrm rot="2700000">
            <a:off x="1617262" y="1095130"/>
            <a:ext cx="3748823" cy="3763809"/>
          </a:xfrm>
          <a:custGeom>
            <a:avLst/>
            <a:gdLst>
              <a:gd name="connsiteX0" fmla="*/ 0 w 3748823"/>
              <a:gd name="connsiteY0" fmla="*/ 0 h 3748823"/>
              <a:gd name="connsiteX1" fmla="*/ 2057403 w 3748823"/>
              <a:gd name="connsiteY1" fmla="*/ 0 h 3748823"/>
              <a:gd name="connsiteX2" fmla="*/ 2057403 w 3748823"/>
              <a:gd name="connsiteY2" fmla="*/ 468603 h 3748823"/>
              <a:gd name="connsiteX3" fmla="*/ 468603 w 3748823"/>
              <a:gd name="connsiteY3" fmla="*/ 468603 h 3748823"/>
              <a:gd name="connsiteX4" fmla="*/ 468603 w 3748823"/>
              <a:gd name="connsiteY4" fmla="*/ 3280220 h 3748823"/>
              <a:gd name="connsiteX5" fmla="*/ 3280220 w 3748823"/>
              <a:gd name="connsiteY5" fmla="*/ 3280220 h 3748823"/>
              <a:gd name="connsiteX6" fmla="*/ 3280220 w 3748823"/>
              <a:gd name="connsiteY6" fmla="*/ 1691420 h 3748823"/>
              <a:gd name="connsiteX7" fmla="*/ 3748823 w 3748823"/>
              <a:gd name="connsiteY7" fmla="*/ 1691420 h 3748823"/>
              <a:gd name="connsiteX8" fmla="*/ 3748823 w 3748823"/>
              <a:gd name="connsiteY8" fmla="*/ 3748823 h 3748823"/>
              <a:gd name="connsiteX9" fmla="*/ 0 w 3748823"/>
              <a:gd name="connsiteY9" fmla="*/ 3748823 h 374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823" h="3748823">
                <a:moveTo>
                  <a:pt x="0" y="0"/>
                </a:moveTo>
                <a:lnTo>
                  <a:pt x="2057403" y="0"/>
                </a:lnTo>
                <a:lnTo>
                  <a:pt x="2057403" y="468603"/>
                </a:lnTo>
                <a:lnTo>
                  <a:pt x="468603" y="468603"/>
                </a:lnTo>
                <a:lnTo>
                  <a:pt x="468603" y="3280220"/>
                </a:lnTo>
                <a:lnTo>
                  <a:pt x="3280220" y="3280220"/>
                </a:lnTo>
                <a:lnTo>
                  <a:pt x="3280220" y="1691420"/>
                </a:lnTo>
                <a:lnTo>
                  <a:pt x="3748823" y="1691420"/>
                </a:lnTo>
                <a:lnTo>
                  <a:pt x="3748823" y="3748823"/>
                </a:lnTo>
                <a:lnTo>
                  <a:pt x="0" y="3748823"/>
                </a:lnTo>
                <a:close/>
              </a:path>
            </a:pathLst>
          </a:cu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0F7E216-BFDD-4F39-AFAF-39F5EDB14FBC}"/>
              </a:ext>
            </a:extLst>
          </p:cNvPr>
          <p:cNvSpPr txBox="1"/>
          <p:nvPr/>
        </p:nvSpPr>
        <p:spPr>
          <a:xfrm>
            <a:off x="6653361" y="624035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>
                <a:solidFill>
                  <a:srgbClr val="F47758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9C412B8-6C7B-4600-8F64-ACBDF1CD97D8}"/>
              </a:ext>
            </a:extLst>
          </p:cNvPr>
          <p:cNvSpPr txBox="1"/>
          <p:nvPr/>
        </p:nvSpPr>
        <p:spPr>
          <a:xfrm>
            <a:off x="6653361" y="2710341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1F60436-7B27-4AA1-8207-60320C7F58AB}"/>
              </a:ext>
            </a:extLst>
          </p:cNvPr>
          <p:cNvSpPr txBox="1"/>
          <p:nvPr/>
        </p:nvSpPr>
        <p:spPr>
          <a:xfrm>
            <a:off x="6653361" y="3537265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E0F37DC-BFE9-473A-B6F1-4546F6CB69C2}"/>
              </a:ext>
            </a:extLst>
          </p:cNvPr>
          <p:cNvSpPr/>
          <p:nvPr/>
        </p:nvSpPr>
        <p:spPr>
          <a:xfrm>
            <a:off x="8083566" y="4893065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F8352E5-8256-4B33-82E1-EAA3FFED31AD}"/>
              </a:ext>
            </a:extLst>
          </p:cNvPr>
          <p:cNvSpPr/>
          <p:nvPr/>
        </p:nvSpPr>
        <p:spPr>
          <a:xfrm>
            <a:off x="10012818" y="4881776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7AD6DD7-BA47-4D05-AFB1-EC7EB1603828}"/>
              </a:ext>
            </a:extLst>
          </p:cNvPr>
          <p:cNvSpPr txBox="1"/>
          <p:nvPr/>
        </p:nvSpPr>
        <p:spPr>
          <a:xfrm>
            <a:off x="6399779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920DD97-4BC4-4E26-883E-54CE5DA85F54}"/>
              </a:ext>
            </a:extLst>
          </p:cNvPr>
          <p:cNvSpPr txBox="1"/>
          <p:nvPr/>
        </p:nvSpPr>
        <p:spPr>
          <a:xfrm>
            <a:off x="8329031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B078205-CEB7-40CE-B9E8-9C461015650A}"/>
              </a:ext>
            </a:extLst>
          </p:cNvPr>
          <p:cNvSpPr txBox="1"/>
          <p:nvPr/>
        </p:nvSpPr>
        <p:spPr>
          <a:xfrm>
            <a:off x="10258283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853" y="1785604"/>
            <a:ext cx="2227500" cy="33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4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자유형 34">
            <a:extLst>
              <a:ext uri="{FF2B5EF4-FFF2-40B4-BE49-F238E27FC236}">
                <a16:creationId xmlns:a16="http://schemas.microsoft.com/office/drawing/2014/main" xmlns="" id="{99B85AD5-8150-424F-90BB-6463D31F2116}"/>
              </a:ext>
            </a:extLst>
          </p:cNvPr>
          <p:cNvSpPr/>
          <p:nvPr/>
        </p:nvSpPr>
        <p:spPr>
          <a:xfrm>
            <a:off x="3614008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rgbClr val="F47758"/>
              </a:solidFill>
            </a:endParaRPr>
          </a:p>
        </p:txBody>
      </p:sp>
      <p:sp>
        <p:nvSpPr>
          <p:cNvPr id="45" name="자유형 35">
            <a:extLst>
              <a:ext uri="{FF2B5EF4-FFF2-40B4-BE49-F238E27FC236}">
                <a16:creationId xmlns:a16="http://schemas.microsoft.com/office/drawing/2014/main" xmlns="" id="{46BD4CA1-1B2B-44CD-8CED-837079FA47B8}"/>
              </a:ext>
            </a:extLst>
          </p:cNvPr>
          <p:cNvSpPr/>
          <p:nvPr/>
        </p:nvSpPr>
        <p:spPr>
          <a:xfrm flipH="1">
            <a:off x="6427771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rgbClr val="F47758"/>
              </a:solidFill>
            </a:endParaRPr>
          </a:p>
        </p:txBody>
      </p:sp>
      <p:sp>
        <p:nvSpPr>
          <p:cNvPr id="46" name="자유형 38">
            <a:extLst>
              <a:ext uri="{FF2B5EF4-FFF2-40B4-BE49-F238E27FC236}">
                <a16:creationId xmlns:a16="http://schemas.microsoft.com/office/drawing/2014/main" xmlns="" id="{73387719-237E-468C-A2EA-34B9129387CA}"/>
              </a:ext>
            </a:extLst>
          </p:cNvPr>
          <p:cNvSpPr/>
          <p:nvPr/>
        </p:nvSpPr>
        <p:spPr>
          <a:xfrm>
            <a:off x="3614008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rgbClr val="F47758"/>
              </a:solidFill>
            </a:endParaRPr>
          </a:p>
        </p:txBody>
      </p:sp>
      <p:sp>
        <p:nvSpPr>
          <p:cNvPr id="47" name="자유형 39">
            <a:extLst>
              <a:ext uri="{FF2B5EF4-FFF2-40B4-BE49-F238E27FC236}">
                <a16:creationId xmlns:a16="http://schemas.microsoft.com/office/drawing/2014/main" xmlns="" id="{A234A5E6-D661-4818-868A-78A6656C2BAC}"/>
              </a:ext>
            </a:extLst>
          </p:cNvPr>
          <p:cNvSpPr/>
          <p:nvPr/>
        </p:nvSpPr>
        <p:spPr>
          <a:xfrm flipH="1">
            <a:off x="6427771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rgbClr val="F4775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A40F6C-3954-4D5B-AACE-D547086162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144423"/>
            <a:ext cx="11573197" cy="724247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Our Team Style</a:t>
            </a:r>
          </a:p>
        </p:txBody>
      </p:sp>
      <p:sp>
        <p:nvSpPr>
          <p:cNvPr id="40" name="자유형 29">
            <a:extLst>
              <a:ext uri="{FF2B5EF4-FFF2-40B4-BE49-F238E27FC236}">
                <a16:creationId xmlns:a16="http://schemas.microsoft.com/office/drawing/2014/main" xmlns="" id="{CF1113D8-6FB0-47B4-93BF-72285D388451}"/>
              </a:ext>
            </a:extLst>
          </p:cNvPr>
          <p:cNvSpPr/>
          <p:nvPr/>
        </p:nvSpPr>
        <p:spPr>
          <a:xfrm>
            <a:off x="1517438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자유형 30">
            <a:extLst>
              <a:ext uri="{FF2B5EF4-FFF2-40B4-BE49-F238E27FC236}">
                <a16:creationId xmlns:a16="http://schemas.microsoft.com/office/drawing/2014/main" xmlns="" id="{3F7AB747-6B06-412B-9DA1-8863E1CBCC87}"/>
              </a:ext>
            </a:extLst>
          </p:cNvPr>
          <p:cNvSpPr/>
          <p:nvPr/>
        </p:nvSpPr>
        <p:spPr>
          <a:xfrm flipH="1">
            <a:off x="9054562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자유형 31">
            <a:extLst>
              <a:ext uri="{FF2B5EF4-FFF2-40B4-BE49-F238E27FC236}">
                <a16:creationId xmlns:a16="http://schemas.microsoft.com/office/drawing/2014/main" xmlns="" id="{21B8AE1A-E28F-4D7F-ADDE-D5089156A9D7}"/>
              </a:ext>
            </a:extLst>
          </p:cNvPr>
          <p:cNvSpPr/>
          <p:nvPr/>
        </p:nvSpPr>
        <p:spPr>
          <a:xfrm flipV="1">
            <a:off x="1517438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자유형 32">
            <a:extLst>
              <a:ext uri="{FF2B5EF4-FFF2-40B4-BE49-F238E27FC236}">
                <a16:creationId xmlns:a16="http://schemas.microsoft.com/office/drawing/2014/main" xmlns="" id="{F40B646B-93A9-4112-B963-2AE7A313BEC7}"/>
              </a:ext>
            </a:extLst>
          </p:cNvPr>
          <p:cNvSpPr/>
          <p:nvPr/>
        </p:nvSpPr>
        <p:spPr>
          <a:xfrm flipH="1" flipV="1">
            <a:off x="9054562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xmlns="" id="{48A329FF-F930-4626-BF4A-DDCA89B52752}"/>
              </a:ext>
            </a:extLst>
          </p:cNvPr>
          <p:cNvCxnSpPr/>
          <p:nvPr/>
        </p:nvCxnSpPr>
        <p:spPr>
          <a:xfrm flipH="1">
            <a:off x="6089159" y="2180456"/>
            <a:ext cx="6843" cy="63010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B0E37236-314B-4A4E-8E25-DEF3284B220A}"/>
              </a:ext>
            </a:extLst>
          </p:cNvPr>
          <p:cNvSpPr/>
          <p:nvPr/>
        </p:nvSpPr>
        <p:spPr>
          <a:xfrm>
            <a:off x="5298311" y="696024"/>
            <a:ext cx="1581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dirty="0">
                <a:solidFill>
                  <a:srgbClr val="F47758"/>
                </a:solidFill>
              </a:rPr>
              <a:t>CEO</a:t>
            </a:r>
          </a:p>
          <a:p>
            <a:pPr algn="ctr"/>
            <a:r>
              <a:rPr lang="en-US" altLang="ko-KR" sz="2700" dirty="0">
                <a:solidFill>
                  <a:srgbClr val="F47758"/>
                </a:solidFill>
              </a:rPr>
              <a:t>NAME</a:t>
            </a:r>
            <a:endParaRPr lang="ko-KR" altLang="en-US" sz="2700" dirty="0">
              <a:solidFill>
                <a:srgbClr val="F47758"/>
              </a:solidFill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D1A60980-E189-4C36-85F6-DC2B8D914838}"/>
              </a:ext>
            </a:extLst>
          </p:cNvPr>
          <p:cNvGrpSpPr/>
          <p:nvPr/>
        </p:nvGrpSpPr>
        <p:grpSpPr>
          <a:xfrm>
            <a:off x="882489" y="2334553"/>
            <a:ext cx="1800000" cy="1047746"/>
            <a:chOff x="1005145" y="4295053"/>
            <a:chExt cx="2088000" cy="1047746"/>
          </a:xfrm>
        </p:grpSpPr>
        <p:sp>
          <p:nvSpPr>
            <p:cNvPr id="30" name="Text Placeholder 17">
              <a:extLst>
                <a:ext uri="{FF2B5EF4-FFF2-40B4-BE49-F238E27FC236}">
                  <a16:creationId xmlns:a16="http://schemas.microsoft.com/office/drawing/2014/main" xmlns="" id="{3839D519-7D70-4085-A1F7-A151B1A6A86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/>
                <a:t>HR HEAD</a:t>
              </a:r>
            </a:p>
          </p:txBody>
        </p:sp>
        <p:sp>
          <p:nvSpPr>
            <p:cNvPr id="31" name="Text Placeholder 18">
              <a:extLst>
                <a:ext uri="{FF2B5EF4-FFF2-40B4-BE49-F238E27FC236}">
                  <a16:creationId xmlns:a16="http://schemas.microsoft.com/office/drawing/2014/main" xmlns="" id="{05340286-5F2C-4D9B-8661-117BED51661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/>
                <a:t>NAME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531660F-9842-441E-AF92-5918AD154D0C}"/>
                </a:ext>
              </a:extLst>
            </p:cNvPr>
            <p:cNvSpPr txBox="1"/>
            <p:nvPr userDrawn="1"/>
          </p:nvSpPr>
          <p:spPr>
            <a:xfrm>
              <a:off x="1005145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Easy to change colors, photos and Text.</a:t>
              </a:r>
              <a:endParaRPr lang="ko-KR" altLang="en-US" sz="1200" dirty="0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xmlns="" id="{73EF13E1-0BA4-48D5-A9DB-3AC7855F1C6F}"/>
              </a:ext>
            </a:extLst>
          </p:cNvPr>
          <p:cNvGrpSpPr/>
          <p:nvPr/>
        </p:nvGrpSpPr>
        <p:grpSpPr>
          <a:xfrm>
            <a:off x="882489" y="4520421"/>
            <a:ext cx="1800000" cy="1047746"/>
            <a:chOff x="3699181" y="4295053"/>
            <a:chExt cx="2088000" cy="1047746"/>
          </a:xfrm>
        </p:grpSpPr>
        <p:sp>
          <p:nvSpPr>
            <p:cNvPr id="34" name="Text Placeholder 17">
              <a:extLst>
                <a:ext uri="{FF2B5EF4-FFF2-40B4-BE49-F238E27FC236}">
                  <a16:creationId xmlns:a16="http://schemas.microsoft.com/office/drawing/2014/main" xmlns="" id="{6EF24443-9BF0-4811-AD3B-2F76A65ABA1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/>
                <a:t>PRODUCTION</a:t>
              </a:r>
            </a:p>
          </p:txBody>
        </p:sp>
        <p:sp>
          <p:nvSpPr>
            <p:cNvPr id="35" name="Text Placeholder 18">
              <a:extLst>
                <a:ext uri="{FF2B5EF4-FFF2-40B4-BE49-F238E27FC236}">
                  <a16:creationId xmlns:a16="http://schemas.microsoft.com/office/drawing/2014/main" xmlns="" id="{D9B19BE1-F1A4-4C4E-9E4F-C45C1C9B40D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/>
                <a:t>NAME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3E7F6B8-67F3-4204-A011-2659A83A63AD}"/>
                </a:ext>
              </a:extLst>
            </p:cNvPr>
            <p:cNvSpPr txBox="1"/>
            <p:nvPr userDrawn="1"/>
          </p:nvSpPr>
          <p:spPr>
            <a:xfrm>
              <a:off x="3699181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Easy to change colors, photos and Text.</a:t>
              </a:r>
              <a:endParaRPr lang="ko-KR" altLang="en-US" sz="1200" dirty="0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xmlns="" id="{7A04D627-EDDA-4D16-AA5F-584BFE35203F}"/>
              </a:ext>
            </a:extLst>
          </p:cNvPr>
          <p:cNvGrpSpPr/>
          <p:nvPr/>
        </p:nvGrpSpPr>
        <p:grpSpPr>
          <a:xfrm>
            <a:off x="9526341" y="2334553"/>
            <a:ext cx="1800000" cy="1047746"/>
            <a:chOff x="6412268" y="4295053"/>
            <a:chExt cx="2088000" cy="1047746"/>
          </a:xfrm>
        </p:grpSpPr>
        <p:sp>
          <p:nvSpPr>
            <p:cNvPr id="38" name="Text Placeholder 17">
              <a:extLst>
                <a:ext uri="{FF2B5EF4-FFF2-40B4-BE49-F238E27FC236}">
                  <a16:creationId xmlns:a16="http://schemas.microsoft.com/office/drawing/2014/main" xmlns="" id="{DF5F421F-6485-44FC-8CA3-FA49822D77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/>
                <a:t>MARKETING</a:t>
              </a:r>
            </a:p>
          </p:txBody>
        </p:sp>
        <p:sp>
          <p:nvSpPr>
            <p:cNvPr id="50" name="Text Placeholder 18">
              <a:extLst>
                <a:ext uri="{FF2B5EF4-FFF2-40B4-BE49-F238E27FC236}">
                  <a16:creationId xmlns:a16="http://schemas.microsoft.com/office/drawing/2014/main" xmlns="" id="{FFA52191-2B78-40EC-80E9-6BB03E74A56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/>
                <a:t>NAME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1F4E0594-3091-40B3-A465-6574A17438C7}"/>
                </a:ext>
              </a:extLst>
            </p:cNvPr>
            <p:cNvSpPr txBox="1"/>
            <p:nvPr userDrawn="1"/>
          </p:nvSpPr>
          <p:spPr>
            <a:xfrm>
              <a:off x="6412268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Easy to change colors, photos and Text.</a:t>
              </a:r>
              <a:endParaRPr lang="ko-KR" altLang="en-US" sz="1200" dirty="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xmlns="" id="{1A606830-B0F6-41EA-AB58-67E755580B29}"/>
              </a:ext>
            </a:extLst>
          </p:cNvPr>
          <p:cNvGrpSpPr/>
          <p:nvPr/>
        </p:nvGrpSpPr>
        <p:grpSpPr>
          <a:xfrm>
            <a:off x="9526341" y="4520421"/>
            <a:ext cx="1800000" cy="1047746"/>
            <a:chOff x="9116563" y="4295053"/>
            <a:chExt cx="2088000" cy="1047746"/>
          </a:xfrm>
        </p:grpSpPr>
        <p:sp>
          <p:nvSpPr>
            <p:cNvPr id="53" name="Text Placeholder 17">
              <a:extLst>
                <a:ext uri="{FF2B5EF4-FFF2-40B4-BE49-F238E27FC236}">
                  <a16:creationId xmlns:a16="http://schemas.microsoft.com/office/drawing/2014/main" xmlns="" id="{0B0CF050-74CF-4DC2-921F-1FD9A985893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/>
                <a:t>SOCIAL MEDIA</a:t>
              </a:r>
            </a:p>
          </p:txBody>
        </p:sp>
        <p:sp>
          <p:nvSpPr>
            <p:cNvPr id="54" name="Text Placeholder 18">
              <a:extLst>
                <a:ext uri="{FF2B5EF4-FFF2-40B4-BE49-F238E27FC236}">
                  <a16:creationId xmlns:a16="http://schemas.microsoft.com/office/drawing/2014/main" xmlns="" id="{C3F43D8F-8260-40F8-A411-7FB94A2B052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/>
                <a:t>NAME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5A0AC1AE-49A2-4721-9BF3-FE05B1A02805}"/>
                </a:ext>
              </a:extLst>
            </p:cNvPr>
            <p:cNvSpPr txBox="1"/>
            <p:nvPr userDrawn="1"/>
          </p:nvSpPr>
          <p:spPr>
            <a:xfrm>
              <a:off x="9116563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Easy to change colors, photos and Text.</a:t>
              </a:r>
              <a:endParaRPr lang="ko-KR" altLang="en-US" sz="1200" dirty="0"/>
            </a:p>
          </p:txBody>
        </p:sp>
      </p:grpSp>
      <p:sp>
        <p:nvSpPr>
          <p:cNvPr id="56" name="Picture Placeholder 27"/>
          <p:cNvSpPr txBox="1">
            <a:spLocks/>
          </p:cNvSpPr>
          <p:nvPr/>
        </p:nvSpPr>
        <p:spPr>
          <a:xfrm>
            <a:off x="7928065" y="2323740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>
                <a:solidFill>
                  <a:srgbClr val="F47758"/>
                </a:solidFill>
              </a:rPr>
              <a:t>Place Your Picture Here</a:t>
            </a:r>
            <a:endParaRPr lang="en-JM" altLang="ko-KR" dirty="0">
              <a:solidFill>
                <a:srgbClr val="F47758"/>
              </a:solidFill>
            </a:endParaRPr>
          </a:p>
        </p:txBody>
      </p:sp>
      <p:sp>
        <p:nvSpPr>
          <p:cNvPr id="57" name="Picture Placeholder 27"/>
          <p:cNvSpPr txBox="1">
            <a:spLocks/>
          </p:cNvSpPr>
          <p:nvPr/>
        </p:nvSpPr>
        <p:spPr>
          <a:xfrm>
            <a:off x="7928065" y="4509608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>
                <a:solidFill>
                  <a:srgbClr val="F47758"/>
                </a:solidFill>
              </a:rPr>
              <a:t>Place Your Picture Here</a:t>
            </a:r>
            <a:endParaRPr lang="en-JM" altLang="ko-KR" dirty="0">
              <a:solidFill>
                <a:srgbClr val="F47758"/>
              </a:solidFill>
            </a:endParaRPr>
          </a:p>
        </p:txBody>
      </p:sp>
      <p:sp>
        <p:nvSpPr>
          <p:cNvPr id="58" name="Picture Placeholder 27"/>
          <p:cNvSpPr txBox="1">
            <a:spLocks/>
          </p:cNvSpPr>
          <p:nvPr/>
        </p:nvSpPr>
        <p:spPr>
          <a:xfrm>
            <a:off x="2954319" y="2323740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F47758"/>
                </a:solidFill>
              </a:rPr>
              <a:t>Place Your Picture Here</a:t>
            </a:r>
            <a:endParaRPr lang="en-JM" dirty="0">
              <a:solidFill>
                <a:srgbClr val="F47758"/>
              </a:solidFill>
            </a:endParaRPr>
          </a:p>
        </p:txBody>
      </p:sp>
      <p:sp>
        <p:nvSpPr>
          <p:cNvPr id="59" name="Picture Placeholder 27"/>
          <p:cNvSpPr txBox="1">
            <a:spLocks/>
          </p:cNvSpPr>
          <p:nvPr/>
        </p:nvSpPr>
        <p:spPr>
          <a:xfrm>
            <a:off x="2954319" y="4509608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>
                <a:solidFill>
                  <a:srgbClr val="F47758"/>
                </a:solidFill>
              </a:rPr>
              <a:t>Place Your Picture Here</a:t>
            </a:r>
            <a:endParaRPr lang="en-JM" altLang="ko-KR" dirty="0">
              <a:solidFill>
                <a:srgbClr val="F47758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057" y="2180456"/>
            <a:ext cx="3145889" cy="41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5DF2B72-8665-4AB2-8CAD-DB1CC0CD16C2}"/>
              </a:ext>
            </a:extLst>
          </p:cNvPr>
          <p:cNvSpPr/>
          <p:nvPr/>
        </p:nvSpPr>
        <p:spPr>
          <a:xfrm>
            <a:off x="0" y="3151090"/>
            <a:ext cx="12192000" cy="14594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3393EDC-A5CE-4960-921E-CFED5B14A44F}"/>
              </a:ext>
            </a:extLst>
          </p:cNvPr>
          <p:cNvSpPr/>
          <p:nvPr/>
        </p:nvSpPr>
        <p:spPr>
          <a:xfrm>
            <a:off x="5598459" y="3792359"/>
            <a:ext cx="4634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Healthy Life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4222B92-ACDD-4482-B135-FC7CF97BE478}"/>
              </a:ext>
            </a:extLst>
          </p:cNvPr>
          <p:cNvSpPr/>
          <p:nvPr/>
        </p:nvSpPr>
        <p:spPr>
          <a:xfrm>
            <a:off x="5598459" y="3112505"/>
            <a:ext cx="4634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Life Sports</a:t>
            </a:r>
          </a:p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BA9E0CC-1ADF-4EB5-869D-4135351E0344}"/>
              </a:ext>
            </a:extLst>
          </p:cNvPr>
          <p:cNvSpPr txBox="1"/>
          <p:nvPr/>
        </p:nvSpPr>
        <p:spPr>
          <a:xfrm>
            <a:off x="6015372" y="4863313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73E5E86-15E5-45E0-9C2D-7E899553CC53}"/>
              </a:ext>
            </a:extLst>
          </p:cNvPr>
          <p:cNvSpPr txBox="1"/>
          <p:nvPr/>
        </p:nvSpPr>
        <p:spPr>
          <a:xfrm>
            <a:off x="6015372" y="522890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CCE5B36-D447-4A05-B17B-4587770B3533}"/>
              </a:ext>
            </a:extLst>
          </p:cNvPr>
          <p:cNvSpPr txBox="1"/>
          <p:nvPr/>
        </p:nvSpPr>
        <p:spPr>
          <a:xfrm>
            <a:off x="6015372" y="559449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31" name="Oval 20">
            <a:extLst>
              <a:ext uri="{FF2B5EF4-FFF2-40B4-BE49-F238E27FC236}">
                <a16:creationId xmlns:a16="http://schemas.microsoft.com/office/drawing/2014/main" xmlns="" id="{D1AD1782-2CFF-48D6-A781-6988FC968E84}"/>
              </a:ext>
            </a:extLst>
          </p:cNvPr>
          <p:cNvSpPr/>
          <p:nvPr/>
        </p:nvSpPr>
        <p:spPr>
          <a:xfrm>
            <a:off x="5825531" y="4938612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xmlns="" id="{DA03C796-3953-45A6-922C-417B879B25C4}"/>
              </a:ext>
            </a:extLst>
          </p:cNvPr>
          <p:cNvSpPr/>
          <p:nvPr/>
        </p:nvSpPr>
        <p:spPr>
          <a:xfrm>
            <a:off x="5825531" y="530420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22">
            <a:extLst>
              <a:ext uri="{FF2B5EF4-FFF2-40B4-BE49-F238E27FC236}">
                <a16:creationId xmlns:a16="http://schemas.microsoft.com/office/drawing/2014/main" xmlns="" id="{ADAB3C2D-6E56-46C6-85C0-452A3C80EA14}"/>
              </a:ext>
            </a:extLst>
          </p:cNvPr>
          <p:cNvSpPr/>
          <p:nvPr/>
        </p:nvSpPr>
        <p:spPr>
          <a:xfrm>
            <a:off x="5825531" y="566979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7A444CA-FE44-493B-8E61-546C501A5B31}"/>
              </a:ext>
            </a:extLst>
          </p:cNvPr>
          <p:cNvSpPr txBox="1"/>
          <p:nvPr/>
        </p:nvSpPr>
        <p:spPr>
          <a:xfrm>
            <a:off x="6015372" y="5960092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Oval 39">
            <a:extLst>
              <a:ext uri="{FF2B5EF4-FFF2-40B4-BE49-F238E27FC236}">
                <a16:creationId xmlns:a16="http://schemas.microsoft.com/office/drawing/2014/main" xmlns="" id="{9C9B9575-27E1-4241-92C3-E8EA952BFB0E}"/>
              </a:ext>
            </a:extLst>
          </p:cNvPr>
          <p:cNvSpPr/>
          <p:nvPr/>
        </p:nvSpPr>
        <p:spPr>
          <a:xfrm>
            <a:off x="5825531" y="6035391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9772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xmlns="" id="{A7C4562C-80E2-427B-8A37-104F923AE4FF}"/>
              </a:ext>
            </a:extLst>
          </p:cNvPr>
          <p:cNvGrpSpPr/>
          <p:nvPr/>
        </p:nvGrpSpPr>
        <p:grpSpPr>
          <a:xfrm>
            <a:off x="7662267" y="1646635"/>
            <a:ext cx="3888000" cy="954109"/>
            <a:chOff x="-311418" y="4171820"/>
            <a:chExt cx="2741025" cy="11503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471E759-0459-4C52-B086-7F5B2F3AA865}"/>
                </a:ext>
              </a:extLst>
            </p:cNvPr>
            <p:cNvSpPr txBox="1"/>
            <p:nvPr/>
          </p:nvSpPr>
          <p:spPr>
            <a:xfrm>
              <a:off x="-311418" y="4542890"/>
              <a:ext cx="2741025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1C24520-7771-4FB2-AA71-CC834255A7D2}"/>
                </a:ext>
              </a:extLst>
            </p:cNvPr>
            <p:cNvSpPr txBox="1"/>
            <p:nvPr/>
          </p:nvSpPr>
          <p:spPr>
            <a:xfrm>
              <a:off x="-311418" y="4171820"/>
              <a:ext cx="2741025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6">
            <a:extLst>
              <a:ext uri="{FF2B5EF4-FFF2-40B4-BE49-F238E27FC236}">
                <a16:creationId xmlns:a16="http://schemas.microsoft.com/office/drawing/2014/main" xmlns="" id="{B78267D7-85E2-4529-9D58-1263F4F4211C}"/>
              </a:ext>
            </a:extLst>
          </p:cNvPr>
          <p:cNvGrpSpPr/>
          <p:nvPr/>
        </p:nvGrpSpPr>
        <p:grpSpPr>
          <a:xfrm>
            <a:off x="8629080" y="3299187"/>
            <a:ext cx="2808000" cy="1138472"/>
            <a:chOff x="-311417" y="4140067"/>
            <a:chExt cx="2778246" cy="8830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328966E-6330-4947-BCF2-CEC61197CDC9}"/>
                </a:ext>
              </a:extLst>
            </p:cNvPr>
            <p:cNvSpPr txBox="1"/>
            <p:nvPr/>
          </p:nvSpPr>
          <p:spPr>
            <a:xfrm>
              <a:off x="-311417" y="4378546"/>
              <a:ext cx="2778246" cy="64452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6D67AEC-0DF7-4A27-9BBD-561925D5E641}"/>
                </a:ext>
              </a:extLst>
            </p:cNvPr>
            <p:cNvSpPr txBox="1"/>
            <p:nvPr/>
          </p:nvSpPr>
          <p:spPr>
            <a:xfrm>
              <a:off x="-311417" y="4140067"/>
              <a:ext cx="2778246" cy="238713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9">
            <a:extLst>
              <a:ext uri="{FF2B5EF4-FFF2-40B4-BE49-F238E27FC236}">
                <a16:creationId xmlns:a16="http://schemas.microsoft.com/office/drawing/2014/main" xmlns="" id="{BA862F5F-B012-42DA-B7DE-2085F08C7A23}"/>
              </a:ext>
            </a:extLst>
          </p:cNvPr>
          <p:cNvGrpSpPr/>
          <p:nvPr/>
        </p:nvGrpSpPr>
        <p:grpSpPr>
          <a:xfrm>
            <a:off x="7662267" y="5136104"/>
            <a:ext cx="3888000" cy="910893"/>
            <a:chOff x="-311418" y="4171821"/>
            <a:chExt cx="2712798" cy="10982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E6EAE06-4F2D-40BA-BE4B-0066EF1D131E}"/>
                </a:ext>
              </a:extLst>
            </p:cNvPr>
            <p:cNvSpPr txBox="1"/>
            <p:nvPr/>
          </p:nvSpPr>
          <p:spPr>
            <a:xfrm>
              <a:off x="-311418" y="4490788"/>
              <a:ext cx="2712798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4B7F16D-A9B2-4C8A-9ADD-23A6421AE7AA}"/>
                </a:ext>
              </a:extLst>
            </p:cNvPr>
            <p:cNvSpPr txBox="1"/>
            <p:nvPr/>
          </p:nvSpPr>
          <p:spPr>
            <a:xfrm>
              <a:off x="-311418" y="4171821"/>
              <a:ext cx="2712798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AD45B2A-A781-4B34-9607-7BAE05FFA009}"/>
              </a:ext>
            </a:extLst>
          </p:cNvPr>
          <p:cNvGrpSpPr/>
          <p:nvPr/>
        </p:nvGrpSpPr>
        <p:grpSpPr>
          <a:xfrm>
            <a:off x="5111288" y="1808772"/>
            <a:ext cx="3223872" cy="3958901"/>
            <a:chOff x="5111288" y="1877140"/>
            <a:chExt cx="3223872" cy="39589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FC93F5C-863E-4C0E-AE7F-2C188AFD7C1F}"/>
                </a:ext>
              </a:extLst>
            </p:cNvPr>
            <p:cNvSpPr txBox="1"/>
            <p:nvPr/>
          </p:nvSpPr>
          <p:spPr>
            <a:xfrm>
              <a:off x="5111288" y="4426726"/>
              <a:ext cx="20059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</a:t>
              </a:r>
            </a:p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Here</a:t>
              </a:r>
            </a:p>
          </p:txBody>
        </p:sp>
        <p:sp>
          <p:nvSpPr>
            <p:cNvPr id="16" name="타원 2">
              <a:extLst>
                <a:ext uri="{FF2B5EF4-FFF2-40B4-BE49-F238E27FC236}">
                  <a16:creationId xmlns:a16="http://schemas.microsoft.com/office/drawing/2014/main" xmlns="" id="{2EE0B642-7C82-44F6-8CCF-EDAC8EBD511A}"/>
                </a:ext>
              </a:extLst>
            </p:cNvPr>
            <p:cNvSpPr/>
            <p:nvPr/>
          </p:nvSpPr>
          <p:spPr>
            <a:xfrm>
              <a:off x="6672371" y="5116041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타원 29">
              <a:extLst>
                <a:ext uri="{FF2B5EF4-FFF2-40B4-BE49-F238E27FC236}">
                  <a16:creationId xmlns:a16="http://schemas.microsoft.com/office/drawing/2014/main" xmlns="" id="{6C4DE352-B057-45F6-B455-3213618F02BF}"/>
                </a:ext>
              </a:extLst>
            </p:cNvPr>
            <p:cNvSpPr/>
            <p:nvPr/>
          </p:nvSpPr>
          <p:spPr>
            <a:xfrm>
              <a:off x="7615160" y="3554129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타원 30">
              <a:extLst>
                <a:ext uri="{FF2B5EF4-FFF2-40B4-BE49-F238E27FC236}">
                  <a16:creationId xmlns:a16="http://schemas.microsoft.com/office/drawing/2014/main" xmlns="" id="{CDB2F565-AA26-4959-B223-B5917BA46169}"/>
                </a:ext>
              </a:extLst>
            </p:cNvPr>
            <p:cNvSpPr/>
            <p:nvPr/>
          </p:nvSpPr>
          <p:spPr>
            <a:xfrm>
              <a:off x="6653582" y="1877140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070" y="500861"/>
            <a:ext cx="3115217" cy="596979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997" y="2277578"/>
            <a:ext cx="1960208" cy="194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38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5E4DEB7-0B79-427A-AA1C-98298BD23E3F}"/>
              </a:ext>
            </a:extLst>
          </p:cNvPr>
          <p:cNvSpPr/>
          <p:nvPr/>
        </p:nvSpPr>
        <p:spPr>
          <a:xfrm>
            <a:off x="977561" y="1697850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FBCA468-E50E-4110-844D-9DF89F7BF3F0}"/>
              </a:ext>
            </a:extLst>
          </p:cNvPr>
          <p:cNvSpPr/>
          <p:nvPr/>
        </p:nvSpPr>
        <p:spPr>
          <a:xfrm>
            <a:off x="3678567" y="1697850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5FD068-8996-4C85-90E4-6493AD9ED193}"/>
              </a:ext>
            </a:extLst>
          </p:cNvPr>
          <p:cNvSpPr/>
          <p:nvPr/>
        </p:nvSpPr>
        <p:spPr>
          <a:xfrm>
            <a:off x="6379575" y="1697850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4601286-77B5-4604-8330-A2B7EF315373}"/>
              </a:ext>
            </a:extLst>
          </p:cNvPr>
          <p:cNvSpPr/>
          <p:nvPr/>
        </p:nvSpPr>
        <p:spPr>
          <a:xfrm>
            <a:off x="9080581" y="1697850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6A7AA53-63FB-49EC-9AC7-545B511EF5D5}"/>
              </a:ext>
            </a:extLst>
          </p:cNvPr>
          <p:cNvGrpSpPr/>
          <p:nvPr/>
        </p:nvGrpSpPr>
        <p:grpSpPr>
          <a:xfrm>
            <a:off x="1204546" y="2902061"/>
            <a:ext cx="1633719" cy="1807449"/>
            <a:chOff x="270023" y="1671304"/>
            <a:chExt cx="1709689" cy="18255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4BD2A31-1385-452C-B146-EEFAD2FA5175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C0209D7-0880-418B-8CAA-DFB4A5A58704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7CE1BCC-A785-4CC8-B120-A870F04D5EF4}"/>
              </a:ext>
            </a:extLst>
          </p:cNvPr>
          <p:cNvSpPr txBox="1"/>
          <p:nvPr/>
        </p:nvSpPr>
        <p:spPr>
          <a:xfrm>
            <a:off x="1082993" y="5241955"/>
            <a:ext cx="1755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</a:rPr>
              <a:t>FREE template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6C01308-FAD9-42EC-945E-3EB944F83434}"/>
              </a:ext>
            </a:extLst>
          </p:cNvPr>
          <p:cNvGrpSpPr/>
          <p:nvPr/>
        </p:nvGrpSpPr>
        <p:grpSpPr>
          <a:xfrm>
            <a:off x="3905553" y="2910507"/>
            <a:ext cx="1633719" cy="1807449"/>
            <a:chOff x="270023" y="1671304"/>
            <a:chExt cx="1709689" cy="18255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2539C7E-9EFB-434E-8F73-279117DA2E98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4063965-89E0-42F6-B59C-6355F2E7FEB4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C75C8DB-73D1-42EA-8E60-0B5133AF6AC2}"/>
              </a:ext>
            </a:extLst>
          </p:cNvPr>
          <p:cNvSpPr txBox="1"/>
          <p:nvPr/>
        </p:nvSpPr>
        <p:spPr>
          <a:xfrm>
            <a:off x="3860509" y="5241955"/>
            <a:ext cx="1755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accent2"/>
                </a:solidFill>
                <a:cs typeface="Arial" pitchFamily="34" charset="0"/>
              </a:rPr>
              <a:t>FREE template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ECC1A3B-3DC2-4487-AE93-A3FB5D283B10}"/>
              </a:ext>
            </a:extLst>
          </p:cNvPr>
          <p:cNvGrpSpPr/>
          <p:nvPr/>
        </p:nvGrpSpPr>
        <p:grpSpPr>
          <a:xfrm>
            <a:off x="6606560" y="2909428"/>
            <a:ext cx="1633719" cy="1807449"/>
            <a:chOff x="270023" y="1671304"/>
            <a:chExt cx="1709689" cy="18255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27DCBAE-945F-4EDD-ACFA-5B350192685C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5853280C-35E7-4C1D-8F88-ADD1C5671F84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664F28A-F626-4619-9E2A-34F6111CDEC4}"/>
              </a:ext>
            </a:extLst>
          </p:cNvPr>
          <p:cNvSpPr txBox="1"/>
          <p:nvPr/>
        </p:nvSpPr>
        <p:spPr>
          <a:xfrm>
            <a:off x="6545783" y="5200817"/>
            <a:ext cx="1755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template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A991FA1-5319-4374-9C4A-A45FD19BA65E}"/>
              </a:ext>
            </a:extLst>
          </p:cNvPr>
          <p:cNvGrpSpPr/>
          <p:nvPr/>
        </p:nvGrpSpPr>
        <p:grpSpPr>
          <a:xfrm>
            <a:off x="9307567" y="2898824"/>
            <a:ext cx="1633719" cy="1807449"/>
            <a:chOff x="270023" y="1671304"/>
            <a:chExt cx="1709689" cy="182552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724A50B-B9D6-4B12-9A23-87FBE67AE03C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A455DAA-E49A-4810-9D64-8CA44F6B2C70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9AFAB01-DCAA-47A5-843A-EFF310C1D1B5}"/>
              </a:ext>
            </a:extLst>
          </p:cNvPr>
          <p:cNvSpPr txBox="1"/>
          <p:nvPr/>
        </p:nvSpPr>
        <p:spPr>
          <a:xfrm>
            <a:off x="9246790" y="5200817"/>
            <a:ext cx="1755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accent4"/>
                </a:solidFill>
                <a:cs typeface="Arial" pitchFamily="34" charset="0"/>
              </a:rPr>
              <a:t>FREE</a:t>
            </a:r>
          </a:p>
          <a:p>
            <a:pPr algn="ctr"/>
            <a:r>
              <a:rPr lang="en-US" altLang="ko-KR" sz="2000" b="1" dirty="0" smtClean="0">
                <a:solidFill>
                  <a:schemeClr val="accent4"/>
                </a:solidFill>
                <a:cs typeface="Arial" pitchFamily="34" charset="0"/>
              </a:rPr>
              <a:t>template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655" y="1869788"/>
            <a:ext cx="607500" cy="843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394" y="1930678"/>
            <a:ext cx="607500" cy="9787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043" y="1774647"/>
            <a:ext cx="438750" cy="11025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1409" y="1672677"/>
            <a:ext cx="337500" cy="12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40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1547B9A6-8BAC-451F-A78A-EAAC62A01C95}"/>
              </a:ext>
            </a:extLst>
          </p:cNvPr>
          <p:cNvSpPr/>
          <p:nvPr/>
        </p:nvSpPr>
        <p:spPr>
          <a:xfrm>
            <a:off x="5489529" y="3241707"/>
            <a:ext cx="1196553" cy="119655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7B8F3A7-87E9-41BA-AF2B-28BDD63332CE}"/>
              </a:ext>
            </a:extLst>
          </p:cNvPr>
          <p:cNvGrpSpPr/>
          <p:nvPr/>
        </p:nvGrpSpPr>
        <p:grpSpPr>
          <a:xfrm>
            <a:off x="5571727" y="3323905"/>
            <a:ext cx="1032157" cy="1032157"/>
            <a:chOff x="4023402" y="3219622"/>
            <a:chExt cx="1080120" cy="1080120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xmlns="" id="{A3E2E406-05E4-4364-ABBE-7E5D195F032E}"/>
                </a:ext>
              </a:extLst>
            </p:cNvPr>
            <p:cNvSpPr/>
            <p:nvPr/>
          </p:nvSpPr>
          <p:spPr>
            <a:xfrm rot="18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xmlns="" id="{F0B51072-EE03-4465-91D6-6CF64A0BC257}"/>
                </a:ext>
              </a:extLst>
            </p:cNvPr>
            <p:cNvSpPr/>
            <p:nvPr/>
          </p:nvSpPr>
          <p:spPr>
            <a:xfrm rot="1908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xmlns="" id="{176F9C5A-D3D6-4C8F-ADBD-7A17D7C4FB64}"/>
                </a:ext>
              </a:extLst>
            </p:cNvPr>
            <p:cNvSpPr/>
            <p:nvPr/>
          </p:nvSpPr>
          <p:spPr>
            <a:xfrm rot="147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xmlns="" id="{D7F9A8F8-BBBA-452D-AD44-39F38C78119E}"/>
                </a:ext>
              </a:extLst>
            </p:cNvPr>
            <p:cNvSpPr/>
            <p:nvPr/>
          </p:nvSpPr>
          <p:spPr>
            <a:xfrm rot="1044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xmlns="" id="{BAF21CBC-53AC-49FC-A977-5B003E53B35B}"/>
                </a:ext>
              </a:extLst>
            </p:cNvPr>
            <p:cNvSpPr/>
            <p:nvPr/>
          </p:nvSpPr>
          <p:spPr>
            <a:xfrm rot="612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259D54C-7941-4659-8E8A-47F6A7A48284}"/>
              </a:ext>
            </a:extLst>
          </p:cNvPr>
          <p:cNvGrpSpPr/>
          <p:nvPr/>
        </p:nvGrpSpPr>
        <p:grpSpPr>
          <a:xfrm>
            <a:off x="3885422" y="1779838"/>
            <a:ext cx="4428772" cy="4259759"/>
            <a:chOff x="2185685" y="1605569"/>
            <a:chExt cx="4731783" cy="45512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EBA13A21-7E42-4F54-BB6B-597769289AFC}"/>
                </a:ext>
              </a:extLst>
            </p:cNvPr>
            <p:cNvGrpSpPr/>
            <p:nvPr/>
          </p:nvGrpSpPr>
          <p:grpSpPr>
            <a:xfrm rot="3600000">
              <a:off x="4888007" y="1768971"/>
              <a:ext cx="1261779" cy="1898518"/>
              <a:chOff x="3970237" y="1678193"/>
              <a:chExt cx="1091921" cy="1642943"/>
            </a:xfrm>
          </p:grpSpPr>
          <p:sp>
            <p:nvSpPr>
              <p:cNvPr id="24" name="Teardrop 4">
                <a:extLst>
                  <a:ext uri="{FF2B5EF4-FFF2-40B4-BE49-F238E27FC236}">
                    <a16:creationId xmlns:a16="http://schemas.microsoft.com/office/drawing/2014/main" xmlns="" id="{8F1638AF-2CAE-4590-9DB4-53B192B4458A}"/>
                  </a:ext>
                </a:extLst>
              </p:cNvPr>
              <p:cNvSpPr/>
              <p:nvPr/>
            </p:nvSpPr>
            <p:spPr>
              <a:xfrm rot="10800000">
                <a:off x="3970237" y="1678193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0BBBFDAD-DA21-4C6A-8E9A-FFFEE6F95A0A}"/>
                  </a:ext>
                </a:extLst>
              </p:cNvPr>
              <p:cNvSpPr/>
              <p:nvPr/>
            </p:nvSpPr>
            <p:spPr>
              <a:xfrm>
                <a:off x="4136683" y="1760831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A575EE8-ED01-4080-B6EF-54AFCF8D6F73}"/>
                </a:ext>
              </a:extLst>
            </p:cNvPr>
            <p:cNvGrpSpPr/>
            <p:nvPr/>
          </p:nvGrpSpPr>
          <p:grpSpPr>
            <a:xfrm rot="20700000">
              <a:off x="3184574" y="1605569"/>
              <a:ext cx="1261779" cy="1898518"/>
              <a:chOff x="3954829" y="1674065"/>
              <a:chExt cx="1091921" cy="1642943"/>
            </a:xfrm>
          </p:grpSpPr>
          <p:sp>
            <p:nvSpPr>
              <p:cNvPr id="22" name="Teardrop 4">
                <a:extLst>
                  <a:ext uri="{FF2B5EF4-FFF2-40B4-BE49-F238E27FC236}">
                    <a16:creationId xmlns:a16="http://schemas.microsoft.com/office/drawing/2014/main" xmlns="" id="{F29DF47A-9E15-4CF9-AF03-FF66566A9EB0}"/>
                  </a:ext>
                </a:extLst>
              </p:cNvPr>
              <p:cNvSpPr/>
              <p:nvPr/>
            </p:nvSpPr>
            <p:spPr>
              <a:xfrm rot="10800000">
                <a:off x="3954829" y="1674065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25D2D9AE-07D3-4E6E-A62C-09E9B058B1CE}"/>
                  </a:ext>
                </a:extLst>
              </p:cNvPr>
              <p:cNvSpPr/>
              <p:nvPr/>
            </p:nvSpPr>
            <p:spPr>
              <a:xfrm>
                <a:off x="4121275" y="1756703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339256E7-1896-4233-B3FF-9060E31F0D69}"/>
                </a:ext>
              </a:extLst>
            </p:cNvPr>
            <p:cNvGrpSpPr/>
            <p:nvPr/>
          </p:nvGrpSpPr>
          <p:grpSpPr>
            <a:xfrm rot="17100000">
              <a:off x="2504054" y="3011231"/>
              <a:ext cx="1261779" cy="1898518"/>
              <a:chOff x="3880957" y="1643161"/>
              <a:chExt cx="1091921" cy="1642943"/>
            </a:xfrm>
          </p:grpSpPr>
          <p:sp>
            <p:nvSpPr>
              <p:cNvPr id="20" name="Teardrop 4">
                <a:extLst>
                  <a:ext uri="{FF2B5EF4-FFF2-40B4-BE49-F238E27FC236}">
                    <a16:creationId xmlns:a16="http://schemas.microsoft.com/office/drawing/2014/main" xmlns="" id="{7C3CC8C7-B007-486D-AFB5-6E09BCC72077}"/>
                  </a:ext>
                </a:extLst>
              </p:cNvPr>
              <p:cNvSpPr/>
              <p:nvPr/>
            </p:nvSpPr>
            <p:spPr>
              <a:xfrm rot="10800000">
                <a:off x="3880957" y="1643161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6671C5B6-7139-4616-A7F5-D92825468AEB}"/>
                  </a:ext>
                </a:extLst>
              </p:cNvPr>
              <p:cNvSpPr/>
              <p:nvPr/>
            </p:nvSpPr>
            <p:spPr>
              <a:xfrm>
                <a:off x="4047404" y="1725799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83C86222-8EF2-48E1-8E8D-7FB287DE8C20}"/>
                </a:ext>
              </a:extLst>
            </p:cNvPr>
            <p:cNvGrpSpPr/>
            <p:nvPr/>
          </p:nvGrpSpPr>
          <p:grpSpPr>
            <a:xfrm rot="12600000">
              <a:off x="3694237" y="4258261"/>
              <a:ext cx="1261779" cy="1898518"/>
              <a:chOff x="3906991" y="1595327"/>
              <a:chExt cx="1091921" cy="1642943"/>
            </a:xfrm>
          </p:grpSpPr>
          <p:sp>
            <p:nvSpPr>
              <p:cNvPr id="18" name="Teardrop 4">
                <a:extLst>
                  <a:ext uri="{FF2B5EF4-FFF2-40B4-BE49-F238E27FC236}">
                    <a16:creationId xmlns:a16="http://schemas.microsoft.com/office/drawing/2014/main" xmlns="" id="{8465A35A-83F6-45AC-A3B4-E2381EB04284}"/>
                  </a:ext>
                </a:extLst>
              </p:cNvPr>
              <p:cNvSpPr/>
              <p:nvPr/>
            </p:nvSpPr>
            <p:spPr>
              <a:xfrm rot="10800000">
                <a:off x="3906991" y="1595327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6728AE1C-7351-40F8-A27B-A6F3BD56ABF2}"/>
                  </a:ext>
                </a:extLst>
              </p:cNvPr>
              <p:cNvSpPr/>
              <p:nvPr/>
            </p:nvSpPr>
            <p:spPr>
              <a:xfrm>
                <a:off x="4073437" y="1677965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D15F935E-CA17-4F00-AFC5-08BE4FF6C776}"/>
                </a:ext>
              </a:extLst>
            </p:cNvPr>
            <p:cNvGrpSpPr/>
            <p:nvPr/>
          </p:nvGrpSpPr>
          <p:grpSpPr>
            <a:xfrm rot="7200000">
              <a:off x="5337319" y="3276515"/>
              <a:ext cx="1261779" cy="1898518"/>
              <a:chOff x="3983024" y="1653099"/>
              <a:chExt cx="1091921" cy="1642943"/>
            </a:xfrm>
          </p:grpSpPr>
          <p:sp>
            <p:nvSpPr>
              <p:cNvPr id="16" name="Teardrop 4">
                <a:extLst>
                  <a:ext uri="{FF2B5EF4-FFF2-40B4-BE49-F238E27FC236}">
                    <a16:creationId xmlns:a16="http://schemas.microsoft.com/office/drawing/2014/main" xmlns="" id="{292B8CCB-D3A8-489D-A536-EE903B6D6580}"/>
                  </a:ext>
                </a:extLst>
              </p:cNvPr>
              <p:cNvSpPr/>
              <p:nvPr/>
            </p:nvSpPr>
            <p:spPr>
              <a:xfrm rot="10800000">
                <a:off x="3983024" y="1653099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FA98FC5F-57F0-4B21-8F44-41E616513269}"/>
                  </a:ext>
                </a:extLst>
              </p:cNvPr>
              <p:cNvSpPr/>
              <p:nvPr/>
            </p:nvSpPr>
            <p:spPr>
              <a:xfrm>
                <a:off x="4149466" y="1735740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6001CF1C-E669-46B1-8B27-935BB8B845DE}"/>
              </a:ext>
            </a:extLst>
          </p:cNvPr>
          <p:cNvGrpSpPr/>
          <p:nvPr/>
        </p:nvGrpSpPr>
        <p:grpSpPr>
          <a:xfrm>
            <a:off x="736737" y="3321381"/>
            <a:ext cx="3014929" cy="923331"/>
            <a:chOff x="819819" y="3646109"/>
            <a:chExt cx="1906666" cy="923331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565F38B-0096-425E-9822-C7CB6139BCD3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04B5652-D41F-4221-A61F-D1C5062D66C0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C14FBE97-4E7A-48FD-97BE-F46124A20E31}"/>
              </a:ext>
            </a:extLst>
          </p:cNvPr>
          <p:cNvGrpSpPr/>
          <p:nvPr/>
        </p:nvGrpSpPr>
        <p:grpSpPr>
          <a:xfrm>
            <a:off x="1670800" y="1612719"/>
            <a:ext cx="3014929" cy="923331"/>
            <a:chOff x="819819" y="3646109"/>
            <a:chExt cx="1906666" cy="923331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731812E-D9F5-4D2D-A541-F49442446383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B9E72B3-6351-407A-9C8C-8D1E72836D5E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FC94D71-1302-4165-ACC9-AD684D247313}"/>
              </a:ext>
            </a:extLst>
          </p:cNvPr>
          <p:cNvGrpSpPr/>
          <p:nvPr/>
        </p:nvGrpSpPr>
        <p:grpSpPr>
          <a:xfrm>
            <a:off x="1995855" y="5030043"/>
            <a:ext cx="3014929" cy="923331"/>
            <a:chOff x="819819" y="3646109"/>
            <a:chExt cx="1906666" cy="923331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5A53072-221B-4958-95D5-F71DE73EB20C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782F867-1950-4D41-864B-CC65B25E42E5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24DD3EB-F231-47A6-B612-1EDA21336AD2}"/>
              </a:ext>
            </a:extLst>
          </p:cNvPr>
          <p:cNvGrpSpPr/>
          <p:nvPr/>
        </p:nvGrpSpPr>
        <p:grpSpPr>
          <a:xfrm>
            <a:off x="8385611" y="4175712"/>
            <a:ext cx="3016800" cy="923331"/>
            <a:chOff x="819819" y="3646109"/>
            <a:chExt cx="1906666" cy="923331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E2DDF6F0-3D44-4C27-A315-FD5DA1343D33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205ECA2-9C5A-4083-BACD-305507D1155A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8CA84FC-6BCE-47D0-877A-D00372940474}"/>
              </a:ext>
            </a:extLst>
          </p:cNvPr>
          <p:cNvGrpSpPr/>
          <p:nvPr/>
        </p:nvGrpSpPr>
        <p:grpSpPr>
          <a:xfrm>
            <a:off x="7993070" y="2467050"/>
            <a:ext cx="3016800" cy="923331"/>
            <a:chOff x="819819" y="3646109"/>
            <a:chExt cx="1906666" cy="923331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7524877D-6210-4726-B647-050EBCD341FE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DDD84D9C-515F-4827-A244-E5234E852FC7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xmlns="" id="{C9BB31EF-CDE8-4B72-84D1-C7A5E9151004}"/>
              </a:ext>
            </a:extLst>
          </p:cNvPr>
          <p:cNvSpPr/>
          <p:nvPr/>
        </p:nvSpPr>
        <p:spPr>
          <a:xfrm>
            <a:off x="7546886" y="434846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xmlns="" id="{B84337F1-281A-407A-9965-1E15ACE263F0}"/>
              </a:ext>
            </a:extLst>
          </p:cNvPr>
          <p:cNvSpPr/>
          <p:nvPr/>
        </p:nvSpPr>
        <p:spPr>
          <a:xfrm rot="5400000">
            <a:off x="4289973" y="367896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xmlns="" id="{FD16174D-8490-4500-9587-1573470F7EF1}"/>
              </a:ext>
            </a:extLst>
          </p:cNvPr>
          <p:cNvSpPr/>
          <p:nvPr/>
        </p:nvSpPr>
        <p:spPr>
          <a:xfrm>
            <a:off x="7181410" y="251011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xmlns="" id="{1F62EF15-BE5A-4C23-ABD8-3146C40DD60B}"/>
              </a:ext>
            </a:extLst>
          </p:cNvPr>
          <p:cNvSpPr/>
          <p:nvPr/>
        </p:nvSpPr>
        <p:spPr>
          <a:xfrm flipH="1">
            <a:off x="5481118" y="526421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xmlns="" id="{F152BC33-4D0D-424F-BB03-EB4FE671962D}"/>
              </a:ext>
            </a:extLst>
          </p:cNvPr>
          <p:cNvSpPr/>
          <p:nvPr/>
        </p:nvSpPr>
        <p:spPr>
          <a:xfrm>
            <a:off x="5168698" y="217318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78214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054996" y="5219469"/>
            <a:ext cx="5644539" cy="1453180"/>
          </a:xfrm>
          <a:prstGeom prst="ellipse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5639BE8-F50A-4972-80A9-6E39690574D8}"/>
              </a:ext>
            </a:extLst>
          </p:cNvPr>
          <p:cNvSpPr txBox="1"/>
          <p:nvPr/>
        </p:nvSpPr>
        <p:spPr>
          <a:xfrm rot="16200000">
            <a:off x="-2130814" y="3198168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+mj-lt"/>
                <a:cs typeface="Arial" pitchFamily="34" charset="0"/>
              </a:rPr>
              <a:t>Simple</a:t>
            </a:r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b="1" dirty="0">
                <a:latin typeface="+mj-lt"/>
                <a:cs typeface="Arial" pitchFamily="34" charset="0"/>
              </a:rPr>
              <a:t>Portfolio</a:t>
            </a:r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b="1" dirty="0">
                <a:solidFill>
                  <a:srgbClr val="F47758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50F80D6-9796-4E8E-9095-09B6910D46A1}"/>
              </a:ext>
            </a:extLst>
          </p:cNvPr>
          <p:cNvSpPr txBox="1"/>
          <p:nvPr/>
        </p:nvSpPr>
        <p:spPr>
          <a:xfrm>
            <a:off x="1054996" y="486464"/>
            <a:ext cx="1589298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 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89BA6F6-803A-4257-B150-099481EF4328}"/>
              </a:ext>
            </a:extLst>
          </p:cNvPr>
          <p:cNvSpPr txBox="1"/>
          <p:nvPr/>
        </p:nvSpPr>
        <p:spPr>
          <a:xfrm>
            <a:off x="7015282" y="4233338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40888D0-B699-4EE2-AA7A-86FFB15A7791}"/>
              </a:ext>
            </a:extLst>
          </p:cNvPr>
          <p:cNvSpPr txBox="1"/>
          <p:nvPr/>
        </p:nvSpPr>
        <p:spPr>
          <a:xfrm>
            <a:off x="7015282" y="5219469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F8DB91FE-B696-4014-8ABF-030144E2AAAC}"/>
              </a:ext>
            </a:extLst>
          </p:cNvPr>
          <p:cNvSpPr/>
          <p:nvPr/>
        </p:nvSpPr>
        <p:spPr>
          <a:xfrm>
            <a:off x="6486672" y="144570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B1C043C-167A-4EB6-97DD-29D24E5DA38B}"/>
              </a:ext>
            </a:extLst>
          </p:cNvPr>
          <p:cNvSpPr txBox="1"/>
          <p:nvPr/>
        </p:nvSpPr>
        <p:spPr>
          <a:xfrm>
            <a:off x="6363579" y="1963792"/>
            <a:ext cx="1552293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/>
              <a:t>We Create Quality Professional </a:t>
            </a:r>
          </a:p>
          <a:p>
            <a:r>
              <a:rPr lang="en-US" altLang="ko-KR" sz="2000" dirty="0"/>
              <a:t>PPT Presentation</a:t>
            </a:r>
            <a:endParaRPr lang="ko-KR" altLang="en-U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205" y="2327313"/>
            <a:ext cx="3745010" cy="40924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236" y="1642568"/>
            <a:ext cx="2580805" cy="190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34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4FCB0349-BC47-4CFA-8F10-EBE44310B9FD}"/>
              </a:ext>
            </a:extLst>
          </p:cNvPr>
          <p:cNvGrpSpPr/>
          <p:nvPr/>
        </p:nvGrpSpPr>
        <p:grpSpPr>
          <a:xfrm>
            <a:off x="841219" y="4249559"/>
            <a:ext cx="2340000" cy="927205"/>
            <a:chOff x="6533673" y="3357955"/>
            <a:chExt cx="2150471" cy="92720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C27B232B-413F-4252-AE9D-BD99C42ECB0A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62E7A709-F877-44E0-A45D-E169D089D04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4F986FB3-598F-4DEA-9695-6127C1A7CE47}"/>
              </a:ext>
            </a:extLst>
          </p:cNvPr>
          <p:cNvGrpSpPr/>
          <p:nvPr/>
        </p:nvGrpSpPr>
        <p:grpSpPr>
          <a:xfrm>
            <a:off x="3566535" y="4249559"/>
            <a:ext cx="2340000" cy="927205"/>
            <a:chOff x="6533673" y="3357955"/>
            <a:chExt cx="2150471" cy="92720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37A46014-11F0-4C56-B4AC-056D568B6DE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84A1233F-5C19-4CBF-9E78-785D1C526DAD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A69A9818-B68F-4EE1-9A72-8D7B701A1FEF}"/>
              </a:ext>
            </a:extLst>
          </p:cNvPr>
          <p:cNvGrpSpPr/>
          <p:nvPr/>
        </p:nvGrpSpPr>
        <p:grpSpPr>
          <a:xfrm>
            <a:off x="6291851" y="4249559"/>
            <a:ext cx="2340000" cy="927205"/>
            <a:chOff x="6533673" y="3357955"/>
            <a:chExt cx="2150471" cy="92720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55ABEED2-D27E-461E-8073-2D36E3E3EB4E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EB7BB363-9E8E-4F67-A219-85683E1A606B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3C176604-A7BC-45E1-8CF1-CB5AD8024B21}"/>
              </a:ext>
            </a:extLst>
          </p:cNvPr>
          <p:cNvGrpSpPr/>
          <p:nvPr/>
        </p:nvGrpSpPr>
        <p:grpSpPr>
          <a:xfrm>
            <a:off x="9017166" y="4249559"/>
            <a:ext cx="2340000" cy="927205"/>
            <a:chOff x="6533673" y="3357955"/>
            <a:chExt cx="2150471" cy="92720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71201C9A-DBD4-4B66-ADF7-55F45F02D5F0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CFCFF79C-BDA8-438D-8095-1FFD67643E6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5CCA13D9-C982-400F-B39D-E31602ACE930}"/>
              </a:ext>
            </a:extLst>
          </p:cNvPr>
          <p:cNvSpPr txBox="1"/>
          <p:nvPr/>
        </p:nvSpPr>
        <p:spPr>
          <a:xfrm>
            <a:off x="1263499" y="5442872"/>
            <a:ext cx="191772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Content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0134915-7DBA-4B2B-B558-504FE5BE65ED}"/>
              </a:ext>
            </a:extLst>
          </p:cNvPr>
          <p:cNvSpPr txBox="1"/>
          <p:nvPr/>
        </p:nvSpPr>
        <p:spPr>
          <a:xfrm>
            <a:off x="1263498" y="5735260"/>
            <a:ext cx="9665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appeal to your Presentations.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Flowchart: Process 72">
            <a:extLst>
              <a:ext uri="{FF2B5EF4-FFF2-40B4-BE49-F238E27FC236}">
                <a16:creationId xmlns:a16="http://schemas.microsoft.com/office/drawing/2014/main" xmlns="" id="{7C86F2C3-0047-4288-8935-8C58C9CAA0B9}"/>
              </a:ext>
            </a:extLst>
          </p:cNvPr>
          <p:cNvSpPr/>
          <p:nvPr/>
        </p:nvSpPr>
        <p:spPr>
          <a:xfrm>
            <a:off x="916171" y="5293952"/>
            <a:ext cx="10368000" cy="45719"/>
          </a:xfrm>
          <a:prstGeom prst="flowChartProcess">
            <a:avLst/>
          </a:prstGeom>
          <a:solidFill>
            <a:srgbClr val="F47758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rgbClr val="F47758"/>
              </a:solidFill>
            </a:endParaRPr>
          </a:p>
        </p:txBody>
      </p:sp>
      <p:pic>
        <p:nvPicPr>
          <p:cNvPr id="74" name="Imagen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19" y="2772534"/>
            <a:ext cx="1125000" cy="1203750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952" y="2809905"/>
            <a:ext cx="1565165" cy="1349079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073" y="2929598"/>
            <a:ext cx="1155556" cy="944082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1541" y="2615034"/>
            <a:ext cx="731250" cy="13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93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ipse 25"/>
          <p:cNvSpPr/>
          <p:nvPr/>
        </p:nvSpPr>
        <p:spPr>
          <a:xfrm>
            <a:off x="6345382" y="5539581"/>
            <a:ext cx="4779818" cy="833510"/>
          </a:xfrm>
          <a:prstGeom prst="ellipse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DAB017C-5FB9-4067-A590-D12946231CF0}"/>
              </a:ext>
            </a:extLst>
          </p:cNvPr>
          <p:cNvGrpSpPr/>
          <p:nvPr/>
        </p:nvGrpSpPr>
        <p:grpSpPr>
          <a:xfrm>
            <a:off x="931226" y="1823491"/>
            <a:ext cx="4299710" cy="3716090"/>
            <a:chOff x="467544" y="1934588"/>
            <a:chExt cx="3456384" cy="371609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165621A8-D6D3-4046-BE0B-556D0758F6CF}"/>
                </a:ext>
              </a:extLst>
            </p:cNvPr>
            <p:cNvSpPr/>
            <p:nvPr/>
          </p:nvSpPr>
          <p:spPr>
            <a:xfrm>
              <a:off x="467544" y="2366637"/>
              <a:ext cx="3456384" cy="328404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Get a modern PowerPoint  Presentation that is beautifully designed. </a:t>
              </a:r>
            </a:p>
            <a:p>
              <a:pPr>
                <a:lnSpc>
                  <a:spcPct val="150000"/>
                </a:lnSpc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Easy to change colors, photos and Text.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4EE90948-E990-49B9-99AF-28175371C54B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54323"/>
            <a:ext cx="4687698" cy="402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31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xmlns="" id="{B788D471-7560-4EC2-8B68-844F61796B55}"/>
              </a:ext>
            </a:extLst>
          </p:cNvPr>
          <p:cNvSpPr txBox="1">
            <a:spLocks/>
          </p:cNvSpPr>
          <p:nvPr/>
        </p:nvSpPr>
        <p:spPr>
          <a:xfrm>
            <a:off x="1072031" y="960286"/>
            <a:ext cx="4257897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800" b="1" spc="300" dirty="0"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AAC9BCB-EEB8-4564-96F1-A75B5E7B214A}"/>
              </a:ext>
            </a:extLst>
          </p:cNvPr>
          <p:cNvGrpSpPr/>
          <p:nvPr/>
        </p:nvGrpSpPr>
        <p:grpSpPr>
          <a:xfrm>
            <a:off x="449525" y="4580291"/>
            <a:ext cx="6358071" cy="1016950"/>
            <a:chOff x="881379" y="5457405"/>
            <a:chExt cx="6358071" cy="1016950"/>
          </a:xfrm>
          <a:solidFill>
            <a:srgbClr val="F47758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xmlns="" id="{F15B4E6C-9D64-4AC0-9B8E-905845FE9C9B}"/>
                </a:ext>
              </a:extLst>
            </p:cNvPr>
            <p:cNvSpPr/>
            <p:nvPr/>
          </p:nvSpPr>
          <p:spPr>
            <a:xfrm>
              <a:off x="881379" y="5457405"/>
              <a:ext cx="6358071" cy="101695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25268AC-2859-4EC1-9459-5DCFB1EE0AF0}"/>
                </a:ext>
              </a:extLst>
            </p:cNvPr>
            <p:cNvSpPr/>
            <p:nvPr/>
          </p:nvSpPr>
          <p:spPr>
            <a:xfrm>
              <a:off x="1012209" y="5540687"/>
              <a:ext cx="609641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5400" i="1" dirty="0">
                  <a:solidFill>
                    <a:schemeClr val="bg1"/>
                  </a:solidFill>
                </a:rPr>
                <a:t>NO PAIN NO GAIN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52EF999-A9C1-4AAB-A526-9519F850C4D7}"/>
              </a:ext>
            </a:extLst>
          </p:cNvPr>
          <p:cNvSpPr/>
          <p:nvPr/>
        </p:nvSpPr>
        <p:spPr>
          <a:xfrm>
            <a:off x="2505433" y="5775122"/>
            <a:ext cx="4171335" cy="707886"/>
          </a:xfrm>
          <a:prstGeom prst="rect">
            <a:avLst/>
          </a:prstGeom>
          <a:solidFill>
            <a:srgbClr val="F47758"/>
          </a:solidFill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chemeClr val="accent3"/>
                </a:solidFill>
              </a:rPr>
              <a:t>NEVER </a:t>
            </a:r>
            <a:r>
              <a:rPr lang="en-US" sz="4000" b="1" i="1" dirty="0">
                <a:solidFill>
                  <a:schemeClr val="bg1"/>
                </a:solidFill>
              </a:rPr>
              <a:t>GIVE</a:t>
            </a:r>
            <a:r>
              <a:rPr lang="en-US" sz="4000" i="1" dirty="0">
                <a:solidFill>
                  <a:schemeClr val="accent3"/>
                </a:solidFill>
              </a:rPr>
              <a:t> 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3AA8FD6-8B3E-48E8-B702-B37788095252}"/>
              </a:ext>
            </a:extLst>
          </p:cNvPr>
          <p:cNvSpPr txBox="1"/>
          <p:nvPr/>
        </p:nvSpPr>
        <p:spPr>
          <a:xfrm>
            <a:off x="863657" y="118243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720DA1-1E23-4BC1-A631-4A958A307EFE}"/>
              </a:ext>
            </a:extLst>
          </p:cNvPr>
          <p:cNvSpPr txBox="1"/>
          <p:nvPr/>
        </p:nvSpPr>
        <p:spPr>
          <a:xfrm>
            <a:off x="863657" y="148165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cs typeface="Arial" pitchFamily="34" charset="0"/>
              </a:rPr>
              <a:t>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C900FC0-C32C-489A-8416-41DA28785EF4}"/>
              </a:ext>
            </a:extLst>
          </p:cNvPr>
          <p:cNvSpPr txBox="1"/>
          <p:nvPr/>
        </p:nvSpPr>
        <p:spPr>
          <a:xfrm>
            <a:off x="863657" y="237931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D3781FD-AD6D-464D-A834-CFA6C1D3EDB6}"/>
              </a:ext>
            </a:extLst>
          </p:cNvPr>
          <p:cNvSpPr txBox="1"/>
          <p:nvPr/>
        </p:nvSpPr>
        <p:spPr>
          <a:xfrm>
            <a:off x="863657" y="208009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cs typeface="Arial" pitchFamily="34" charset="0"/>
              </a:rPr>
              <a:t>Simple Portfolio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2BCF3E0-05A1-4175-97CC-B13134AEFA6D}"/>
              </a:ext>
            </a:extLst>
          </p:cNvPr>
          <p:cNvSpPr txBox="1"/>
          <p:nvPr/>
        </p:nvSpPr>
        <p:spPr>
          <a:xfrm>
            <a:off x="863657" y="178087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cs typeface="Arial" pitchFamily="34" charset="0"/>
              </a:rPr>
              <a:t>Portfolio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C2CA3DE-1E73-447D-B4B7-506FBD68C7AC}"/>
              </a:ext>
            </a:extLst>
          </p:cNvPr>
          <p:cNvSpPr txBox="1"/>
          <p:nvPr/>
        </p:nvSpPr>
        <p:spPr>
          <a:xfrm>
            <a:off x="9537423" y="1471748"/>
            <a:ext cx="2230737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rgbClr val="F47758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Clean 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Text 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752" y="573812"/>
            <a:ext cx="3626843" cy="418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76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xmlns="" id="{CEB11B7F-3813-46A4-AE9D-FEDC03F4270F}"/>
              </a:ext>
            </a:extLst>
          </p:cNvPr>
          <p:cNvSpPr/>
          <p:nvPr/>
        </p:nvSpPr>
        <p:spPr>
          <a:xfrm rot="5400000">
            <a:off x="4961106" y="2872950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xmlns="" id="{F902180C-69ED-4436-AE96-57301E4E0BCC}"/>
              </a:ext>
            </a:extLst>
          </p:cNvPr>
          <p:cNvSpPr/>
          <p:nvPr/>
        </p:nvSpPr>
        <p:spPr>
          <a:xfrm rot="5400000">
            <a:off x="6037813" y="1804059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1300852C-9843-42D3-B1A2-2E50153138E7}"/>
              </a:ext>
            </a:extLst>
          </p:cNvPr>
          <p:cNvSpPr/>
          <p:nvPr/>
        </p:nvSpPr>
        <p:spPr>
          <a:xfrm rot="5400000">
            <a:off x="6037813" y="3940436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0D2D2FFE-D239-442C-9E91-582024C682E4}"/>
              </a:ext>
            </a:extLst>
          </p:cNvPr>
          <p:cNvSpPr/>
          <p:nvPr/>
        </p:nvSpPr>
        <p:spPr>
          <a:xfrm rot="5400000">
            <a:off x="7036207" y="1690866"/>
            <a:ext cx="4213781" cy="4213776"/>
          </a:xfrm>
          <a:prstGeom prst="diamond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18E42A3-8BB5-4F39-9A4E-93C54CBEC48D}"/>
              </a:ext>
            </a:extLst>
          </p:cNvPr>
          <p:cNvGrpSpPr/>
          <p:nvPr/>
        </p:nvGrpSpPr>
        <p:grpSpPr>
          <a:xfrm>
            <a:off x="8447127" y="2744021"/>
            <a:ext cx="2560053" cy="2061879"/>
            <a:chOff x="5978252" y="2455802"/>
            <a:chExt cx="2330217" cy="18767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5956ED4-44DD-450F-BA91-555B4C3B0141}"/>
                </a:ext>
              </a:extLst>
            </p:cNvPr>
            <p:cNvSpPr txBox="1"/>
            <p:nvPr/>
          </p:nvSpPr>
          <p:spPr>
            <a:xfrm>
              <a:off x="5978252" y="2735744"/>
              <a:ext cx="2330216" cy="1596826"/>
            </a:xfrm>
            <a:prstGeom prst="homePlate">
              <a:avLst>
                <a:gd name="adj" fmla="val 719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75DEF42-0816-41B9-BF8C-222705503B2B}"/>
                </a:ext>
              </a:extLst>
            </p:cNvPr>
            <p:cNvSpPr txBox="1"/>
            <p:nvPr/>
          </p:nvSpPr>
          <p:spPr>
            <a:xfrm>
              <a:off x="5978253" y="2455802"/>
              <a:ext cx="2330216" cy="25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5AAC4C5-4DC4-4546-8CEE-805DE2FF182B}"/>
              </a:ext>
            </a:extLst>
          </p:cNvPr>
          <p:cNvGrpSpPr/>
          <p:nvPr/>
        </p:nvGrpSpPr>
        <p:grpSpPr>
          <a:xfrm>
            <a:off x="6432934" y="2395524"/>
            <a:ext cx="1090284" cy="686964"/>
            <a:chOff x="4063366" y="1671583"/>
            <a:chExt cx="992401" cy="6252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A8A20C3-0A70-4C15-B208-0CABB4967279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BC20B39-4D62-4D24-B518-BA147B7D2583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87832A8-B743-45AF-A5A4-149827D0B1E1}"/>
              </a:ext>
            </a:extLst>
          </p:cNvPr>
          <p:cNvGrpSpPr/>
          <p:nvPr/>
        </p:nvGrpSpPr>
        <p:grpSpPr>
          <a:xfrm>
            <a:off x="5356226" y="3464414"/>
            <a:ext cx="1090284" cy="686964"/>
            <a:chOff x="4063366" y="1671583"/>
            <a:chExt cx="992401" cy="6252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F16D500-4BFA-4BC6-8835-EB3CCB286CFD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E551B19-A272-4CC6-AD46-38FD6172A138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A5ED2B6-650C-4D40-8849-D26D1CA45335}"/>
              </a:ext>
            </a:extLst>
          </p:cNvPr>
          <p:cNvGrpSpPr/>
          <p:nvPr/>
        </p:nvGrpSpPr>
        <p:grpSpPr>
          <a:xfrm>
            <a:off x="6432934" y="4531900"/>
            <a:ext cx="1090284" cy="686964"/>
            <a:chOff x="4063366" y="1671583"/>
            <a:chExt cx="992401" cy="6252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C24678E-CAC7-4DFD-94F5-592615A6A7B8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B5080C5-F10D-4515-923F-371808BCEDCF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80FCB80-B7AF-48BE-9CFD-AB7DF48D404B}"/>
              </a:ext>
            </a:extLst>
          </p:cNvPr>
          <p:cNvGrpSpPr/>
          <p:nvPr/>
        </p:nvGrpSpPr>
        <p:grpSpPr>
          <a:xfrm>
            <a:off x="7481360" y="3464414"/>
            <a:ext cx="1090284" cy="686964"/>
            <a:chOff x="4063366" y="1671583"/>
            <a:chExt cx="992401" cy="6252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2DD7F56-EF3B-4C50-8ED9-FA4AB89F29C9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668D145-5388-4E65-BF89-283C9BE9CE2D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35A6F33-2625-4BAC-89DA-F02422AAB2C8}"/>
              </a:ext>
            </a:extLst>
          </p:cNvPr>
          <p:cNvGrpSpPr/>
          <p:nvPr/>
        </p:nvGrpSpPr>
        <p:grpSpPr>
          <a:xfrm>
            <a:off x="891271" y="1656104"/>
            <a:ext cx="4464955" cy="1041157"/>
            <a:chOff x="-740680" y="1129566"/>
            <a:chExt cx="4125026" cy="104115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49AFC49-36D3-4DFC-B978-E1B2A2E1B300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41F804F-88E7-4420-8604-5E4A859F600F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6D40023-6CCF-4668-BFC1-13D732292AD2}"/>
              </a:ext>
            </a:extLst>
          </p:cNvPr>
          <p:cNvGrpSpPr/>
          <p:nvPr/>
        </p:nvGrpSpPr>
        <p:grpSpPr>
          <a:xfrm>
            <a:off x="891271" y="4896464"/>
            <a:ext cx="4464955" cy="1041157"/>
            <a:chOff x="-740680" y="1129566"/>
            <a:chExt cx="4125026" cy="10411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51C2D22-6F80-4E53-8B1E-2534B4F894D8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89806C8-D343-45D1-92BE-12A2E63CCFF4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D26033E-B9BD-441F-8E50-2205BEE9324E}"/>
              </a:ext>
            </a:extLst>
          </p:cNvPr>
          <p:cNvGrpSpPr/>
          <p:nvPr/>
        </p:nvGrpSpPr>
        <p:grpSpPr>
          <a:xfrm>
            <a:off x="891271" y="3183950"/>
            <a:ext cx="3272167" cy="1225823"/>
            <a:chOff x="-740680" y="1205766"/>
            <a:chExt cx="2801495" cy="12258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875F72A-ABB6-4445-BCAB-0BC8DA13ED3D}"/>
                </a:ext>
              </a:extLst>
            </p:cNvPr>
            <p:cNvSpPr txBox="1"/>
            <p:nvPr/>
          </p:nvSpPr>
          <p:spPr>
            <a:xfrm>
              <a:off x="-740680" y="1205766"/>
              <a:ext cx="27966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4AF03B8A-7D7F-4284-B8F3-E3492555121C}"/>
                </a:ext>
              </a:extLst>
            </p:cNvPr>
            <p:cNvSpPr txBox="1"/>
            <p:nvPr/>
          </p:nvSpPr>
          <p:spPr>
            <a:xfrm>
              <a:off x="-725681" y="1415926"/>
              <a:ext cx="2786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354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raphic 17">
            <a:extLst>
              <a:ext uri="{FF2B5EF4-FFF2-40B4-BE49-F238E27FC236}">
                <a16:creationId xmlns:a16="http://schemas.microsoft.com/office/drawing/2014/main" xmlns="" id="{2D3C00A2-F2F5-42AE-8C80-89F86AD17BEB}"/>
              </a:ext>
            </a:extLst>
          </p:cNvPr>
          <p:cNvGrpSpPr/>
          <p:nvPr/>
        </p:nvGrpSpPr>
        <p:grpSpPr>
          <a:xfrm>
            <a:off x="3163612" y="1502188"/>
            <a:ext cx="5675301" cy="3330658"/>
            <a:chOff x="2687161" y="3731096"/>
            <a:chExt cx="5158677" cy="3027467"/>
          </a:xfrm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xmlns="" id="{DA3EAFFF-5CAC-452D-AEB1-8814F2A618B1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xmlns="" id="{B9AE4612-2CFA-4E2B-AD7B-4F4665E254F7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xmlns="" id="{569F9FEE-CDDC-489C-8F6A-D28737D3FE04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xmlns="" id="{74F31BC6-B63A-42E7-A65B-36503D6F27D4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xmlns="" id="{D8CBF594-D239-43DE-BC51-268F498814FD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xmlns="" id="{319EB62F-D95A-44B9-8526-1B5BD79D0DE2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xmlns="" id="{23A203F7-1D59-488A-9138-86D0D9A6C54B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91CD28A0-9475-49BB-A7E7-21956633AD6A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xmlns="" id="{F258B589-7AB4-455C-B822-CA39EA24BE0F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BB6E97C4-EB54-4517-8860-6F57F2E168B0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6AA5D114-85F4-4CC4-AEF3-322865C0D82B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xmlns="" id="{BC66BC88-AA29-4C6D-B400-F0160BB72EB5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xmlns="" id="{5EBF5D6B-94FE-474E-BC38-93B41FC791B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xmlns="" id="{4E8287DB-709E-471C-B2C8-CD1042B888F2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xmlns="" id="{E1F8FD49-B591-482E-95E0-73C9AC864ED1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xmlns="" id="{ECB8CACF-7347-437A-A499-07C53E11FA3A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09355138-ED9A-451F-B1C9-DB1F40CAFB79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9AE95613-DBB0-4557-A351-4ED7ADCD9E27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393076DC-9333-400B-9EFE-14A5A0B6F83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363DFC1E-3DC6-4390-A0E0-7194E8187235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ACFC6EB5-B507-4A85-8F3F-9A420817DB4B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34E1D8E5-04C0-4C85-B259-0B5C433CF975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27DE8F65-64BC-4BD9-9404-B103FFFD7D82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xmlns="" id="{11B672C2-1ADC-45A7-ADA7-42A677A5F0B0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xmlns="" id="{E267006E-CCD9-4EB9-ADD0-EDDFFA7DF358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xmlns="" id="{1AE9AB54-16FD-4BDC-B5F1-5C9B17CD3183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xmlns="" id="{E79C1CB0-BF42-4320-8829-C3462361A2A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xmlns="" id="{034D7C91-AAD5-40F0-8917-1B6A799F73CF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xmlns="" id="{FAB7301C-C2ED-400E-891D-CE1AE2E6B46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A9D22798-D73F-45E9-A69B-53F6DB2238D3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xmlns="" id="{020FBB90-0AF3-46FE-A348-B2F6C50EB9CA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BF894C51-3711-4FC8-915E-77E3025F674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A855F684-774F-40FC-B8D0-9CE44B97D291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xmlns="" id="{7CCC124B-0987-4232-99C4-37CC453289DC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xmlns="" id="{BD50F5AE-8DB4-46B9-8265-9311C30761E7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xmlns="" id="{D0CC7E99-F289-4387-BB4A-7222075839A9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xmlns="" id="{1C547F9B-1496-44B3-AE32-AE2D2530CDC1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xmlns="" id="{293002B1-3ECB-4667-B676-CBC6B6C7C25F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A6750D9C-235E-4E4B-AF6C-A84D9B6A8B9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5473A11D-6329-43EA-92A4-B5AA1AE69DDD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xmlns="" id="{33AAC501-3201-43E3-8140-EF142C2F46A4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xmlns="" id="{7851D54B-9716-45C0-9360-61BEEF859A7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xmlns="" id="{D7793F47-A083-435A-BFDE-70ACA0345CA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04D2C3B6-5174-4B7F-A10F-F42B55FFCF8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xmlns="" id="{961CC1B2-B666-4A13-BA5A-7B9FE878D821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xmlns="" id="{ADD6B2AD-AA8F-4289-93F3-A2EAA0CA8F3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xmlns="" id="{6099D10F-BDB6-45C3-8E33-987D3AF3EFB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6929119A-202B-49F8-8D22-91808C25F60C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xmlns="" id="{F1D932D6-5502-4E81-A22D-12A4912347DE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xmlns="" id="{DC116305-D175-499C-9DDD-AA9FFE1F3C3F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xmlns="" id="{0007B2EE-B685-4AB0-A366-7AA05CD33CCB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xmlns="" id="{36F875EC-E71C-482F-8C4A-0912446CD204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xmlns="" id="{7802340C-715B-447D-8171-3560207A586C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xmlns="" id="{BD857994-BA55-46C0-9BE7-65F3B15B0D0E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xmlns="" id="{C95B1881-8A60-448E-BDC8-1D16B1F2C87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xmlns="" id="{72B25915-DBC3-4BBC-B889-CE9A846DD073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xmlns="" id="{F52FFE7E-0D68-4656-BE21-B41E3C6F1E8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xmlns="" id="{86B4889F-CEC1-461B-B61F-038336A8DAB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xmlns="" id="{BD34B7CC-7A95-4E1A-9916-8E25AA1F2707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xmlns="" id="{64D6C9B8-EBE6-4954-B284-822093EE8B9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xmlns="" id="{73C0F947-72C2-4526-AC98-F330574F794E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xmlns="" id="{CE7DD28A-0FDC-48A8-A854-C16D1CEBAB7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xmlns="" id="{87D417FC-7F37-4F98-8A31-80E0999CA190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xmlns="" id="{12405BC6-4142-4829-9488-8E5D7A5C6C65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xmlns="" id="{FEBC5AAE-59B8-4F3A-BD13-4E96FE7E9922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xmlns="" id="{F8AC74F7-0735-4D5A-B4D0-E7072898485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xmlns="" id="{A5C31CDA-609C-474F-B450-66CE6533007E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xmlns="" id="{8190A16D-86DD-46D4-87D5-AECE3EAD8D6B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xmlns="" id="{9C0CBFCA-FC84-49E9-9BED-F0141025B00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xmlns="" id="{A8EA72A9-4D13-4990-8F63-4C801583A0F7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xmlns="" id="{52551A95-4BBA-44AA-B983-F6FBFF963D3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xmlns="" id="{C93CCC4D-7568-4822-8365-F0455250BCCC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xmlns="" id="{94CC797F-3B35-4CA9-8758-A49D366B3B9F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xmlns="" id="{1E5DDB2A-1AB9-4F53-A150-130DC855AE5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xmlns="" id="{6F383776-022F-4386-BA1F-144899AEEEF7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xmlns="" id="{FEFBB318-45F8-4A6E-9CE6-A748DF0D748E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xmlns="" id="{6D88F948-65E2-4BDF-A89D-8E54E66F421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xmlns="" id="{FE8117D8-D51B-43F7-8AAA-AB2AC52C84B5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xmlns="" id="{3D3840F8-E0A0-4569-B51F-C5E3799D5F1B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xmlns="" id="{38B2F172-CC72-4EA9-A0FD-4356E1AAD96A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xmlns="" id="{69F79B07-A456-4D2B-A22B-51ED3FFF7ED9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xmlns="" id="{484C7C22-FD02-43CD-93FA-EA6DA8B5228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xmlns="" id="{0BBC0078-6512-4D3E-BD27-B7B93460A4B2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xmlns="" id="{006DF91C-084F-4A48-B8A4-CD67EE244398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xmlns="" id="{E6D02392-285F-4147-AD72-D5BDC41CFCF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xmlns="" id="{9BFBBCB1-5841-460E-B036-4A81D54C06C1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xmlns="" id="{A69F964D-FA16-4598-AB6F-AF1E7AC86C48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xmlns="" id="{6C78982A-7500-4477-BBEF-62FD1588C730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xmlns="" id="{B0B4CB31-0575-46DC-8117-56567678FA35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xmlns="" id="{C062DD7D-5DCE-49F0-993D-B3FA0E329FE8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xmlns="" id="{89F80191-4F7C-4C11-9684-9D7D58CDB19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xmlns="" id="{8820CBBC-7978-4179-B5B4-0C8D6834109F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xmlns="" id="{C81CFEE7-6B45-4AF9-9271-DE4BB3C92943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xmlns="" id="{74C999FD-CFBD-4D0B-9077-B3279689EF37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xmlns="" id="{DA922798-BB66-435B-8B84-5C3A7C397D82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xmlns="" id="{E6E783E1-F7EF-4EA3-9618-A2A1293ACBC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xmlns="" id="{E3A86C7D-1A03-47DA-A3D9-F1A503C5EC11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xmlns="" id="{F2C3C3B9-4110-44BE-BEE4-83DAD5F389DA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xmlns="" id="{F95F5DC4-8608-48A7-B6A8-13ABBB4F84A4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xmlns="" id="{D37C068A-0901-424F-978E-6B2B748AA86E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xmlns="" id="{A5D083FB-04C1-4B31-AD86-79D28BCA2CE2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xmlns="" id="{0022C828-C780-491E-B722-D8FE4EF982E6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xmlns="" id="{0ABAD739-0062-4C2B-BCE5-4659B9CB0CC2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xmlns="" id="{ED04D4D7-0152-4D8E-8462-22DE222C7385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xmlns="" id="{C5627A3D-DD28-4B78-B672-2D2F9DF1E154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xmlns="" id="{277636A2-F0B3-4239-9326-3538781DDBE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xmlns="" id="{A2E5BB88-41F1-44F0-ABEB-7382F2DF208E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xmlns="" id="{956F8DFA-7793-44DD-9AEC-E236C030D33A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xmlns="" id="{77FAB44F-8CCF-47AB-88EA-014A2F967DBF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xmlns="" id="{F3194531-6481-42A7-8B12-717809503CEE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xmlns="" id="{C65A2EDA-A446-491F-AE6A-CAD65F5AED0D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xmlns="" id="{95BA66A7-7761-49BF-9E70-74AE80E8C881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xmlns="" id="{F60091D1-4B6E-469D-8733-A7CE10052F88}"/>
              </a:ext>
            </a:extLst>
          </p:cNvPr>
          <p:cNvGrpSpPr/>
          <p:nvPr/>
        </p:nvGrpSpPr>
        <p:grpSpPr>
          <a:xfrm>
            <a:off x="4369248" y="1616342"/>
            <a:ext cx="452295" cy="1562911"/>
            <a:chOff x="2845247" y="1647850"/>
            <a:chExt cx="452295" cy="1562911"/>
          </a:xfrm>
        </p:grpSpPr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xmlns="" id="{A9E1FD22-8729-45E4-9ED2-29152931F83D}"/>
                </a:ext>
              </a:extLst>
            </p:cNvPr>
            <p:cNvGrpSpPr/>
            <p:nvPr/>
          </p:nvGrpSpPr>
          <p:grpSpPr>
            <a:xfrm rot="893195">
              <a:off x="2845247" y="2096345"/>
              <a:ext cx="288032" cy="1114416"/>
              <a:chOff x="899592" y="3106672"/>
              <a:chExt cx="288032" cy="1114416"/>
            </a:xfrm>
            <a:solidFill>
              <a:srgbClr val="86BF3E"/>
            </a:solidFill>
          </p:grpSpPr>
          <p:sp>
            <p:nvSpPr>
              <p:cNvPr id="283" name="Isosceles Triangle 282">
                <a:extLst>
                  <a:ext uri="{FF2B5EF4-FFF2-40B4-BE49-F238E27FC236}">
                    <a16:creationId xmlns:a16="http://schemas.microsoft.com/office/drawing/2014/main" xmlns="" id="{D1802F51-5EA6-4333-BBE0-97BA7CD35A92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xmlns="" id="{B4C25F33-6BEA-44BD-8D0D-C810E9852ECB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xmlns="" id="{97476D20-1346-4AEE-AC9E-C5192FEE3D20}"/>
                </a:ext>
              </a:extLst>
            </p:cNvPr>
            <p:cNvSpPr txBox="1"/>
            <p:nvPr/>
          </p:nvSpPr>
          <p:spPr>
            <a:xfrm>
              <a:off x="2938794" y="1647850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Calibri" pitchFamily="34" charset="0"/>
                </a:rPr>
                <a:t>A</a:t>
              </a:r>
              <a:endParaRPr lang="ko-KR" altLang="en-US" sz="2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xmlns="" id="{3D9A540C-FA91-46DF-919E-83D5753A3068}"/>
              </a:ext>
            </a:extLst>
          </p:cNvPr>
          <p:cNvGrpSpPr/>
          <p:nvPr/>
        </p:nvGrpSpPr>
        <p:grpSpPr>
          <a:xfrm>
            <a:off x="5008201" y="2504840"/>
            <a:ext cx="469973" cy="1594378"/>
            <a:chOff x="3484200" y="2536349"/>
            <a:chExt cx="469973" cy="1594378"/>
          </a:xfrm>
        </p:grpSpPr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xmlns="" id="{A723721C-371A-43C7-9352-5ABCA7C9B385}"/>
                </a:ext>
              </a:extLst>
            </p:cNvPr>
            <p:cNvGrpSpPr/>
            <p:nvPr/>
          </p:nvGrpSpPr>
          <p:grpSpPr>
            <a:xfrm rot="893195">
              <a:off x="3484200" y="3016311"/>
              <a:ext cx="288032" cy="1114416"/>
              <a:chOff x="899592" y="3106672"/>
              <a:chExt cx="288032" cy="1114416"/>
            </a:xfrm>
          </p:grpSpPr>
          <p:sp>
            <p:nvSpPr>
              <p:cNvPr id="288" name="Isosceles Triangle 287">
                <a:extLst>
                  <a:ext uri="{FF2B5EF4-FFF2-40B4-BE49-F238E27FC236}">
                    <a16:creationId xmlns:a16="http://schemas.microsoft.com/office/drawing/2014/main" xmlns="" id="{718B8524-2C34-42DD-94A8-FD6591616675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xmlns="" id="{5FDE3355-C02F-4AFE-9C14-5C0A975EF74C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xmlns="" id="{4A444CE0-9F87-4052-8FB1-2F0E631D8ADD}"/>
                </a:ext>
              </a:extLst>
            </p:cNvPr>
            <p:cNvSpPr txBox="1"/>
            <p:nvPr/>
          </p:nvSpPr>
          <p:spPr>
            <a:xfrm>
              <a:off x="3595425" y="2536349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Calibri" pitchFamily="34" charset="0"/>
                </a:rPr>
                <a:t>B</a:t>
              </a:r>
              <a:endParaRPr lang="ko-KR" altLang="en-US" sz="24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xmlns="" id="{83DE59C4-CAEF-47C7-B34F-13B3208AABA2}"/>
              </a:ext>
            </a:extLst>
          </p:cNvPr>
          <p:cNvGrpSpPr/>
          <p:nvPr/>
        </p:nvGrpSpPr>
        <p:grpSpPr>
          <a:xfrm>
            <a:off x="7644278" y="1542519"/>
            <a:ext cx="785097" cy="1225465"/>
            <a:chOff x="4318112" y="1671300"/>
            <a:chExt cx="785097" cy="1225465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xmlns="" id="{65E986F3-B527-49C4-AA4E-A7C0CFCB6EC0}"/>
                </a:ext>
              </a:extLst>
            </p:cNvPr>
            <p:cNvGrpSpPr/>
            <p:nvPr/>
          </p:nvGrpSpPr>
          <p:grpSpPr>
            <a:xfrm rot="893195">
              <a:off x="4318112" y="1782349"/>
              <a:ext cx="288032" cy="1114416"/>
              <a:chOff x="899592" y="3106672"/>
              <a:chExt cx="288032" cy="1114416"/>
            </a:xfrm>
            <a:solidFill>
              <a:srgbClr val="FFB850"/>
            </a:solidFill>
          </p:grpSpPr>
          <p:sp>
            <p:nvSpPr>
              <p:cNvPr id="293" name="Isosceles Triangle 292">
                <a:extLst>
                  <a:ext uri="{FF2B5EF4-FFF2-40B4-BE49-F238E27FC236}">
                    <a16:creationId xmlns:a16="http://schemas.microsoft.com/office/drawing/2014/main" xmlns="" id="{99E36621-7B70-4517-8E3B-152890854392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xmlns="" id="{026B1258-DD63-4BB3-8F59-37BDCA28F740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7DEDB3B9-56BB-40B1-9228-D9776958CA7D}"/>
                </a:ext>
              </a:extLst>
            </p:cNvPr>
            <p:cNvSpPr txBox="1"/>
            <p:nvPr/>
          </p:nvSpPr>
          <p:spPr>
            <a:xfrm>
              <a:off x="4744461" y="1671300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Calibri" pitchFamily="34" charset="0"/>
                </a:rPr>
                <a:t>C</a:t>
              </a:r>
              <a:endParaRPr lang="ko-KR" altLang="en-US" sz="24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xmlns="" id="{95311FDF-308E-4AB2-B218-87F457C21348}"/>
              </a:ext>
            </a:extLst>
          </p:cNvPr>
          <p:cNvGrpSpPr/>
          <p:nvPr/>
        </p:nvGrpSpPr>
        <p:grpSpPr>
          <a:xfrm>
            <a:off x="8163014" y="2746964"/>
            <a:ext cx="473360" cy="1588227"/>
            <a:chOff x="7086581" y="2894862"/>
            <a:chExt cx="473360" cy="1588227"/>
          </a:xfrm>
        </p:grpSpPr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xmlns="" id="{ACFD7D2C-A001-4F4D-8B3A-BAF6532AB923}"/>
                </a:ext>
              </a:extLst>
            </p:cNvPr>
            <p:cNvGrpSpPr/>
            <p:nvPr/>
          </p:nvGrpSpPr>
          <p:grpSpPr>
            <a:xfrm rot="893195">
              <a:off x="7086581" y="3368673"/>
              <a:ext cx="288032" cy="1114416"/>
              <a:chOff x="899592" y="3106672"/>
              <a:chExt cx="288032" cy="1114416"/>
            </a:xfrm>
            <a:solidFill>
              <a:srgbClr val="F57627"/>
            </a:solidFill>
          </p:grpSpPr>
          <p:sp>
            <p:nvSpPr>
              <p:cNvPr id="298" name="Isosceles Triangle 297">
                <a:extLst>
                  <a:ext uri="{FF2B5EF4-FFF2-40B4-BE49-F238E27FC236}">
                    <a16:creationId xmlns:a16="http://schemas.microsoft.com/office/drawing/2014/main" xmlns="" id="{857B1123-CFEA-4D92-A17C-9271656F1DA7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xmlns="" id="{A8ED50C4-327E-4D6F-905B-4D362BA51477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xmlns="" id="{BE204148-A839-4A27-BCD5-6941570AF5F1}"/>
                </a:ext>
              </a:extLst>
            </p:cNvPr>
            <p:cNvSpPr txBox="1"/>
            <p:nvPr/>
          </p:nvSpPr>
          <p:spPr>
            <a:xfrm>
              <a:off x="7201193" y="2894862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Calibri" pitchFamily="34" charset="0"/>
                </a:rPr>
                <a:t>D</a:t>
              </a:r>
              <a:endParaRPr lang="ko-KR" altLang="en-US" sz="24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</p:grpSp>
      <p:sp>
        <p:nvSpPr>
          <p:cNvPr id="300" name="자유형: 도형 366">
            <a:extLst>
              <a:ext uri="{FF2B5EF4-FFF2-40B4-BE49-F238E27FC236}">
                <a16:creationId xmlns:a16="http://schemas.microsoft.com/office/drawing/2014/main" xmlns="" id="{787287FB-7AF0-4F6A-901E-757358F48FAC}"/>
              </a:ext>
            </a:extLst>
          </p:cNvPr>
          <p:cNvSpPr/>
          <p:nvPr/>
        </p:nvSpPr>
        <p:spPr>
          <a:xfrm>
            <a:off x="1077648" y="4881080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1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1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113 h 1224000"/>
              <a:gd name="connsiteX8" fmla="*/ 760 w 2232000"/>
              <a:gd name="connsiteY8" fmla="*/ 395349 h 1224000"/>
              <a:gd name="connsiteX9" fmla="*/ 66767 w 2232000"/>
              <a:gd name="connsiteY9" fmla="*/ 402003 h 1224000"/>
              <a:gd name="connsiteX10" fmla="*/ 394287 w 2232000"/>
              <a:gd name="connsiteY10" fmla="*/ 74483 h 1224000"/>
              <a:gd name="connsiteX11" fmla="*/ 393087 w 2232000"/>
              <a:gd name="connsiteY11" fmla="*/ 62580 h 1224000"/>
              <a:gd name="connsiteX12" fmla="*/ 393804 w 2232000"/>
              <a:gd name="connsiteY12" fmla="*/ 56382 h 1224000"/>
              <a:gd name="connsiteX13" fmla="*/ 387281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1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1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113"/>
                </a:lnTo>
                <a:lnTo>
                  <a:pt x="760" y="395349"/>
                </a:lnTo>
                <a:cubicBezTo>
                  <a:pt x="22081" y="399712"/>
                  <a:pt x="44157" y="402003"/>
                  <a:pt x="66767" y="402003"/>
                </a:cubicBezTo>
                <a:cubicBezTo>
                  <a:pt x="247651" y="402003"/>
                  <a:pt x="394287" y="255367"/>
                  <a:pt x="394287" y="74483"/>
                </a:cubicBezTo>
                <a:lnTo>
                  <a:pt x="393087" y="62580"/>
                </a:lnTo>
                <a:lnTo>
                  <a:pt x="393804" y="56382"/>
                </a:ln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01" name="그룹 10">
            <a:extLst>
              <a:ext uri="{FF2B5EF4-FFF2-40B4-BE49-F238E27FC236}">
                <a16:creationId xmlns:a16="http://schemas.microsoft.com/office/drawing/2014/main" xmlns="" id="{7C39FED0-8E96-4C11-A818-92F826B49290}"/>
              </a:ext>
            </a:extLst>
          </p:cNvPr>
          <p:cNvGrpSpPr/>
          <p:nvPr/>
        </p:nvGrpSpPr>
        <p:grpSpPr>
          <a:xfrm>
            <a:off x="806890" y="4618038"/>
            <a:ext cx="603321" cy="603321"/>
            <a:chOff x="779029" y="4778938"/>
            <a:chExt cx="603321" cy="603321"/>
          </a:xfrm>
        </p:grpSpPr>
        <p:sp>
          <p:nvSpPr>
            <p:cNvPr id="302" name="Oval 301">
              <a:extLst>
                <a:ext uri="{FF2B5EF4-FFF2-40B4-BE49-F238E27FC236}">
                  <a16:creationId xmlns:a16="http://schemas.microsoft.com/office/drawing/2014/main" xmlns="" id="{846E9F3D-CE7D-4AF5-A50B-D77A780B75FD}"/>
                </a:ext>
              </a:extLst>
            </p:cNvPr>
            <p:cNvSpPr/>
            <p:nvPr/>
          </p:nvSpPr>
          <p:spPr>
            <a:xfrm>
              <a:off x="779029" y="4778938"/>
              <a:ext cx="603321" cy="60332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xmlns="" id="{81CB7651-3C7B-45E3-B6F4-A38CBAF37862}"/>
                </a:ext>
              </a:extLst>
            </p:cNvPr>
            <p:cNvSpPr/>
            <p:nvPr/>
          </p:nvSpPr>
          <p:spPr>
            <a:xfrm>
              <a:off x="874653" y="4874562"/>
              <a:ext cx="507697" cy="5076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A</a:t>
              </a:r>
              <a:endParaRPr lang="ko-KR" altLang="en-US" sz="1600" b="1" dirty="0"/>
            </a:p>
          </p:txBody>
        </p:sp>
      </p:grpSp>
      <p:sp>
        <p:nvSpPr>
          <p:cNvPr id="304" name="TextBox 303">
            <a:extLst>
              <a:ext uri="{FF2B5EF4-FFF2-40B4-BE49-F238E27FC236}">
                <a16:creationId xmlns:a16="http://schemas.microsoft.com/office/drawing/2014/main" xmlns="" id="{800BE17F-2942-426D-9487-B17A69D9CEC2}"/>
              </a:ext>
            </a:extLst>
          </p:cNvPr>
          <p:cNvSpPr txBox="1"/>
          <p:nvPr/>
        </p:nvSpPr>
        <p:spPr>
          <a:xfrm>
            <a:off x="1319514" y="5130035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5" name="자유형: 도형 365">
            <a:extLst>
              <a:ext uri="{FF2B5EF4-FFF2-40B4-BE49-F238E27FC236}">
                <a16:creationId xmlns:a16="http://schemas.microsoft.com/office/drawing/2014/main" xmlns="" id="{1EA1BB7A-A8E6-4C4B-965F-37DA6E424C5E}"/>
              </a:ext>
            </a:extLst>
          </p:cNvPr>
          <p:cNvSpPr/>
          <p:nvPr/>
        </p:nvSpPr>
        <p:spPr>
          <a:xfrm>
            <a:off x="3794626" y="4881080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1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1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574 h 1224000"/>
              <a:gd name="connsiteX8" fmla="*/ 63776 w 2232000"/>
              <a:gd name="connsiteY8" fmla="*/ 402003 h 1224000"/>
              <a:gd name="connsiteX9" fmla="*/ 384642 w 2232000"/>
              <a:gd name="connsiteY9" fmla="*/ 140490 h 1224000"/>
              <a:gd name="connsiteX10" fmla="*/ 388496 w 2232000"/>
              <a:gd name="connsiteY10" fmla="*/ 102263 h 1224000"/>
              <a:gd name="connsiteX11" fmla="*/ 393804 w 2232000"/>
              <a:gd name="connsiteY11" fmla="*/ 56382 h 1224000"/>
              <a:gd name="connsiteX12" fmla="*/ 387281 w 2232000"/>
              <a:gd name="connsiteY1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1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1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574"/>
                </a:lnTo>
                <a:lnTo>
                  <a:pt x="63776" y="402003"/>
                </a:lnTo>
                <a:cubicBezTo>
                  <a:pt x="222050" y="402003"/>
                  <a:pt x="354102" y="289735"/>
                  <a:pt x="384642" y="140490"/>
                </a:cubicBezTo>
                <a:lnTo>
                  <a:pt x="388496" y="102263"/>
                </a:lnTo>
                <a:lnTo>
                  <a:pt x="393804" y="56382"/>
                </a:ln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06" name="그룹 11">
            <a:extLst>
              <a:ext uri="{FF2B5EF4-FFF2-40B4-BE49-F238E27FC236}">
                <a16:creationId xmlns:a16="http://schemas.microsoft.com/office/drawing/2014/main" xmlns="" id="{01F2C30B-C153-4281-BA57-41C39772716B}"/>
              </a:ext>
            </a:extLst>
          </p:cNvPr>
          <p:cNvGrpSpPr/>
          <p:nvPr/>
        </p:nvGrpSpPr>
        <p:grpSpPr>
          <a:xfrm>
            <a:off x="3520877" y="4618038"/>
            <a:ext cx="603321" cy="603321"/>
            <a:chOff x="3496007" y="4778938"/>
            <a:chExt cx="603321" cy="603321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xmlns="" id="{02B416F8-A058-4048-A1D4-D6B0E435B3F1}"/>
                </a:ext>
              </a:extLst>
            </p:cNvPr>
            <p:cNvSpPr/>
            <p:nvPr/>
          </p:nvSpPr>
          <p:spPr>
            <a:xfrm>
              <a:off x="3496007" y="4778938"/>
              <a:ext cx="603321" cy="603321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xmlns="" id="{81E81328-9082-4EBA-B59E-0B2A60416334}"/>
                </a:ext>
              </a:extLst>
            </p:cNvPr>
            <p:cNvSpPr/>
            <p:nvPr/>
          </p:nvSpPr>
          <p:spPr>
            <a:xfrm>
              <a:off x="3591631" y="4874562"/>
              <a:ext cx="507697" cy="5076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B</a:t>
              </a:r>
              <a:endParaRPr lang="ko-KR" altLang="en-US" sz="1600" b="1" dirty="0"/>
            </a:p>
          </p:txBody>
        </p:sp>
      </p:grpSp>
      <p:sp>
        <p:nvSpPr>
          <p:cNvPr id="309" name="TextBox 308">
            <a:extLst>
              <a:ext uri="{FF2B5EF4-FFF2-40B4-BE49-F238E27FC236}">
                <a16:creationId xmlns:a16="http://schemas.microsoft.com/office/drawing/2014/main" xmlns="" id="{49E36AEC-C0AE-4970-9CB1-87A20905073A}"/>
              </a:ext>
            </a:extLst>
          </p:cNvPr>
          <p:cNvSpPr txBox="1"/>
          <p:nvPr/>
        </p:nvSpPr>
        <p:spPr>
          <a:xfrm>
            <a:off x="4036492" y="5130035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0" name="자유형: 도형 363">
            <a:extLst>
              <a:ext uri="{FF2B5EF4-FFF2-40B4-BE49-F238E27FC236}">
                <a16:creationId xmlns:a16="http://schemas.microsoft.com/office/drawing/2014/main" xmlns="" id="{0438A71D-1FB5-484B-B4CF-AEE4B3FB4266}"/>
              </a:ext>
            </a:extLst>
          </p:cNvPr>
          <p:cNvSpPr/>
          <p:nvPr/>
        </p:nvSpPr>
        <p:spPr>
          <a:xfrm>
            <a:off x="6511604" y="4881080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0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0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876 h 1224000"/>
              <a:gd name="connsiteX8" fmla="*/ 60785 w 2232000"/>
              <a:gd name="connsiteY8" fmla="*/ 402003 h 1224000"/>
              <a:gd name="connsiteX9" fmla="*/ 381651 w 2232000"/>
              <a:gd name="connsiteY9" fmla="*/ 140490 h 1224000"/>
              <a:gd name="connsiteX10" fmla="*/ 383104 w 2232000"/>
              <a:gd name="connsiteY10" fmla="*/ 126082 h 1224000"/>
              <a:gd name="connsiteX11" fmla="*/ 387008 w 2232000"/>
              <a:gd name="connsiteY11" fmla="*/ 115123 h 1224000"/>
              <a:gd name="connsiteX12" fmla="*/ 393804 w 2232000"/>
              <a:gd name="connsiteY12" fmla="*/ 56382 h 1224000"/>
              <a:gd name="connsiteX13" fmla="*/ 387281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0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0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876"/>
                </a:lnTo>
                <a:lnTo>
                  <a:pt x="60785" y="402003"/>
                </a:lnTo>
                <a:cubicBezTo>
                  <a:pt x="219059" y="402003"/>
                  <a:pt x="351111" y="289735"/>
                  <a:pt x="381651" y="140490"/>
                </a:cubicBezTo>
                <a:lnTo>
                  <a:pt x="383104" y="126082"/>
                </a:lnTo>
                <a:lnTo>
                  <a:pt x="387008" y="115123"/>
                </a:lnTo>
                <a:cubicBezTo>
                  <a:pt x="391464" y="96149"/>
                  <a:pt x="393804" y="76504"/>
                  <a:pt x="393804" y="56382"/>
                </a:cubicBez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11" name="그룹 12">
            <a:extLst>
              <a:ext uri="{FF2B5EF4-FFF2-40B4-BE49-F238E27FC236}">
                <a16:creationId xmlns:a16="http://schemas.microsoft.com/office/drawing/2014/main" xmlns="" id="{95F9529C-3052-4727-BB23-FC5E6B330F77}"/>
              </a:ext>
            </a:extLst>
          </p:cNvPr>
          <p:cNvGrpSpPr/>
          <p:nvPr/>
        </p:nvGrpSpPr>
        <p:grpSpPr>
          <a:xfrm>
            <a:off x="6234864" y="4618038"/>
            <a:ext cx="603321" cy="603321"/>
            <a:chOff x="6212985" y="4778938"/>
            <a:chExt cx="603321" cy="603321"/>
          </a:xfrm>
        </p:grpSpPr>
        <p:sp>
          <p:nvSpPr>
            <p:cNvPr id="312" name="Oval 311">
              <a:extLst>
                <a:ext uri="{FF2B5EF4-FFF2-40B4-BE49-F238E27FC236}">
                  <a16:creationId xmlns:a16="http://schemas.microsoft.com/office/drawing/2014/main" xmlns="" id="{4AE70BAF-85D2-4E78-9517-1DC7FFBC9774}"/>
                </a:ext>
              </a:extLst>
            </p:cNvPr>
            <p:cNvSpPr/>
            <p:nvPr/>
          </p:nvSpPr>
          <p:spPr>
            <a:xfrm>
              <a:off x="6212985" y="4778938"/>
              <a:ext cx="603321" cy="603321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xmlns="" id="{28503BBC-E779-4367-B0AA-6824739B6E44}"/>
                </a:ext>
              </a:extLst>
            </p:cNvPr>
            <p:cNvSpPr/>
            <p:nvPr/>
          </p:nvSpPr>
          <p:spPr>
            <a:xfrm>
              <a:off x="6308609" y="4874562"/>
              <a:ext cx="507697" cy="5076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C</a:t>
              </a:r>
              <a:endParaRPr lang="ko-KR" altLang="en-US" sz="1600" b="1" dirty="0"/>
            </a:p>
          </p:txBody>
        </p:sp>
      </p:grpSp>
      <p:sp>
        <p:nvSpPr>
          <p:cNvPr id="314" name="TextBox 313">
            <a:extLst>
              <a:ext uri="{FF2B5EF4-FFF2-40B4-BE49-F238E27FC236}">
                <a16:creationId xmlns:a16="http://schemas.microsoft.com/office/drawing/2014/main" xmlns="" id="{E4C36FC6-5D6B-485D-B291-31541E3DEDC6}"/>
              </a:ext>
            </a:extLst>
          </p:cNvPr>
          <p:cNvSpPr txBox="1"/>
          <p:nvPr/>
        </p:nvSpPr>
        <p:spPr>
          <a:xfrm>
            <a:off x="6753470" y="5130035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5" name="자유형: 도형 362">
            <a:extLst>
              <a:ext uri="{FF2B5EF4-FFF2-40B4-BE49-F238E27FC236}">
                <a16:creationId xmlns:a16="http://schemas.microsoft.com/office/drawing/2014/main" xmlns="" id="{11D66326-6B7D-4B15-BF9D-DA265CD39C6C}"/>
              </a:ext>
            </a:extLst>
          </p:cNvPr>
          <p:cNvSpPr/>
          <p:nvPr/>
        </p:nvSpPr>
        <p:spPr>
          <a:xfrm>
            <a:off x="9228582" y="4881080"/>
            <a:ext cx="2232000" cy="1224000"/>
          </a:xfrm>
          <a:custGeom>
            <a:avLst/>
            <a:gdLst>
              <a:gd name="connsiteX0" fmla="*/ 387280 w 2232000"/>
              <a:gd name="connsiteY0" fmla="*/ 0 h 1224000"/>
              <a:gd name="connsiteX1" fmla="*/ 1997860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0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6177 h 1224000"/>
              <a:gd name="connsiteX8" fmla="*/ 57794 w 2232000"/>
              <a:gd name="connsiteY8" fmla="*/ 402003 h 1224000"/>
              <a:gd name="connsiteX9" fmla="*/ 378660 w 2232000"/>
              <a:gd name="connsiteY9" fmla="*/ 140490 h 1224000"/>
              <a:gd name="connsiteX10" fmla="*/ 378932 w 2232000"/>
              <a:gd name="connsiteY10" fmla="*/ 137790 h 1224000"/>
              <a:gd name="connsiteX11" fmla="*/ 387008 w 2232000"/>
              <a:gd name="connsiteY11" fmla="*/ 115123 h 1224000"/>
              <a:gd name="connsiteX12" fmla="*/ 393804 w 2232000"/>
              <a:gd name="connsiteY12" fmla="*/ 56382 h 1224000"/>
              <a:gd name="connsiteX13" fmla="*/ 387280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0" y="0"/>
                </a:moveTo>
                <a:lnTo>
                  <a:pt x="1997860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0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6177"/>
                </a:lnTo>
                <a:lnTo>
                  <a:pt x="57794" y="402003"/>
                </a:lnTo>
                <a:cubicBezTo>
                  <a:pt x="216068" y="402003"/>
                  <a:pt x="348120" y="289735"/>
                  <a:pt x="378660" y="140490"/>
                </a:cubicBezTo>
                <a:lnTo>
                  <a:pt x="378932" y="137790"/>
                </a:lnTo>
                <a:lnTo>
                  <a:pt x="387008" y="115123"/>
                </a:lnTo>
                <a:cubicBezTo>
                  <a:pt x="391464" y="96149"/>
                  <a:pt x="393804" y="76504"/>
                  <a:pt x="393804" y="56382"/>
                </a:cubicBezTo>
                <a:cubicBezTo>
                  <a:pt x="393804" y="37078"/>
                  <a:pt x="391650" y="18211"/>
                  <a:pt x="387280" y="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16" name="그룹 20">
            <a:extLst>
              <a:ext uri="{FF2B5EF4-FFF2-40B4-BE49-F238E27FC236}">
                <a16:creationId xmlns:a16="http://schemas.microsoft.com/office/drawing/2014/main" xmlns="" id="{96747B37-2FB5-4327-8E14-329DD99C6B9E}"/>
              </a:ext>
            </a:extLst>
          </p:cNvPr>
          <p:cNvGrpSpPr/>
          <p:nvPr/>
        </p:nvGrpSpPr>
        <p:grpSpPr>
          <a:xfrm>
            <a:off x="8948851" y="4618038"/>
            <a:ext cx="603321" cy="603321"/>
            <a:chOff x="8929963" y="4778938"/>
            <a:chExt cx="603321" cy="603321"/>
          </a:xfrm>
        </p:grpSpPr>
        <p:sp>
          <p:nvSpPr>
            <p:cNvPr id="317" name="Oval 316">
              <a:extLst>
                <a:ext uri="{FF2B5EF4-FFF2-40B4-BE49-F238E27FC236}">
                  <a16:creationId xmlns:a16="http://schemas.microsoft.com/office/drawing/2014/main" xmlns="" id="{046C4331-5275-418F-A522-33F210092682}"/>
                </a:ext>
              </a:extLst>
            </p:cNvPr>
            <p:cNvSpPr/>
            <p:nvPr/>
          </p:nvSpPr>
          <p:spPr>
            <a:xfrm>
              <a:off x="8929963" y="4778938"/>
              <a:ext cx="603321" cy="603321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xmlns="" id="{02886829-BC78-4481-839C-F0F7D8B8FE35}"/>
                </a:ext>
              </a:extLst>
            </p:cNvPr>
            <p:cNvSpPr/>
            <p:nvPr/>
          </p:nvSpPr>
          <p:spPr>
            <a:xfrm>
              <a:off x="9025587" y="4874562"/>
              <a:ext cx="507697" cy="5076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D</a:t>
              </a:r>
              <a:endParaRPr lang="ko-KR" altLang="en-US" sz="1600" b="1" dirty="0"/>
            </a:p>
          </p:txBody>
        </p:sp>
      </p:grpSp>
      <p:sp>
        <p:nvSpPr>
          <p:cNvPr id="319" name="TextBox 318">
            <a:extLst>
              <a:ext uri="{FF2B5EF4-FFF2-40B4-BE49-F238E27FC236}">
                <a16:creationId xmlns:a16="http://schemas.microsoft.com/office/drawing/2014/main" xmlns="" id="{30F5A70E-5A74-4FD9-80F8-7BFEA16E26AE}"/>
              </a:ext>
            </a:extLst>
          </p:cNvPr>
          <p:cNvSpPr txBox="1"/>
          <p:nvPr/>
        </p:nvSpPr>
        <p:spPr>
          <a:xfrm>
            <a:off x="9470448" y="5130035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xmlns="" id="{4769CC5A-9211-4499-BD48-223FEC6BC0A8}"/>
              </a:ext>
            </a:extLst>
          </p:cNvPr>
          <p:cNvGrpSpPr/>
          <p:nvPr/>
        </p:nvGrpSpPr>
        <p:grpSpPr>
          <a:xfrm>
            <a:off x="9847025" y="1637194"/>
            <a:ext cx="1296144" cy="959214"/>
            <a:chOff x="7020272" y="1700460"/>
            <a:chExt cx="1296144" cy="959214"/>
          </a:xfrm>
        </p:grpSpPr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xmlns="" id="{AC7A98C5-EF35-4A2A-805C-74C21F5253A8}"/>
                </a:ext>
              </a:extLst>
            </p:cNvPr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xmlns="" id="{C6E45B31-8B5F-47ED-92DD-F86865A66E99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xmlns="" id="{E0B8A927-FF3C-465F-831A-D0C9662F66A3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xmlns="" id="{A95F1418-D80E-4C76-83FE-4FFE0B4C39C8}"/>
                </a:ext>
              </a:extLst>
            </p:cNvPr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xmlns="" id="{7E1195CC-57C1-4987-8D08-E400BAC99952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xmlns="" id="{D238BE40-C8FA-494A-ACE3-E0F191182873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Option_B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xmlns="" id="{54AC6DC3-8428-4762-A44E-2C1D4A9677FE}"/>
                </a:ext>
              </a:extLst>
            </p:cNvPr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xmlns="" id="{78079B81-B64C-4AB9-B370-6B7EFB6B9585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xmlns="" id="{71B405CA-10FC-44AA-97E4-76A194B1F2F4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Option_C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xmlns="" id="{D95A08FB-A558-41F1-8380-755FE5BC8768}"/>
                </a:ext>
              </a:extLst>
            </p:cNvPr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xmlns="" id="{D7205961-6CA4-4700-B32F-E967C363C811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xmlns="" id="{12967DDD-B19A-4DD5-9F48-EC4F60E5FDD0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Option_D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160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D46BB3-A19B-406E-9694-4910C2328799}"/>
              </a:ext>
            </a:extLst>
          </p:cNvPr>
          <p:cNvSpPr txBox="1"/>
          <p:nvPr/>
        </p:nvSpPr>
        <p:spPr>
          <a:xfrm>
            <a:off x="6887914" y="23821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42A7FFA-06BB-4EF5-B7EF-9258EC0A4A22}"/>
              </a:ext>
            </a:extLst>
          </p:cNvPr>
          <p:cNvGrpSpPr/>
          <p:nvPr/>
        </p:nvGrpSpPr>
        <p:grpSpPr>
          <a:xfrm>
            <a:off x="6112512" y="16991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0FBC2B2-1424-4813-ADEC-22AB23D66D72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33A544B-EE20-4ECF-9DDB-772BBFAF56A8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F47758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rgbClr val="F47758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0DBD6B-F5CF-4F16-BAB8-436843A93A85}"/>
              </a:ext>
            </a:extLst>
          </p:cNvPr>
          <p:cNvSpPr txBox="1"/>
          <p:nvPr/>
        </p:nvSpPr>
        <p:spPr>
          <a:xfrm>
            <a:off x="6887914" y="35210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3C78289-DAC8-414B-8D63-2C258007916F}"/>
              </a:ext>
            </a:extLst>
          </p:cNvPr>
          <p:cNvGrpSpPr/>
          <p:nvPr/>
        </p:nvGrpSpPr>
        <p:grpSpPr>
          <a:xfrm>
            <a:off x="6112512" y="28381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7541B7D-7EB1-4B57-8206-67CDCB9F232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C7D7026-C15A-4AAE-838A-8ECC2906FDC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F47758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rgbClr val="F47758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38F0F8B-C627-4287-907C-42CACEC2E17D}"/>
              </a:ext>
            </a:extLst>
          </p:cNvPr>
          <p:cNvSpPr txBox="1"/>
          <p:nvPr/>
        </p:nvSpPr>
        <p:spPr>
          <a:xfrm>
            <a:off x="6887914" y="46600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CD216BE-1D58-4B3E-889C-6F92D07BAFA3}"/>
              </a:ext>
            </a:extLst>
          </p:cNvPr>
          <p:cNvGrpSpPr/>
          <p:nvPr/>
        </p:nvGrpSpPr>
        <p:grpSpPr>
          <a:xfrm>
            <a:off x="6112512" y="39771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82F6E6F-3E61-44E2-A3F6-BA6B25FA890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62E7A64-7A96-437A-8607-C577D71BBEE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F47758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rgbClr val="F47758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1459D35-D056-42FF-886C-3515ADCF50D7}"/>
              </a:ext>
            </a:extLst>
          </p:cNvPr>
          <p:cNvSpPr txBox="1"/>
          <p:nvPr/>
        </p:nvSpPr>
        <p:spPr>
          <a:xfrm>
            <a:off x="6887914" y="57990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36B79DA-075C-4440-B7A6-4C1FF6A10F57}"/>
              </a:ext>
            </a:extLst>
          </p:cNvPr>
          <p:cNvGrpSpPr/>
          <p:nvPr/>
        </p:nvGrpSpPr>
        <p:grpSpPr>
          <a:xfrm>
            <a:off x="6112512" y="51161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9066C6B-C3C8-4435-8E57-52FD2E398A85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62F505F-BA56-4852-B8A1-DE35A48723F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F47758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rgbClr val="F47758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A9A152-E411-4488-9980-CB04E316A16D}"/>
              </a:ext>
            </a:extLst>
          </p:cNvPr>
          <p:cNvSpPr txBox="1"/>
          <p:nvPr/>
        </p:nvSpPr>
        <p:spPr>
          <a:xfrm>
            <a:off x="6226812" y="408775"/>
            <a:ext cx="49898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rgbClr val="F47758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b="1" dirty="0">
              <a:solidFill>
                <a:srgbClr val="F47758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611" y="1083188"/>
            <a:ext cx="4340259" cy="51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A10700-FAEA-4474-A511-6D3344DA3D82}"/>
              </a:ext>
            </a:extLst>
          </p:cNvPr>
          <p:cNvSpPr txBox="1"/>
          <p:nvPr/>
        </p:nvSpPr>
        <p:spPr>
          <a:xfrm>
            <a:off x="648128" y="426443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rgbClr val="F47758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36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dirty="0">
                <a:solidFill>
                  <a:srgbClr val="F47758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3600" dirty="0">
              <a:solidFill>
                <a:srgbClr val="F47758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BDE62A1-908E-4DC3-9ABD-64F23D78544B}"/>
              </a:ext>
            </a:extLst>
          </p:cNvPr>
          <p:cNvSpPr/>
          <p:nvPr/>
        </p:nvSpPr>
        <p:spPr>
          <a:xfrm>
            <a:off x="6991988" y="4481121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679F2A-C8C8-4375-BABB-5EBFE7C93568}"/>
              </a:ext>
            </a:extLst>
          </p:cNvPr>
          <p:cNvSpPr txBox="1"/>
          <p:nvPr/>
        </p:nvSpPr>
        <p:spPr>
          <a:xfrm>
            <a:off x="7751546" y="4481121"/>
            <a:ext cx="228808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234EC0-D30F-412E-8840-8F1B5BBA6BEB}"/>
              </a:ext>
            </a:extLst>
          </p:cNvPr>
          <p:cNvSpPr txBox="1"/>
          <p:nvPr/>
        </p:nvSpPr>
        <p:spPr>
          <a:xfrm>
            <a:off x="648128" y="5589111"/>
            <a:ext cx="553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63CE87B-690B-41D4-913D-4C474149EA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bg1">
              <a:lumMod val="85000"/>
            </a:schemeClr>
          </a:solidFill>
        </p:spPr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254B483E-24CE-4161-AF7D-E160B43FCB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bg1">
              <a:lumMod val="85000"/>
            </a:schemeClr>
          </a:solidFill>
        </p:spPr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71340EFC-51D7-4DFC-A751-9217D3A3CB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solidFill>
            <a:schemeClr val="bg1">
              <a:lumMod val="85000"/>
            </a:schemeClr>
          </a:solidFill>
        </p:spPr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693E44A4-AD66-4D38-9F04-A5EB6A4E25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solidFill>
            <a:schemeClr val="bg1">
              <a:lumMod val="85000"/>
            </a:schemeClr>
          </a:solidFill>
        </p:spPr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250" y="2456808"/>
            <a:ext cx="2508750" cy="42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13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0E6EC9E1-D792-4915-A772-A11CF6866BB7}"/>
              </a:ext>
            </a:extLst>
          </p:cNvPr>
          <p:cNvSpPr txBox="1">
            <a:spLocks/>
          </p:cNvSpPr>
          <p:nvPr/>
        </p:nvSpPr>
        <p:spPr>
          <a:xfrm rot="16200000">
            <a:off x="-1838364" y="2849398"/>
            <a:ext cx="5308731" cy="10131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2800" dirty="0">
                <a:solidFill>
                  <a:srgbClr val="F47758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grpSp>
        <p:nvGrpSpPr>
          <p:cNvPr id="7" name="그룹 3">
            <a:extLst>
              <a:ext uri="{FF2B5EF4-FFF2-40B4-BE49-F238E27FC236}">
                <a16:creationId xmlns:a16="http://schemas.microsoft.com/office/drawing/2014/main" xmlns="" id="{BF162AC9-71C9-4E7B-96C5-9A53A3B681D6}"/>
              </a:ext>
            </a:extLst>
          </p:cNvPr>
          <p:cNvGrpSpPr/>
          <p:nvPr/>
        </p:nvGrpSpPr>
        <p:grpSpPr>
          <a:xfrm>
            <a:off x="8719967" y="2015267"/>
            <a:ext cx="3033884" cy="4311807"/>
            <a:chOff x="4871865" y="1777141"/>
            <a:chExt cx="3630109" cy="43118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F9957C9-C5D3-487F-BEBB-EA5E461336D4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47758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rgbClr val="F47758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F47758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rgbClr val="F47758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F47758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7086CE7-5EBC-48B5-B50E-7A58DA7C011D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Contents B 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10" name="그룹 2">
            <a:extLst>
              <a:ext uri="{FF2B5EF4-FFF2-40B4-BE49-F238E27FC236}">
                <a16:creationId xmlns:a16="http://schemas.microsoft.com/office/drawing/2014/main" xmlns="" id="{3669412F-718A-436E-980A-C8DAC0F17252}"/>
              </a:ext>
            </a:extLst>
          </p:cNvPr>
          <p:cNvGrpSpPr/>
          <p:nvPr/>
        </p:nvGrpSpPr>
        <p:grpSpPr>
          <a:xfrm>
            <a:off x="5356107" y="2015267"/>
            <a:ext cx="3033883" cy="4306669"/>
            <a:chOff x="822207" y="1777142"/>
            <a:chExt cx="3630108" cy="43066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16DC394-1DC3-46F5-B801-6D9265E9D71D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Contents A 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4EA12B3-E0F9-48A9-86BC-DA83991528FF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47758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rgbClr val="F47758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F47758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rgbClr val="F47758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F47758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777579" y="1960799"/>
            <a:ext cx="3123551" cy="3967754"/>
            <a:chOff x="2165141" y="2598224"/>
            <a:chExt cx="2456286" cy="312014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lum bright="-100000"/>
            </a:blip>
            <a:stretch>
              <a:fillRect/>
            </a:stretch>
          </p:blipFill>
          <p:spPr>
            <a:xfrm>
              <a:off x="2165141" y="2598224"/>
              <a:ext cx="2456286" cy="3120147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7118" y="2705345"/>
              <a:ext cx="2304309" cy="2927095"/>
            </a:xfrm>
            <a:prstGeom prst="rect">
              <a:avLst/>
            </a:prstGeom>
          </p:spPr>
        </p:pic>
      </p:grp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1F2FFB13-0FA6-40A2-A73E-1EA64763BADC}"/>
              </a:ext>
            </a:extLst>
          </p:cNvPr>
          <p:cNvSpPr txBox="1">
            <a:spLocks/>
          </p:cNvSpPr>
          <p:nvPr/>
        </p:nvSpPr>
        <p:spPr>
          <a:xfrm>
            <a:off x="5332713" y="494001"/>
            <a:ext cx="6774508" cy="10131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5400" b="1" dirty="0">
                <a:solidFill>
                  <a:srgbClr val="F47758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630562" y="5060378"/>
            <a:ext cx="10682897" cy="619045"/>
          </a:xfrm>
          <a:prstGeom prst="ellipse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2509" y="757487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rgbClr val="F47758"/>
                </a:solidFill>
              </a:rPr>
              <a:t>Infographic Style</a:t>
            </a:r>
          </a:p>
        </p:txBody>
      </p:sp>
      <p:sp>
        <p:nvSpPr>
          <p:cNvPr id="9" name="Rounded Rectangle 44">
            <a:extLst>
              <a:ext uri="{FF2B5EF4-FFF2-40B4-BE49-F238E27FC236}">
                <a16:creationId xmlns:a16="http://schemas.microsoft.com/office/drawing/2014/main" xmlns="" id="{04719890-BBD0-462B-8B49-5945B2733DCE}"/>
              </a:ext>
            </a:extLst>
          </p:cNvPr>
          <p:cNvSpPr/>
          <p:nvPr/>
        </p:nvSpPr>
        <p:spPr>
          <a:xfrm rot="2624939">
            <a:off x="6726244" y="3692483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79347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F4E1B25-E9DF-41CB-9D38-80389FD9BC4F}"/>
              </a:ext>
            </a:extLst>
          </p:cNvPr>
          <p:cNvGrpSpPr/>
          <p:nvPr/>
        </p:nvGrpSpPr>
        <p:grpSpPr>
          <a:xfrm>
            <a:off x="3034189" y="3085836"/>
            <a:ext cx="1568463" cy="1807450"/>
            <a:chOff x="270024" y="1671303"/>
            <a:chExt cx="1773337" cy="18255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920D69D-0E1C-45B3-8A0C-3348241EFF8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E13D037-1F8D-4749-BE49-2F406EB16343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44">
            <a:extLst>
              <a:ext uri="{FF2B5EF4-FFF2-40B4-BE49-F238E27FC236}">
                <a16:creationId xmlns:a16="http://schemas.microsoft.com/office/drawing/2014/main" xmlns="" id="{04719890-BBD0-462B-8B49-5945B2733DCE}"/>
              </a:ext>
            </a:extLst>
          </p:cNvPr>
          <p:cNvSpPr/>
          <p:nvPr/>
        </p:nvSpPr>
        <p:spPr>
          <a:xfrm rot="2624939">
            <a:off x="2617316" y="3538710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79347"/>
              </a:solidFill>
            </a:endParaRPr>
          </a:p>
        </p:txBody>
      </p:sp>
      <p:sp>
        <p:nvSpPr>
          <p:cNvPr id="43" name="Rounded Rectangle 44">
            <a:extLst>
              <a:ext uri="{FF2B5EF4-FFF2-40B4-BE49-F238E27FC236}">
                <a16:creationId xmlns:a16="http://schemas.microsoft.com/office/drawing/2014/main" xmlns="" id="{04719890-BBD0-462B-8B49-5945B2733DCE}"/>
              </a:ext>
            </a:extLst>
          </p:cNvPr>
          <p:cNvSpPr/>
          <p:nvPr/>
        </p:nvSpPr>
        <p:spPr>
          <a:xfrm rot="2624939">
            <a:off x="4649406" y="3692483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79347"/>
              </a:solidFill>
            </a:endParaRPr>
          </a:p>
        </p:txBody>
      </p:sp>
      <p:grpSp>
        <p:nvGrpSpPr>
          <p:cNvPr id="44" name="Group 10">
            <a:extLst>
              <a:ext uri="{FF2B5EF4-FFF2-40B4-BE49-F238E27FC236}">
                <a16:creationId xmlns:a16="http://schemas.microsoft.com/office/drawing/2014/main" xmlns="" id="{16908CB7-C0CB-4396-9D98-55F1B2A34C08}"/>
              </a:ext>
            </a:extLst>
          </p:cNvPr>
          <p:cNvGrpSpPr/>
          <p:nvPr/>
        </p:nvGrpSpPr>
        <p:grpSpPr>
          <a:xfrm>
            <a:off x="5138273" y="3085836"/>
            <a:ext cx="1568463" cy="1807450"/>
            <a:chOff x="270024" y="1671303"/>
            <a:chExt cx="1773337" cy="1825525"/>
          </a:xfrm>
        </p:grpSpPr>
        <p:sp>
          <p:nvSpPr>
            <p:cNvPr id="45" name="TextBox 11">
              <a:extLst>
                <a:ext uri="{FF2B5EF4-FFF2-40B4-BE49-F238E27FC236}">
                  <a16:creationId xmlns:a16="http://schemas.microsoft.com/office/drawing/2014/main" xmlns="" id="{E3A86097-E6D1-4A3A-9F5B-ED5BF7F17FA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12">
              <a:extLst>
                <a:ext uri="{FF2B5EF4-FFF2-40B4-BE49-F238E27FC236}">
                  <a16:creationId xmlns:a16="http://schemas.microsoft.com/office/drawing/2014/main" xmlns="" id="{AA166047-3925-4CFC-8CFA-4FAAD66B9DE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5">
            <a:extLst>
              <a:ext uri="{FF2B5EF4-FFF2-40B4-BE49-F238E27FC236}">
                <a16:creationId xmlns:a16="http://schemas.microsoft.com/office/drawing/2014/main" xmlns="" id="{EC79CD8D-B051-4E12-B2BF-772A3080B9E2}"/>
              </a:ext>
            </a:extLst>
          </p:cNvPr>
          <p:cNvGrpSpPr/>
          <p:nvPr/>
        </p:nvGrpSpPr>
        <p:grpSpPr>
          <a:xfrm>
            <a:off x="2232879" y="5728745"/>
            <a:ext cx="7488832" cy="699453"/>
            <a:chOff x="-780300" y="1563935"/>
            <a:chExt cx="8467032" cy="706448"/>
          </a:xfrm>
        </p:grpSpPr>
        <p:sp>
          <p:nvSpPr>
            <p:cNvPr id="50" name="TextBox 6">
              <a:extLst>
                <a:ext uri="{FF2B5EF4-FFF2-40B4-BE49-F238E27FC236}">
                  <a16:creationId xmlns:a16="http://schemas.microsoft.com/office/drawing/2014/main" xmlns="" id="{67FA216C-5656-4069-8D69-4D8B8555F0CE}"/>
                </a:ext>
              </a:extLst>
            </p:cNvPr>
            <p:cNvSpPr txBox="1"/>
            <p:nvPr/>
          </p:nvSpPr>
          <p:spPr>
            <a:xfrm>
              <a:off x="-780298" y="1804101"/>
              <a:ext cx="8467027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1" name="TextBox 7">
              <a:extLst>
                <a:ext uri="{FF2B5EF4-FFF2-40B4-BE49-F238E27FC236}">
                  <a16:creationId xmlns:a16="http://schemas.microsoft.com/office/drawing/2014/main" xmlns="" id="{1B583667-E52E-4953-BD57-DE785822FE9A}"/>
                </a:ext>
              </a:extLst>
            </p:cNvPr>
            <p:cNvSpPr txBox="1"/>
            <p:nvPr/>
          </p:nvSpPr>
          <p:spPr>
            <a:xfrm>
              <a:off x="-780300" y="1563935"/>
              <a:ext cx="8467032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36" name="Rounded Rectangle 44">
            <a:extLst>
              <a:ext uri="{FF2B5EF4-FFF2-40B4-BE49-F238E27FC236}">
                <a16:creationId xmlns:a16="http://schemas.microsoft.com/office/drawing/2014/main" xmlns="" id="{04719890-BBD0-462B-8B49-5945B2733DCE}"/>
              </a:ext>
            </a:extLst>
          </p:cNvPr>
          <p:cNvSpPr/>
          <p:nvPr/>
        </p:nvSpPr>
        <p:spPr>
          <a:xfrm rot="2624939">
            <a:off x="8961902" y="3739030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79347"/>
              </a:solidFill>
            </a:endParaRPr>
          </a:p>
        </p:txBody>
      </p:sp>
      <p:grpSp>
        <p:nvGrpSpPr>
          <p:cNvPr id="37" name="Group 10">
            <a:extLst>
              <a:ext uri="{FF2B5EF4-FFF2-40B4-BE49-F238E27FC236}">
                <a16:creationId xmlns:a16="http://schemas.microsoft.com/office/drawing/2014/main" xmlns="" id="{16908CB7-C0CB-4396-9D98-55F1B2A34C08}"/>
              </a:ext>
            </a:extLst>
          </p:cNvPr>
          <p:cNvGrpSpPr/>
          <p:nvPr/>
        </p:nvGrpSpPr>
        <p:grpSpPr>
          <a:xfrm>
            <a:off x="7373931" y="3132383"/>
            <a:ext cx="1568463" cy="1807450"/>
            <a:chOff x="270024" y="1671303"/>
            <a:chExt cx="1773337" cy="1825525"/>
          </a:xfrm>
        </p:grpSpPr>
        <p:sp>
          <p:nvSpPr>
            <p:cNvPr id="38" name="TextBox 11">
              <a:extLst>
                <a:ext uri="{FF2B5EF4-FFF2-40B4-BE49-F238E27FC236}">
                  <a16:creationId xmlns:a16="http://schemas.microsoft.com/office/drawing/2014/main" xmlns="" id="{E3A86097-E6D1-4A3A-9F5B-ED5BF7F17FA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xmlns="" id="{AA166047-3925-4CFC-8CFA-4FAAD66B9DE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630562" y="2111650"/>
            <a:ext cx="1865313" cy="3378200"/>
          </a:xfrm>
          <a:custGeom>
            <a:avLst/>
            <a:gdLst>
              <a:gd name="T0" fmla="*/ 370 w 496"/>
              <a:gd name="T1" fmla="*/ 148 h 898"/>
              <a:gd name="T2" fmla="*/ 343 w 496"/>
              <a:gd name="T3" fmla="*/ 196 h 898"/>
              <a:gd name="T4" fmla="*/ 340 w 496"/>
              <a:gd name="T5" fmla="*/ 201 h 898"/>
              <a:gd name="T6" fmla="*/ 298 w 496"/>
              <a:gd name="T7" fmla="*/ 265 h 898"/>
              <a:gd name="T8" fmla="*/ 284 w 496"/>
              <a:gd name="T9" fmla="*/ 292 h 898"/>
              <a:gd name="T10" fmla="*/ 276 w 496"/>
              <a:gd name="T11" fmla="*/ 364 h 898"/>
              <a:gd name="T12" fmla="*/ 264 w 496"/>
              <a:gd name="T13" fmla="*/ 375 h 898"/>
              <a:gd name="T14" fmla="*/ 239 w 496"/>
              <a:gd name="T15" fmla="*/ 395 h 898"/>
              <a:gd name="T16" fmla="*/ 194 w 496"/>
              <a:gd name="T17" fmla="*/ 529 h 898"/>
              <a:gd name="T18" fmla="*/ 192 w 496"/>
              <a:gd name="T19" fmla="*/ 534 h 898"/>
              <a:gd name="T20" fmla="*/ 179 w 496"/>
              <a:gd name="T21" fmla="*/ 642 h 898"/>
              <a:gd name="T22" fmla="*/ 174 w 496"/>
              <a:gd name="T23" fmla="*/ 736 h 898"/>
              <a:gd name="T24" fmla="*/ 169 w 496"/>
              <a:gd name="T25" fmla="*/ 783 h 898"/>
              <a:gd name="T26" fmla="*/ 192 w 496"/>
              <a:gd name="T27" fmla="*/ 827 h 898"/>
              <a:gd name="T28" fmla="*/ 259 w 496"/>
              <a:gd name="T29" fmla="*/ 856 h 898"/>
              <a:gd name="T30" fmla="*/ 269 w 496"/>
              <a:gd name="T31" fmla="*/ 862 h 898"/>
              <a:gd name="T32" fmla="*/ 262 w 496"/>
              <a:gd name="T33" fmla="*/ 870 h 898"/>
              <a:gd name="T34" fmla="*/ 197 w 496"/>
              <a:gd name="T35" fmla="*/ 887 h 898"/>
              <a:gd name="T36" fmla="*/ 121 w 496"/>
              <a:gd name="T37" fmla="*/ 884 h 898"/>
              <a:gd name="T38" fmla="*/ 100 w 496"/>
              <a:gd name="T39" fmla="*/ 856 h 898"/>
              <a:gd name="T40" fmla="*/ 104 w 496"/>
              <a:gd name="T41" fmla="*/ 812 h 898"/>
              <a:gd name="T42" fmla="*/ 92 w 496"/>
              <a:gd name="T43" fmla="*/ 800 h 898"/>
              <a:gd name="T44" fmla="*/ 51 w 496"/>
              <a:gd name="T45" fmla="*/ 797 h 898"/>
              <a:gd name="T46" fmla="*/ 40 w 496"/>
              <a:gd name="T47" fmla="*/ 784 h 898"/>
              <a:gd name="T48" fmla="*/ 54 w 496"/>
              <a:gd name="T49" fmla="*/ 543 h 898"/>
              <a:gd name="T50" fmla="*/ 55 w 496"/>
              <a:gd name="T51" fmla="*/ 448 h 898"/>
              <a:gd name="T52" fmla="*/ 61 w 496"/>
              <a:gd name="T53" fmla="*/ 379 h 898"/>
              <a:gd name="T54" fmla="*/ 56 w 496"/>
              <a:gd name="T55" fmla="*/ 364 h 898"/>
              <a:gd name="T56" fmla="*/ 0 w 496"/>
              <a:gd name="T57" fmla="*/ 298 h 898"/>
              <a:gd name="T58" fmla="*/ 110 w 496"/>
              <a:gd name="T59" fmla="*/ 207 h 898"/>
              <a:gd name="T60" fmla="*/ 133 w 496"/>
              <a:gd name="T61" fmla="*/ 186 h 898"/>
              <a:gd name="T62" fmla="*/ 127 w 496"/>
              <a:gd name="T63" fmla="*/ 140 h 898"/>
              <a:gd name="T64" fmla="*/ 311 w 496"/>
              <a:gd name="T65" fmla="*/ 7 h 898"/>
              <a:gd name="T66" fmla="*/ 319 w 496"/>
              <a:gd name="T67" fmla="*/ 5 h 898"/>
              <a:gd name="T68" fmla="*/ 343 w 496"/>
              <a:gd name="T69" fmla="*/ 18 h 898"/>
              <a:gd name="T70" fmla="*/ 377 w 496"/>
              <a:gd name="T71" fmla="*/ 34 h 898"/>
              <a:gd name="T72" fmla="*/ 432 w 496"/>
              <a:gd name="T73" fmla="*/ 26 h 898"/>
              <a:gd name="T74" fmla="*/ 486 w 496"/>
              <a:gd name="T75" fmla="*/ 101 h 898"/>
              <a:gd name="T76" fmla="*/ 465 w 496"/>
              <a:gd name="T77" fmla="*/ 148 h 898"/>
              <a:gd name="T78" fmla="*/ 454 w 496"/>
              <a:gd name="T79" fmla="*/ 154 h 898"/>
              <a:gd name="T80" fmla="*/ 425 w 496"/>
              <a:gd name="T81" fmla="*/ 154 h 898"/>
              <a:gd name="T82" fmla="*/ 414 w 496"/>
              <a:gd name="T83" fmla="*/ 153 h 898"/>
              <a:gd name="T84" fmla="*/ 396 w 496"/>
              <a:gd name="T85" fmla="*/ 154 h 898"/>
              <a:gd name="T86" fmla="*/ 379 w 496"/>
              <a:gd name="T87" fmla="*/ 152 h 898"/>
              <a:gd name="T88" fmla="*/ 370 w 496"/>
              <a:gd name="T89" fmla="*/ 148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6" h="898">
                <a:moveTo>
                  <a:pt x="370" y="148"/>
                </a:moveTo>
                <a:cubicBezTo>
                  <a:pt x="360" y="165"/>
                  <a:pt x="351" y="181"/>
                  <a:pt x="343" y="196"/>
                </a:cubicBezTo>
                <a:cubicBezTo>
                  <a:pt x="342" y="198"/>
                  <a:pt x="340" y="199"/>
                  <a:pt x="340" y="201"/>
                </a:cubicBezTo>
                <a:cubicBezTo>
                  <a:pt x="338" y="230"/>
                  <a:pt x="320" y="249"/>
                  <a:pt x="298" y="265"/>
                </a:cubicBezTo>
                <a:cubicBezTo>
                  <a:pt x="289" y="272"/>
                  <a:pt x="285" y="280"/>
                  <a:pt x="284" y="292"/>
                </a:cubicBezTo>
                <a:cubicBezTo>
                  <a:pt x="282" y="316"/>
                  <a:pt x="278" y="340"/>
                  <a:pt x="276" y="364"/>
                </a:cubicBezTo>
                <a:cubicBezTo>
                  <a:pt x="275" y="372"/>
                  <a:pt x="271" y="377"/>
                  <a:pt x="264" y="375"/>
                </a:cubicBezTo>
                <a:cubicBezTo>
                  <a:pt x="247" y="372"/>
                  <a:pt x="242" y="380"/>
                  <a:pt x="239" y="395"/>
                </a:cubicBezTo>
                <a:cubicBezTo>
                  <a:pt x="227" y="440"/>
                  <a:pt x="215" y="486"/>
                  <a:pt x="194" y="529"/>
                </a:cubicBezTo>
                <a:cubicBezTo>
                  <a:pt x="193" y="530"/>
                  <a:pt x="192" y="532"/>
                  <a:pt x="192" y="534"/>
                </a:cubicBezTo>
                <a:cubicBezTo>
                  <a:pt x="197" y="571"/>
                  <a:pt x="183" y="605"/>
                  <a:pt x="179" y="642"/>
                </a:cubicBezTo>
                <a:cubicBezTo>
                  <a:pt x="176" y="673"/>
                  <a:pt x="176" y="704"/>
                  <a:pt x="174" y="736"/>
                </a:cubicBezTo>
                <a:cubicBezTo>
                  <a:pt x="173" y="752"/>
                  <a:pt x="171" y="767"/>
                  <a:pt x="169" y="783"/>
                </a:cubicBezTo>
                <a:cubicBezTo>
                  <a:pt x="167" y="795"/>
                  <a:pt x="179" y="821"/>
                  <a:pt x="192" y="827"/>
                </a:cubicBezTo>
                <a:cubicBezTo>
                  <a:pt x="214" y="838"/>
                  <a:pt x="237" y="847"/>
                  <a:pt x="259" y="856"/>
                </a:cubicBezTo>
                <a:cubicBezTo>
                  <a:pt x="263" y="858"/>
                  <a:pt x="266" y="860"/>
                  <a:pt x="269" y="862"/>
                </a:cubicBezTo>
                <a:cubicBezTo>
                  <a:pt x="267" y="865"/>
                  <a:pt x="264" y="867"/>
                  <a:pt x="262" y="870"/>
                </a:cubicBezTo>
                <a:cubicBezTo>
                  <a:pt x="246" y="898"/>
                  <a:pt x="220" y="887"/>
                  <a:pt x="197" y="887"/>
                </a:cubicBezTo>
                <a:cubicBezTo>
                  <a:pt x="172" y="888"/>
                  <a:pt x="146" y="885"/>
                  <a:pt x="121" y="884"/>
                </a:cubicBezTo>
                <a:cubicBezTo>
                  <a:pt x="101" y="883"/>
                  <a:pt x="96" y="876"/>
                  <a:pt x="100" y="856"/>
                </a:cubicBezTo>
                <a:cubicBezTo>
                  <a:pt x="102" y="842"/>
                  <a:pt x="103" y="827"/>
                  <a:pt x="104" y="812"/>
                </a:cubicBezTo>
                <a:cubicBezTo>
                  <a:pt x="105" y="804"/>
                  <a:pt x="101" y="800"/>
                  <a:pt x="92" y="800"/>
                </a:cubicBezTo>
                <a:cubicBezTo>
                  <a:pt x="78" y="799"/>
                  <a:pt x="65" y="798"/>
                  <a:pt x="51" y="797"/>
                </a:cubicBezTo>
                <a:cubicBezTo>
                  <a:pt x="43" y="796"/>
                  <a:pt x="40" y="793"/>
                  <a:pt x="40" y="784"/>
                </a:cubicBezTo>
                <a:cubicBezTo>
                  <a:pt x="45" y="704"/>
                  <a:pt x="50" y="623"/>
                  <a:pt x="54" y="543"/>
                </a:cubicBezTo>
                <a:cubicBezTo>
                  <a:pt x="55" y="511"/>
                  <a:pt x="54" y="480"/>
                  <a:pt x="55" y="448"/>
                </a:cubicBezTo>
                <a:cubicBezTo>
                  <a:pt x="56" y="425"/>
                  <a:pt x="60" y="402"/>
                  <a:pt x="61" y="379"/>
                </a:cubicBezTo>
                <a:cubicBezTo>
                  <a:pt x="62" y="374"/>
                  <a:pt x="59" y="368"/>
                  <a:pt x="56" y="364"/>
                </a:cubicBezTo>
                <a:cubicBezTo>
                  <a:pt x="38" y="342"/>
                  <a:pt x="19" y="321"/>
                  <a:pt x="0" y="298"/>
                </a:cubicBezTo>
                <a:cubicBezTo>
                  <a:pt x="35" y="265"/>
                  <a:pt x="64" y="227"/>
                  <a:pt x="110" y="207"/>
                </a:cubicBezTo>
                <a:cubicBezTo>
                  <a:pt x="118" y="203"/>
                  <a:pt x="125" y="194"/>
                  <a:pt x="133" y="186"/>
                </a:cubicBezTo>
                <a:cubicBezTo>
                  <a:pt x="115" y="172"/>
                  <a:pt x="118" y="156"/>
                  <a:pt x="127" y="140"/>
                </a:cubicBezTo>
                <a:cubicBezTo>
                  <a:pt x="169" y="68"/>
                  <a:pt x="231" y="26"/>
                  <a:pt x="311" y="7"/>
                </a:cubicBezTo>
                <a:cubicBezTo>
                  <a:pt x="314" y="6"/>
                  <a:pt x="316" y="6"/>
                  <a:pt x="319" y="5"/>
                </a:cubicBezTo>
                <a:cubicBezTo>
                  <a:pt x="336" y="0"/>
                  <a:pt x="337" y="1"/>
                  <a:pt x="343" y="18"/>
                </a:cubicBezTo>
                <a:cubicBezTo>
                  <a:pt x="348" y="34"/>
                  <a:pt x="361" y="38"/>
                  <a:pt x="377" y="34"/>
                </a:cubicBezTo>
                <a:cubicBezTo>
                  <a:pt x="395" y="29"/>
                  <a:pt x="414" y="24"/>
                  <a:pt x="432" y="26"/>
                </a:cubicBezTo>
                <a:cubicBezTo>
                  <a:pt x="474" y="29"/>
                  <a:pt x="496" y="60"/>
                  <a:pt x="486" y="101"/>
                </a:cubicBezTo>
                <a:cubicBezTo>
                  <a:pt x="482" y="117"/>
                  <a:pt x="473" y="132"/>
                  <a:pt x="465" y="148"/>
                </a:cubicBezTo>
                <a:cubicBezTo>
                  <a:pt x="463" y="151"/>
                  <a:pt x="458" y="154"/>
                  <a:pt x="454" y="154"/>
                </a:cubicBezTo>
                <a:cubicBezTo>
                  <a:pt x="445" y="155"/>
                  <a:pt x="435" y="154"/>
                  <a:pt x="425" y="154"/>
                </a:cubicBezTo>
                <a:cubicBezTo>
                  <a:pt x="421" y="154"/>
                  <a:pt x="416" y="155"/>
                  <a:pt x="414" y="153"/>
                </a:cubicBezTo>
                <a:cubicBezTo>
                  <a:pt x="407" y="148"/>
                  <a:pt x="402" y="152"/>
                  <a:pt x="396" y="154"/>
                </a:cubicBezTo>
                <a:cubicBezTo>
                  <a:pt x="390" y="157"/>
                  <a:pt x="384" y="162"/>
                  <a:pt x="379" y="152"/>
                </a:cubicBezTo>
                <a:cubicBezTo>
                  <a:pt x="378" y="149"/>
                  <a:pt x="371" y="149"/>
                  <a:pt x="370" y="1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9573984" y="2006284"/>
            <a:ext cx="1546225" cy="3435351"/>
          </a:xfrm>
          <a:custGeom>
            <a:avLst/>
            <a:gdLst>
              <a:gd name="T0" fmla="*/ 244 w 411"/>
              <a:gd name="T1" fmla="*/ 487 h 913"/>
              <a:gd name="T2" fmla="*/ 227 w 411"/>
              <a:gd name="T3" fmla="*/ 462 h 913"/>
              <a:gd name="T4" fmla="*/ 227 w 411"/>
              <a:gd name="T5" fmla="*/ 418 h 913"/>
              <a:gd name="T6" fmla="*/ 213 w 411"/>
              <a:gd name="T7" fmla="*/ 378 h 913"/>
              <a:gd name="T8" fmla="*/ 205 w 411"/>
              <a:gd name="T9" fmla="*/ 353 h 913"/>
              <a:gd name="T10" fmla="*/ 198 w 411"/>
              <a:gd name="T11" fmla="*/ 328 h 913"/>
              <a:gd name="T12" fmla="*/ 146 w 411"/>
              <a:gd name="T13" fmla="*/ 254 h 913"/>
              <a:gd name="T14" fmla="*/ 134 w 411"/>
              <a:gd name="T15" fmla="*/ 210 h 913"/>
              <a:gd name="T16" fmla="*/ 134 w 411"/>
              <a:gd name="T17" fmla="*/ 137 h 913"/>
              <a:gd name="T18" fmla="*/ 95 w 411"/>
              <a:gd name="T19" fmla="*/ 141 h 913"/>
              <a:gd name="T20" fmla="*/ 40 w 411"/>
              <a:gd name="T21" fmla="*/ 124 h 913"/>
              <a:gd name="T22" fmla="*/ 40 w 411"/>
              <a:gd name="T23" fmla="*/ 142 h 913"/>
              <a:gd name="T24" fmla="*/ 15 w 411"/>
              <a:gd name="T25" fmla="*/ 123 h 913"/>
              <a:gd name="T26" fmla="*/ 4 w 411"/>
              <a:gd name="T27" fmla="*/ 51 h 913"/>
              <a:gd name="T28" fmla="*/ 83 w 411"/>
              <a:gd name="T29" fmla="*/ 12 h 913"/>
              <a:gd name="T30" fmla="*/ 118 w 411"/>
              <a:gd name="T31" fmla="*/ 29 h 913"/>
              <a:gd name="T32" fmla="*/ 137 w 411"/>
              <a:gd name="T33" fmla="*/ 34 h 913"/>
              <a:gd name="T34" fmla="*/ 162 w 411"/>
              <a:gd name="T35" fmla="*/ 23 h 913"/>
              <a:gd name="T36" fmla="*/ 180 w 411"/>
              <a:gd name="T37" fmla="*/ 23 h 913"/>
              <a:gd name="T38" fmla="*/ 195 w 411"/>
              <a:gd name="T39" fmla="*/ 33 h 913"/>
              <a:gd name="T40" fmla="*/ 276 w 411"/>
              <a:gd name="T41" fmla="*/ 76 h 913"/>
              <a:gd name="T42" fmla="*/ 328 w 411"/>
              <a:gd name="T43" fmla="*/ 142 h 913"/>
              <a:gd name="T44" fmla="*/ 348 w 411"/>
              <a:gd name="T45" fmla="*/ 200 h 913"/>
              <a:gd name="T46" fmla="*/ 352 w 411"/>
              <a:gd name="T47" fmla="*/ 215 h 913"/>
              <a:gd name="T48" fmla="*/ 356 w 411"/>
              <a:gd name="T49" fmla="*/ 263 h 913"/>
              <a:gd name="T50" fmla="*/ 369 w 411"/>
              <a:gd name="T51" fmla="*/ 309 h 913"/>
              <a:gd name="T52" fmla="*/ 401 w 411"/>
              <a:gd name="T53" fmla="*/ 415 h 913"/>
              <a:gd name="T54" fmla="*/ 408 w 411"/>
              <a:gd name="T55" fmla="*/ 448 h 913"/>
              <a:gd name="T56" fmla="*/ 392 w 411"/>
              <a:gd name="T57" fmla="*/ 469 h 913"/>
              <a:gd name="T58" fmla="*/ 397 w 411"/>
              <a:gd name="T59" fmla="*/ 527 h 913"/>
              <a:gd name="T60" fmla="*/ 408 w 411"/>
              <a:gd name="T61" fmla="*/ 772 h 913"/>
              <a:gd name="T62" fmla="*/ 391 w 411"/>
              <a:gd name="T63" fmla="*/ 791 h 913"/>
              <a:gd name="T64" fmla="*/ 340 w 411"/>
              <a:gd name="T65" fmla="*/ 801 h 913"/>
              <a:gd name="T66" fmla="*/ 331 w 411"/>
              <a:gd name="T67" fmla="*/ 808 h 913"/>
              <a:gd name="T68" fmla="*/ 325 w 411"/>
              <a:gd name="T69" fmla="*/ 876 h 913"/>
              <a:gd name="T70" fmla="*/ 327 w 411"/>
              <a:gd name="T71" fmla="*/ 891 h 913"/>
              <a:gd name="T72" fmla="*/ 314 w 411"/>
              <a:gd name="T73" fmla="*/ 904 h 913"/>
              <a:gd name="T74" fmla="*/ 217 w 411"/>
              <a:gd name="T75" fmla="*/ 908 h 913"/>
              <a:gd name="T76" fmla="*/ 184 w 411"/>
              <a:gd name="T77" fmla="*/ 896 h 913"/>
              <a:gd name="T78" fmla="*/ 178 w 411"/>
              <a:gd name="T79" fmla="*/ 894 h 913"/>
              <a:gd name="T80" fmla="*/ 169 w 411"/>
              <a:gd name="T81" fmla="*/ 887 h 913"/>
              <a:gd name="T82" fmla="*/ 179 w 411"/>
              <a:gd name="T83" fmla="*/ 881 h 913"/>
              <a:gd name="T84" fmla="*/ 247 w 411"/>
              <a:gd name="T85" fmla="*/ 850 h 913"/>
              <a:gd name="T86" fmla="*/ 275 w 411"/>
              <a:gd name="T87" fmla="*/ 790 h 913"/>
              <a:gd name="T88" fmla="*/ 264 w 411"/>
              <a:gd name="T89" fmla="*/ 684 h 913"/>
              <a:gd name="T90" fmla="*/ 244 w 411"/>
              <a:gd name="T91" fmla="*/ 487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1" h="913">
                <a:moveTo>
                  <a:pt x="244" y="487"/>
                </a:moveTo>
                <a:cubicBezTo>
                  <a:pt x="230" y="485"/>
                  <a:pt x="226" y="476"/>
                  <a:pt x="227" y="462"/>
                </a:cubicBezTo>
                <a:cubicBezTo>
                  <a:pt x="228" y="447"/>
                  <a:pt x="227" y="433"/>
                  <a:pt x="227" y="418"/>
                </a:cubicBezTo>
                <a:cubicBezTo>
                  <a:pt x="227" y="403"/>
                  <a:pt x="229" y="389"/>
                  <a:pt x="213" y="378"/>
                </a:cubicBezTo>
                <a:cubicBezTo>
                  <a:pt x="207" y="374"/>
                  <a:pt x="205" y="362"/>
                  <a:pt x="205" y="353"/>
                </a:cubicBezTo>
                <a:cubicBezTo>
                  <a:pt x="205" y="343"/>
                  <a:pt x="202" y="336"/>
                  <a:pt x="198" y="328"/>
                </a:cubicBezTo>
                <a:cubicBezTo>
                  <a:pt x="184" y="301"/>
                  <a:pt x="166" y="276"/>
                  <a:pt x="146" y="254"/>
                </a:cubicBezTo>
                <a:cubicBezTo>
                  <a:pt x="137" y="244"/>
                  <a:pt x="135" y="225"/>
                  <a:pt x="134" y="210"/>
                </a:cubicBezTo>
                <a:cubicBezTo>
                  <a:pt x="132" y="187"/>
                  <a:pt x="134" y="163"/>
                  <a:pt x="134" y="137"/>
                </a:cubicBezTo>
                <a:cubicBezTo>
                  <a:pt x="120" y="139"/>
                  <a:pt x="106" y="131"/>
                  <a:pt x="95" y="141"/>
                </a:cubicBezTo>
                <a:cubicBezTo>
                  <a:pt x="77" y="135"/>
                  <a:pt x="59" y="130"/>
                  <a:pt x="40" y="124"/>
                </a:cubicBezTo>
                <a:cubicBezTo>
                  <a:pt x="40" y="131"/>
                  <a:pt x="40" y="136"/>
                  <a:pt x="40" y="142"/>
                </a:cubicBezTo>
                <a:cubicBezTo>
                  <a:pt x="27" y="141"/>
                  <a:pt x="20" y="132"/>
                  <a:pt x="15" y="123"/>
                </a:cubicBezTo>
                <a:cubicBezTo>
                  <a:pt x="5" y="100"/>
                  <a:pt x="0" y="76"/>
                  <a:pt x="4" y="51"/>
                </a:cubicBezTo>
                <a:cubicBezTo>
                  <a:pt x="10" y="20"/>
                  <a:pt x="49" y="0"/>
                  <a:pt x="83" y="12"/>
                </a:cubicBezTo>
                <a:cubicBezTo>
                  <a:pt x="95" y="16"/>
                  <a:pt x="106" y="24"/>
                  <a:pt x="118" y="29"/>
                </a:cubicBezTo>
                <a:cubicBezTo>
                  <a:pt x="124" y="32"/>
                  <a:pt x="130" y="33"/>
                  <a:pt x="137" y="34"/>
                </a:cubicBezTo>
                <a:cubicBezTo>
                  <a:pt x="147" y="35"/>
                  <a:pt x="155" y="33"/>
                  <a:pt x="162" y="23"/>
                </a:cubicBezTo>
                <a:cubicBezTo>
                  <a:pt x="168" y="12"/>
                  <a:pt x="172" y="13"/>
                  <a:pt x="180" y="23"/>
                </a:cubicBezTo>
                <a:cubicBezTo>
                  <a:pt x="184" y="27"/>
                  <a:pt x="190" y="32"/>
                  <a:pt x="195" y="33"/>
                </a:cubicBezTo>
                <a:cubicBezTo>
                  <a:pt x="228" y="36"/>
                  <a:pt x="256" y="47"/>
                  <a:pt x="276" y="76"/>
                </a:cubicBezTo>
                <a:cubicBezTo>
                  <a:pt x="292" y="99"/>
                  <a:pt x="311" y="120"/>
                  <a:pt x="328" y="142"/>
                </a:cubicBezTo>
                <a:cubicBezTo>
                  <a:pt x="340" y="159"/>
                  <a:pt x="347" y="179"/>
                  <a:pt x="348" y="200"/>
                </a:cubicBezTo>
                <a:cubicBezTo>
                  <a:pt x="348" y="205"/>
                  <a:pt x="351" y="210"/>
                  <a:pt x="352" y="215"/>
                </a:cubicBezTo>
                <a:cubicBezTo>
                  <a:pt x="353" y="231"/>
                  <a:pt x="358" y="247"/>
                  <a:pt x="356" y="263"/>
                </a:cubicBezTo>
                <a:cubicBezTo>
                  <a:pt x="353" y="281"/>
                  <a:pt x="360" y="297"/>
                  <a:pt x="369" y="309"/>
                </a:cubicBezTo>
                <a:cubicBezTo>
                  <a:pt x="392" y="341"/>
                  <a:pt x="395" y="378"/>
                  <a:pt x="401" y="415"/>
                </a:cubicBezTo>
                <a:cubicBezTo>
                  <a:pt x="403" y="426"/>
                  <a:pt x="405" y="437"/>
                  <a:pt x="408" y="448"/>
                </a:cubicBezTo>
                <a:cubicBezTo>
                  <a:pt x="411" y="465"/>
                  <a:pt x="411" y="466"/>
                  <a:pt x="392" y="469"/>
                </a:cubicBezTo>
                <a:cubicBezTo>
                  <a:pt x="394" y="488"/>
                  <a:pt x="396" y="508"/>
                  <a:pt x="397" y="527"/>
                </a:cubicBezTo>
                <a:cubicBezTo>
                  <a:pt x="401" y="609"/>
                  <a:pt x="405" y="690"/>
                  <a:pt x="408" y="772"/>
                </a:cubicBezTo>
                <a:cubicBezTo>
                  <a:pt x="409" y="787"/>
                  <a:pt x="406" y="789"/>
                  <a:pt x="391" y="791"/>
                </a:cubicBezTo>
                <a:cubicBezTo>
                  <a:pt x="374" y="794"/>
                  <a:pt x="357" y="797"/>
                  <a:pt x="340" y="801"/>
                </a:cubicBezTo>
                <a:cubicBezTo>
                  <a:pt x="337" y="801"/>
                  <a:pt x="332" y="805"/>
                  <a:pt x="331" y="808"/>
                </a:cubicBezTo>
                <a:cubicBezTo>
                  <a:pt x="325" y="830"/>
                  <a:pt x="318" y="853"/>
                  <a:pt x="325" y="876"/>
                </a:cubicBezTo>
                <a:cubicBezTo>
                  <a:pt x="327" y="881"/>
                  <a:pt x="327" y="886"/>
                  <a:pt x="327" y="891"/>
                </a:cubicBezTo>
                <a:cubicBezTo>
                  <a:pt x="327" y="899"/>
                  <a:pt x="323" y="903"/>
                  <a:pt x="314" y="904"/>
                </a:cubicBezTo>
                <a:cubicBezTo>
                  <a:pt x="282" y="905"/>
                  <a:pt x="249" y="908"/>
                  <a:pt x="217" y="908"/>
                </a:cubicBezTo>
                <a:cubicBezTo>
                  <a:pt x="206" y="908"/>
                  <a:pt x="191" y="913"/>
                  <a:pt x="184" y="896"/>
                </a:cubicBezTo>
                <a:cubicBezTo>
                  <a:pt x="184" y="895"/>
                  <a:pt x="180" y="896"/>
                  <a:pt x="178" y="894"/>
                </a:cubicBezTo>
                <a:cubicBezTo>
                  <a:pt x="175" y="892"/>
                  <a:pt x="172" y="890"/>
                  <a:pt x="169" y="887"/>
                </a:cubicBezTo>
                <a:cubicBezTo>
                  <a:pt x="172" y="885"/>
                  <a:pt x="176" y="883"/>
                  <a:pt x="179" y="881"/>
                </a:cubicBezTo>
                <a:cubicBezTo>
                  <a:pt x="202" y="871"/>
                  <a:pt x="227" y="864"/>
                  <a:pt x="247" y="850"/>
                </a:cubicBezTo>
                <a:cubicBezTo>
                  <a:pt x="266" y="837"/>
                  <a:pt x="277" y="815"/>
                  <a:pt x="275" y="790"/>
                </a:cubicBezTo>
                <a:cubicBezTo>
                  <a:pt x="272" y="755"/>
                  <a:pt x="268" y="719"/>
                  <a:pt x="264" y="684"/>
                </a:cubicBezTo>
                <a:cubicBezTo>
                  <a:pt x="258" y="618"/>
                  <a:pt x="251" y="553"/>
                  <a:pt x="244" y="4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8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xmlns="" id="{1F2FFB13-0FA6-40A2-A73E-1EA64763BADC}"/>
              </a:ext>
            </a:extLst>
          </p:cNvPr>
          <p:cNvSpPr txBox="1">
            <a:spLocks/>
          </p:cNvSpPr>
          <p:nvPr/>
        </p:nvSpPr>
        <p:spPr>
          <a:xfrm>
            <a:off x="568127" y="5247068"/>
            <a:ext cx="6774508" cy="10131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5400" dirty="0">
                <a:solidFill>
                  <a:srgbClr val="F47758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BC7FCC-1118-4CB7-827C-E4CF504F04A0}"/>
              </a:ext>
            </a:extLst>
          </p:cNvPr>
          <p:cNvSpPr txBox="1"/>
          <p:nvPr/>
        </p:nvSpPr>
        <p:spPr>
          <a:xfrm>
            <a:off x="310952" y="2079946"/>
            <a:ext cx="1838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F47758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rgbClr val="F47758"/>
              </a:solidFill>
              <a:cs typeface="Arial" pitchFamily="34" charset="0"/>
            </a:endParaRPr>
          </a:p>
        </p:txBody>
      </p:sp>
      <p:grpSp>
        <p:nvGrpSpPr>
          <p:cNvPr id="6" name="그룹 2">
            <a:extLst>
              <a:ext uri="{FF2B5EF4-FFF2-40B4-BE49-F238E27FC236}">
                <a16:creationId xmlns:a16="http://schemas.microsoft.com/office/drawing/2014/main" xmlns="" id="{57BDC760-0FFF-405F-B4CC-41FE36513D53}"/>
              </a:ext>
            </a:extLst>
          </p:cNvPr>
          <p:cNvGrpSpPr/>
          <p:nvPr/>
        </p:nvGrpSpPr>
        <p:grpSpPr>
          <a:xfrm>
            <a:off x="2879299" y="273246"/>
            <a:ext cx="5466943" cy="4853688"/>
            <a:chOff x="2153463" y="1636749"/>
            <a:chExt cx="7911017" cy="485368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957A01B-1893-4D65-BB73-799DA238EC53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F47758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solidFill>
                  <a:srgbClr val="F47758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80EA977-F06D-4DD7-B703-23E0C87BEA88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47758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rgbClr val="F47758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F47758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rgbClr val="F47758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F47758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242" y="0"/>
            <a:ext cx="3676914" cy="67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BEC393-EC17-44AE-A4F5-8261FDB28C71}"/>
              </a:ext>
            </a:extLst>
          </p:cNvPr>
          <p:cNvSpPr txBox="1"/>
          <p:nvPr/>
        </p:nvSpPr>
        <p:spPr>
          <a:xfrm>
            <a:off x="2330098" y="2896532"/>
            <a:ext cx="65913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C6C1F2-3D58-4CE2-AF2B-B706D47607B3}"/>
              </a:ext>
            </a:extLst>
          </p:cNvPr>
          <p:cNvSpPr txBox="1"/>
          <p:nvPr/>
        </p:nvSpPr>
        <p:spPr>
          <a:xfrm>
            <a:off x="2330104" y="3835863"/>
            <a:ext cx="659122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CD563D55-B8F2-4C01-B159-E929009C47A1}"/>
              </a:ext>
            </a:extLst>
          </p:cNvPr>
          <p:cNvGrpSpPr/>
          <p:nvPr/>
        </p:nvGrpSpPr>
        <p:grpSpPr>
          <a:xfrm>
            <a:off x="1578338" y="1921216"/>
            <a:ext cx="2494119" cy="3583707"/>
            <a:chOff x="1557979" y="896814"/>
            <a:chExt cx="3867684" cy="5557331"/>
          </a:xfrm>
          <a:solidFill>
            <a:srgbClr val="F47758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B00FFA17-597C-4B32-815B-8BAA33CAC546}"/>
                </a:ext>
              </a:extLst>
            </p:cNvPr>
            <p:cNvSpPr/>
            <p:nvPr/>
          </p:nvSpPr>
          <p:spPr>
            <a:xfrm rot="2700000">
              <a:off x="2101362" y="896814"/>
              <a:ext cx="650630" cy="6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3D5323B-A6EE-425E-913A-29F8FCC98668}"/>
                </a:ext>
              </a:extLst>
            </p:cNvPr>
            <p:cNvSpPr/>
            <p:nvPr/>
          </p:nvSpPr>
          <p:spPr>
            <a:xfrm rot="2700000">
              <a:off x="2896568" y="6096139"/>
              <a:ext cx="358006" cy="3580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8A58990C-B0BC-4973-AA0A-AF40C5B20630}"/>
                </a:ext>
              </a:extLst>
            </p:cNvPr>
            <p:cNvSpPr/>
            <p:nvPr/>
          </p:nvSpPr>
          <p:spPr>
            <a:xfrm rot="2700000">
              <a:off x="2567127" y="5748808"/>
              <a:ext cx="358006" cy="3580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D01E2F5C-125D-4633-9BC2-7DAA0A39CC24}"/>
                </a:ext>
              </a:extLst>
            </p:cNvPr>
            <p:cNvSpPr/>
            <p:nvPr/>
          </p:nvSpPr>
          <p:spPr>
            <a:xfrm rot="2700000">
              <a:off x="4582662" y="1199509"/>
              <a:ext cx="843001" cy="843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6266D66E-EEFB-42B2-BDF4-08B016AD2911}"/>
                </a:ext>
              </a:extLst>
            </p:cNvPr>
            <p:cNvSpPr/>
            <p:nvPr/>
          </p:nvSpPr>
          <p:spPr>
            <a:xfrm rot="2700000">
              <a:off x="1565472" y="1653505"/>
              <a:ext cx="3748823" cy="3763809"/>
            </a:xfrm>
            <a:custGeom>
              <a:avLst/>
              <a:gdLst>
                <a:gd name="connsiteX0" fmla="*/ 0 w 3748823"/>
                <a:gd name="connsiteY0" fmla="*/ 0 h 3748823"/>
                <a:gd name="connsiteX1" fmla="*/ 2057403 w 3748823"/>
                <a:gd name="connsiteY1" fmla="*/ 0 h 3748823"/>
                <a:gd name="connsiteX2" fmla="*/ 2057403 w 3748823"/>
                <a:gd name="connsiteY2" fmla="*/ 468603 h 3748823"/>
                <a:gd name="connsiteX3" fmla="*/ 468603 w 3748823"/>
                <a:gd name="connsiteY3" fmla="*/ 468603 h 3748823"/>
                <a:gd name="connsiteX4" fmla="*/ 468603 w 3748823"/>
                <a:gd name="connsiteY4" fmla="*/ 3280220 h 3748823"/>
                <a:gd name="connsiteX5" fmla="*/ 3280220 w 3748823"/>
                <a:gd name="connsiteY5" fmla="*/ 3280220 h 3748823"/>
                <a:gd name="connsiteX6" fmla="*/ 3280220 w 3748823"/>
                <a:gd name="connsiteY6" fmla="*/ 1691420 h 3748823"/>
                <a:gd name="connsiteX7" fmla="*/ 3748823 w 3748823"/>
                <a:gd name="connsiteY7" fmla="*/ 1691420 h 3748823"/>
                <a:gd name="connsiteX8" fmla="*/ 3748823 w 3748823"/>
                <a:gd name="connsiteY8" fmla="*/ 3748823 h 3748823"/>
                <a:gd name="connsiteX9" fmla="*/ 0 w 3748823"/>
                <a:gd name="connsiteY9" fmla="*/ 3748823 h 374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8823" h="3748823">
                  <a:moveTo>
                    <a:pt x="0" y="0"/>
                  </a:moveTo>
                  <a:lnTo>
                    <a:pt x="2057403" y="0"/>
                  </a:lnTo>
                  <a:lnTo>
                    <a:pt x="2057403" y="468603"/>
                  </a:lnTo>
                  <a:lnTo>
                    <a:pt x="468603" y="468603"/>
                  </a:lnTo>
                  <a:lnTo>
                    <a:pt x="468603" y="3280220"/>
                  </a:lnTo>
                  <a:lnTo>
                    <a:pt x="3280220" y="3280220"/>
                  </a:lnTo>
                  <a:lnTo>
                    <a:pt x="3280220" y="1691420"/>
                  </a:lnTo>
                  <a:lnTo>
                    <a:pt x="3748823" y="1691420"/>
                  </a:lnTo>
                  <a:lnTo>
                    <a:pt x="3748823" y="3748823"/>
                  </a:lnTo>
                  <a:lnTo>
                    <a:pt x="0" y="37488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353" y="666775"/>
            <a:ext cx="3847500" cy="5861251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-7648" y="6194426"/>
            <a:ext cx="11109326" cy="681038"/>
            <a:chOff x="-7648" y="6194426"/>
            <a:chExt cx="11109326" cy="681038"/>
          </a:xfrm>
        </p:grpSpPr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-7648" y="6756401"/>
              <a:ext cx="11109326" cy="119063"/>
            </a:xfrm>
            <a:custGeom>
              <a:avLst/>
              <a:gdLst>
                <a:gd name="T0" fmla="*/ 0 w 6998"/>
                <a:gd name="T1" fmla="*/ 75 h 75"/>
                <a:gd name="T2" fmla="*/ 6998 w 6998"/>
                <a:gd name="T3" fmla="*/ 75 h 75"/>
                <a:gd name="T4" fmla="*/ 6998 w 6998"/>
                <a:gd name="T5" fmla="*/ 0 h 75"/>
                <a:gd name="T6" fmla="*/ 0 w 6998"/>
                <a:gd name="T7" fmla="*/ 0 h 75"/>
                <a:gd name="T8" fmla="*/ 0 w 6998"/>
                <a:gd name="T9" fmla="*/ 75 h 75"/>
                <a:gd name="T10" fmla="*/ 0 w 6998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98" h="75">
                  <a:moveTo>
                    <a:pt x="0" y="75"/>
                  </a:moveTo>
                  <a:lnTo>
                    <a:pt x="6998" y="75"/>
                  </a:lnTo>
                  <a:lnTo>
                    <a:pt x="6998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EF7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-1298" y="6464301"/>
              <a:ext cx="5556250" cy="158750"/>
            </a:xfrm>
            <a:custGeom>
              <a:avLst/>
              <a:gdLst>
                <a:gd name="T0" fmla="*/ 0 w 3500"/>
                <a:gd name="T1" fmla="*/ 100 h 100"/>
                <a:gd name="T2" fmla="*/ 3500 w 3500"/>
                <a:gd name="T3" fmla="*/ 100 h 100"/>
                <a:gd name="T4" fmla="*/ 3500 w 3500"/>
                <a:gd name="T5" fmla="*/ 0 h 100"/>
                <a:gd name="T6" fmla="*/ 0 w 3500"/>
                <a:gd name="T7" fmla="*/ 0 h 100"/>
                <a:gd name="T8" fmla="*/ 0 w 3500"/>
                <a:gd name="T9" fmla="*/ 100 h 100"/>
                <a:gd name="T10" fmla="*/ 0 w 3500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0" h="100">
                  <a:moveTo>
                    <a:pt x="0" y="100"/>
                  </a:moveTo>
                  <a:lnTo>
                    <a:pt x="3500" y="100"/>
                  </a:lnTo>
                  <a:lnTo>
                    <a:pt x="3500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EF7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auto">
            <a:xfrm>
              <a:off x="722" y="6194426"/>
              <a:ext cx="2636838" cy="123825"/>
            </a:xfrm>
            <a:custGeom>
              <a:avLst/>
              <a:gdLst>
                <a:gd name="T0" fmla="*/ 0 w 1661"/>
                <a:gd name="T1" fmla="*/ 78 h 78"/>
                <a:gd name="T2" fmla="*/ 1661 w 1661"/>
                <a:gd name="T3" fmla="*/ 78 h 78"/>
                <a:gd name="T4" fmla="*/ 1661 w 1661"/>
                <a:gd name="T5" fmla="*/ 0 h 78"/>
                <a:gd name="T6" fmla="*/ 0 w 1661"/>
                <a:gd name="T7" fmla="*/ 0 h 78"/>
                <a:gd name="T8" fmla="*/ 0 w 1661"/>
                <a:gd name="T9" fmla="*/ 78 h 78"/>
                <a:gd name="T10" fmla="*/ 0 w 1661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1" h="78">
                  <a:moveTo>
                    <a:pt x="0" y="78"/>
                  </a:moveTo>
                  <a:lnTo>
                    <a:pt x="1661" y="78"/>
                  </a:lnTo>
                  <a:lnTo>
                    <a:pt x="166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F7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607503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50184" y="3193490"/>
            <a:ext cx="11572875" cy="7254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47758"/>
                </a:solidFill>
              </a:rPr>
              <a:t>www.plantillaspower-point.com</a:t>
            </a:r>
            <a:endParaRPr lang="en-US" sz="3200" b="1" dirty="0">
              <a:solidFill>
                <a:srgbClr val="F477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50184" y="447862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47758"/>
                </a:solidFill>
              </a:rPr>
              <a:t>Fully </a:t>
            </a:r>
            <a:r>
              <a:rPr lang="en-US" b="1" dirty="0" smtClean="0">
                <a:solidFill>
                  <a:srgbClr val="F47758"/>
                </a:solidFill>
              </a:rPr>
              <a:t>Editable</a:t>
            </a:r>
            <a:endParaRPr lang="en-US" b="1" dirty="0">
              <a:solidFill>
                <a:srgbClr val="F47758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71" y="1405756"/>
            <a:ext cx="2577672" cy="15779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84" y="3217748"/>
            <a:ext cx="1806756" cy="213406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992" y="3636789"/>
            <a:ext cx="894951" cy="171502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969" y="995483"/>
            <a:ext cx="3712500" cy="493875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495" y="1135555"/>
            <a:ext cx="2476988" cy="539675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8483" y="730651"/>
            <a:ext cx="1620715" cy="258853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8483" y="3910042"/>
            <a:ext cx="2145953" cy="213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50184" y="447862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47758"/>
                </a:solidFill>
              </a:rPr>
              <a:t>Fully </a:t>
            </a:r>
            <a:r>
              <a:rPr lang="en-US" b="1" dirty="0" smtClean="0">
                <a:solidFill>
                  <a:srgbClr val="F47758"/>
                </a:solidFill>
              </a:rPr>
              <a:t>Editable</a:t>
            </a:r>
            <a:endParaRPr lang="en-US" b="1" dirty="0">
              <a:solidFill>
                <a:srgbClr val="F47758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306" y="3696449"/>
            <a:ext cx="3961753" cy="27939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289" y="447862"/>
            <a:ext cx="3330711" cy="29211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394" y="843591"/>
            <a:ext cx="2298895" cy="31810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84" y="1774638"/>
            <a:ext cx="2730746" cy="415999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4788" y="447862"/>
            <a:ext cx="2333748" cy="421073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6621" y="5053057"/>
            <a:ext cx="1912500" cy="14962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6154" y="1358294"/>
            <a:ext cx="991058" cy="136697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5677" y="4817647"/>
            <a:ext cx="1919876" cy="165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35031" y="322169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47758"/>
                </a:solidFill>
              </a:rPr>
              <a:t>Fully </a:t>
            </a:r>
            <a:r>
              <a:rPr lang="en-US" b="1" dirty="0" smtClean="0">
                <a:solidFill>
                  <a:srgbClr val="F47758"/>
                </a:solidFill>
              </a:rPr>
              <a:t>Editable</a:t>
            </a:r>
            <a:endParaRPr lang="en-US" b="1" dirty="0">
              <a:solidFill>
                <a:srgbClr val="F47758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67" y="1046069"/>
            <a:ext cx="5377501" cy="55125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742" y="1823404"/>
            <a:ext cx="1878750" cy="4466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511" y="287237"/>
            <a:ext cx="2182500" cy="2295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4213" y="3180472"/>
            <a:ext cx="2377787" cy="33780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3171" y="2617169"/>
            <a:ext cx="1389363" cy="38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35031" y="322169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47758"/>
                </a:solidFill>
              </a:rPr>
              <a:t>Fully </a:t>
            </a:r>
            <a:r>
              <a:rPr lang="en-US" b="1" dirty="0" smtClean="0">
                <a:solidFill>
                  <a:srgbClr val="F47758"/>
                </a:solidFill>
              </a:rPr>
              <a:t>Editable</a:t>
            </a:r>
            <a:endParaRPr lang="en-US" b="1" dirty="0">
              <a:solidFill>
                <a:srgbClr val="F47758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96" y="2817485"/>
            <a:ext cx="4085705" cy="358331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498" y="1046069"/>
            <a:ext cx="1912500" cy="1496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845" y="3924798"/>
            <a:ext cx="3036781" cy="27997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061" y="948872"/>
            <a:ext cx="2040347" cy="17672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1923" y="2512375"/>
            <a:ext cx="2392299" cy="14417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0592" y="1507524"/>
            <a:ext cx="4604018" cy="48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B245E9D2-16B0-464D-A23D-EA4D87776273}"/>
              </a:ext>
            </a:extLst>
          </p:cNvPr>
          <p:cNvCxnSpPr>
            <a:cxnSpLocks/>
          </p:cNvCxnSpPr>
          <p:nvPr/>
        </p:nvCxnSpPr>
        <p:spPr>
          <a:xfrm>
            <a:off x="1013792" y="3877204"/>
            <a:ext cx="10306879" cy="0"/>
          </a:xfrm>
          <a:prstGeom prst="line">
            <a:avLst/>
          </a:prstGeom>
          <a:ln w="79375">
            <a:solidFill>
              <a:schemeClr val="tx1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A7873507-5257-4E34-9476-6E622FD5ACA5}"/>
              </a:ext>
            </a:extLst>
          </p:cNvPr>
          <p:cNvSpPr/>
          <p:nvPr/>
        </p:nvSpPr>
        <p:spPr>
          <a:xfrm flipH="1">
            <a:off x="1394076" y="3274876"/>
            <a:ext cx="720080" cy="648072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xmlns="" id="{2D4D7AD2-47E0-4CE1-9295-CA454507799F}"/>
              </a:ext>
            </a:extLst>
          </p:cNvPr>
          <p:cNvSpPr/>
          <p:nvPr/>
        </p:nvSpPr>
        <p:spPr>
          <a:xfrm flipH="1">
            <a:off x="4094546" y="3274876"/>
            <a:ext cx="720080" cy="648072"/>
          </a:xfrm>
          <a:prstGeom prst="parallelogram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xmlns="" id="{4335F58C-CCED-4697-962D-7CA9AB39BBCD}"/>
              </a:ext>
            </a:extLst>
          </p:cNvPr>
          <p:cNvSpPr/>
          <p:nvPr/>
        </p:nvSpPr>
        <p:spPr>
          <a:xfrm flipH="1">
            <a:off x="6795016" y="3274876"/>
            <a:ext cx="720080" cy="648072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xmlns="" id="{0618BC59-6F4A-4889-A49B-7D5355661FE1}"/>
              </a:ext>
            </a:extLst>
          </p:cNvPr>
          <p:cNvSpPr/>
          <p:nvPr/>
        </p:nvSpPr>
        <p:spPr>
          <a:xfrm flipH="1">
            <a:off x="9495484" y="3274876"/>
            <a:ext cx="720080" cy="648072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73AB8A74-DDB7-480F-9776-ED09E8439490}"/>
              </a:ext>
            </a:extLst>
          </p:cNvPr>
          <p:cNvSpPr/>
          <p:nvPr/>
        </p:nvSpPr>
        <p:spPr>
          <a:xfrm>
            <a:off x="2744311" y="3841513"/>
            <a:ext cx="720080" cy="648072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xmlns="" id="{23E035DD-787A-437B-ABDE-DDD34659AA2A}"/>
              </a:ext>
            </a:extLst>
          </p:cNvPr>
          <p:cNvSpPr/>
          <p:nvPr/>
        </p:nvSpPr>
        <p:spPr>
          <a:xfrm>
            <a:off x="5444781" y="3841513"/>
            <a:ext cx="720080" cy="648072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BD34A12D-0694-44CC-B73C-2F947A9F0A33}"/>
              </a:ext>
            </a:extLst>
          </p:cNvPr>
          <p:cNvSpPr/>
          <p:nvPr/>
        </p:nvSpPr>
        <p:spPr>
          <a:xfrm>
            <a:off x="8145251" y="3841513"/>
            <a:ext cx="720080" cy="648072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FFC867-4413-4DC9-B462-30C7964627C7}"/>
              </a:ext>
            </a:extLst>
          </p:cNvPr>
          <p:cNvSpPr txBox="1"/>
          <p:nvPr/>
        </p:nvSpPr>
        <p:spPr>
          <a:xfrm>
            <a:off x="1281477" y="1901854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2013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267707-9584-4916-91EE-94483D61FB07}"/>
              </a:ext>
            </a:extLst>
          </p:cNvPr>
          <p:cNvSpPr txBox="1"/>
          <p:nvPr/>
        </p:nvSpPr>
        <p:spPr>
          <a:xfrm>
            <a:off x="1281477" y="2294993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A6B01AB-CDA2-47CC-9095-707EB27F52AE}"/>
              </a:ext>
            </a:extLst>
          </p:cNvPr>
          <p:cNvSpPr txBox="1"/>
          <p:nvPr/>
        </p:nvSpPr>
        <p:spPr>
          <a:xfrm>
            <a:off x="3975087" y="1901854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8F5EA3-FA40-4449-A369-E99CB9D36423}"/>
              </a:ext>
            </a:extLst>
          </p:cNvPr>
          <p:cNvSpPr txBox="1"/>
          <p:nvPr/>
        </p:nvSpPr>
        <p:spPr>
          <a:xfrm>
            <a:off x="3975087" y="2294993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93C164-3D58-48C6-94F1-0A1771983DD8}"/>
              </a:ext>
            </a:extLst>
          </p:cNvPr>
          <p:cNvSpPr txBox="1"/>
          <p:nvPr/>
        </p:nvSpPr>
        <p:spPr>
          <a:xfrm>
            <a:off x="6668697" y="1901854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0C96617-2691-4DCE-8A4B-AC77FD7E9148}"/>
              </a:ext>
            </a:extLst>
          </p:cNvPr>
          <p:cNvSpPr txBox="1"/>
          <p:nvPr/>
        </p:nvSpPr>
        <p:spPr>
          <a:xfrm>
            <a:off x="6668697" y="2294993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5827F18-7F57-47B6-A05C-7DBB6D4669FA}"/>
              </a:ext>
            </a:extLst>
          </p:cNvPr>
          <p:cNvSpPr txBox="1"/>
          <p:nvPr/>
        </p:nvSpPr>
        <p:spPr>
          <a:xfrm>
            <a:off x="9362305" y="1901854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826C020-D229-4FDC-9DEE-3F05B0574059}"/>
              </a:ext>
            </a:extLst>
          </p:cNvPr>
          <p:cNvSpPr txBox="1"/>
          <p:nvPr/>
        </p:nvSpPr>
        <p:spPr>
          <a:xfrm>
            <a:off x="9362305" y="2294993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33DFDD2-3E2C-45B0-98F9-F4B7E5186596}"/>
              </a:ext>
            </a:extLst>
          </p:cNvPr>
          <p:cNvSpPr txBox="1"/>
          <p:nvPr/>
        </p:nvSpPr>
        <p:spPr>
          <a:xfrm>
            <a:off x="2628282" y="4643030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2014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3650EF1-A13F-4B89-BE98-1F83DEEE10F7}"/>
              </a:ext>
            </a:extLst>
          </p:cNvPr>
          <p:cNvSpPr txBox="1"/>
          <p:nvPr/>
        </p:nvSpPr>
        <p:spPr>
          <a:xfrm>
            <a:off x="2628282" y="5000060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143A512-E074-4E6E-9AE4-27ECD152F4B5}"/>
              </a:ext>
            </a:extLst>
          </p:cNvPr>
          <p:cNvSpPr txBox="1"/>
          <p:nvPr/>
        </p:nvSpPr>
        <p:spPr>
          <a:xfrm>
            <a:off x="5321892" y="4643030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C4500DC-A9FF-4E3A-BBBB-394615AACF3B}"/>
              </a:ext>
            </a:extLst>
          </p:cNvPr>
          <p:cNvSpPr txBox="1"/>
          <p:nvPr/>
        </p:nvSpPr>
        <p:spPr>
          <a:xfrm>
            <a:off x="5321892" y="5000060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C2645DD-54C0-4B50-BCA5-CC9D1F537032}"/>
              </a:ext>
            </a:extLst>
          </p:cNvPr>
          <p:cNvSpPr txBox="1"/>
          <p:nvPr/>
        </p:nvSpPr>
        <p:spPr>
          <a:xfrm>
            <a:off x="8015502" y="4643030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0DBD316-6213-4320-828E-C439D4BAE9F2}"/>
              </a:ext>
            </a:extLst>
          </p:cNvPr>
          <p:cNvSpPr txBox="1"/>
          <p:nvPr/>
        </p:nvSpPr>
        <p:spPr>
          <a:xfrm>
            <a:off x="8015502" y="5000060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xmlns="" id="{4AAB97C6-A072-4884-8919-228EAB7E453A}"/>
              </a:ext>
            </a:extLst>
          </p:cNvPr>
          <p:cNvSpPr/>
          <p:nvPr/>
        </p:nvSpPr>
        <p:spPr>
          <a:xfrm rot="2700000">
            <a:off x="3004755" y="3972818"/>
            <a:ext cx="214805" cy="38510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xmlns="" id="{A95FE855-4B9C-4C59-AC76-E6A43D2B8333}"/>
              </a:ext>
            </a:extLst>
          </p:cNvPr>
          <p:cNvSpPr/>
          <p:nvPr/>
        </p:nvSpPr>
        <p:spPr>
          <a:xfrm>
            <a:off x="1627156" y="3467716"/>
            <a:ext cx="266134" cy="2491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eardrop 1">
            <a:extLst>
              <a:ext uri="{FF2B5EF4-FFF2-40B4-BE49-F238E27FC236}">
                <a16:creationId xmlns:a16="http://schemas.microsoft.com/office/drawing/2014/main" xmlns="" id="{4EE16913-00D5-4228-AB5E-3C3A7CB1AADB}"/>
              </a:ext>
            </a:extLst>
          </p:cNvPr>
          <p:cNvSpPr/>
          <p:nvPr/>
        </p:nvSpPr>
        <p:spPr>
          <a:xfrm rot="18805991">
            <a:off x="4306752" y="3428988"/>
            <a:ext cx="304422" cy="30124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C56692E9-9AD4-46F5-917B-A0472ACEBE3C}"/>
              </a:ext>
            </a:extLst>
          </p:cNvPr>
          <p:cNvSpPr/>
          <p:nvPr/>
        </p:nvSpPr>
        <p:spPr>
          <a:xfrm>
            <a:off x="5641996" y="4062922"/>
            <a:ext cx="279811" cy="2149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xmlns="" id="{36AD9D67-CFD5-4A56-AEAD-7F6380CEE4F0}"/>
              </a:ext>
            </a:extLst>
          </p:cNvPr>
          <p:cNvSpPr/>
          <p:nvPr/>
        </p:nvSpPr>
        <p:spPr>
          <a:xfrm>
            <a:off x="7023778" y="3467715"/>
            <a:ext cx="284481" cy="245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eeform 53">
            <a:extLst>
              <a:ext uri="{FF2B5EF4-FFF2-40B4-BE49-F238E27FC236}">
                <a16:creationId xmlns:a16="http://schemas.microsoft.com/office/drawing/2014/main" xmlns="" id="{57B2771A-5915-4D00-B3AF-7E73035BED9F}"/>
              </a:ext>
            </a:extLst>
          </p:cNvPr>
          <p:cNvSpPr/>
          <p:nvPr/>
        </p:nvSpPr>
        <p:spPr>
          <a:xfrm>
            <a:off x="9707130" y="3421103"/>
            <a:ext cx="309205" cy="317016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자유형 151">
            <a:extLst>
              <a:ext uri="{FF2B5EF4-FFF2-40B4-BE49-F238E27FC236}">
                <a16:creationId xmlns:a16="http://schemas.microsoft.com/office/drawing/2014/main" xmlns="" id="{B554A771-E4AC-4C61-B71B-2E18A5296113}"/>
              </a:ext>
            </a:extLst>
          </p:cNvPr>
          <p:cNvSpPr/>
          <p:nvPr/>
        </p:nvSpPr>
        <p:spPr>
          <a:xfrm>
            <a:off x="8350305" y="4026933"/>
            <a:ext cx="298145" cy="31292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35031" y="322169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47758"/>
                </a:solidFill>
              </a:rPr>
              <a:t>Fully </a:t>
            </a:r>
            <a:r>
              <a:rPr lang="en-US" b="1" dirty="0" smtClean="0">
                <a:solidFill>
                  <a:srgbClr val="F47758"/>
                </a:solidFill>
              </a:rPr>
              <a:t>Editable</a:t>
            </a:r>
            <a:endParaRPr lang="en-US" b="1" dirty="0">
              <a:solidFill>
                <a:srgbClr val="F47758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27" y="1402936"/>
            <a:ext cx="8786251" cy="51637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333" y="3321733"/>
            <a:ext cx="1531055" cy="13261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961" y="958350"/>
            <a:ext cx="2567762" cy="30264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2272" y="4142201"/>
            <a:ext cx="1317655" cy="24244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152" y="3030428"/>
            <a:ext cx="1911251" cy="16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6" name="Graphic 5">
            <a:extLst>
              <a:ext uri="{FF2B5EF4-FFF2-40B4-BE49-F238E27FC236}">
                <a16:creationId xmlns:a16="http://schemas.microsoft.com/office/drawing/2014/main" xmlns="" id="{9D72B9E3-5B81-42A0-8BD9-D9F7FBFA28B0}"/>
              </a:ext>
            </a:extLst>
          </p:cNvPr>
          <p:cNvSpPr/>
          <p:nvPr/>
        </p:nvSpPr>
        <p:spPr>
          <a:xfrm rot="701335" flipH="1">
            <a:off x="2284532" y="4531317"/>
            <a:ext cx="1700589" cy="1962566"/>
          </a:xfrm>
          <a:custGeom>
            <a:avLst/>
            <a:gdLst>
              <a:gd name="connsiteX0" fmla="*/ 2470727 w 2731269"/>
              <a:gd name="connsiteY0" fmla="*/ 3153005 h 3152023"/>
              <a:gd name="connsiteX1" fmla="*/ 2458757 w 2731269"/>
              <a:gd name="connsiteY1" fmla="*/ 3148290 h 3152023"/>
              <a:gd name="connsiteX2" fmla="*/ 2389478 w 2731269"/>
              <a:gd name="connsiteY2" fmla="*/ 3134870 h 3152023"/>
              <a:gd name="connsiteX3" fmla="*/ 2298073 w 2731269"/>
              <a:gd name="connsiteY3" fmla="*/ 3097872 h 3152023"/>
              <a:gd name="connsiteX4" fmla="*/ 2280300 w 2731269"/>
              <a:gd name="connsiteY4" fmla="*/ 3087353 h 3152023"/>
              <a:gd name="connsiteX5" fmla="*/ 2140290 w 2731269"/>
              <a:gd name="connsiteY5" fmla="*/ 3031857 h 3152023"/>
              <a:gd name="connsiteX6" fmla="*/ 2095313 w 2731269"/>
              <a:gd name="connsiteY6" fmla="*/ 2963666 h 3152023"/>
              <a:gd name="connsiteX7" fmla="*/ 2100391 w 2731269"/>
              <a:gd name="connsiteY7" fmla="*/ 2910347 h 3152023"/>
              <a:gd name="connsiteX8" fmla="*/ 2130497 w 2731269"/>
              <a:gd name="connsiteY8" fmla="*/ 2822569 h 3152023"/>
              <a:gd name="connsiteX9" fmla="*/ 2153711 w 2731269"/>
              <a:gd name="connsiteY9" fmla="*/ 2815677 h 3152023"/>
              <a:gd name="connsiteX10" fmla="*/ 2166769 w 2731269"/>
              <a:gd name="connsiteY10" fmla="*/ 2810237 h 3152023"/>
              <a:gd name="connsiteX11" fmla="*/ 2193610 w 2731269"/>
              <a:gd name="connsiteY11" fmla="*/ 2693078 h 3152023"/>
              <a:gd name="connsiteX12" fmla="*/ 2203403 w 2731269"/>
              <a:gd name="connsiteY12" fmla="*/ 2650640 h 3152023"/>
              <a:gd name="connsiteX13" fmla="*/ 2214647 w 2731269"/>
              <a:gd name="connsiteY13" fmla="*/ 2602036 h 3152023"/>
              <a:gd name="connsiteX14" fmla="*/ 2260713 w 2731269"/>
              <a:gd name="connsiteY14" fmla="*/ 2382954 h 3152023"/>
              <a:gd name="connsiteX15" fmla="*/ 2263252 w 2731269"/>
              <a:gd name="connsiteY15" fmla="*/ 2327096 h 3152023"/>
              <a:gd name="connsiteX16" fmla="*/ 2285740 w 2731269"/>
              <a:gd name="connsiteY16" fmla="*/ 2210663 h 3152023"/>
              <a:gd name="connsiteX17" fmla="*/ 2294808 w 2731269"/>
              <a:gd name="connsiteY17" fmla="*/ 2184184 h 3152023"/>
              <a:gd name="connsiteX18" fmla="*/ 2307503 w 2731269"/>
              <a:gd name="connsiteY18" fmla="*/ 2158794 h 3152023"/>
              <a:gd name="connsiteX19" fmla="*/ 2315846 w 2731269"/>
              <a:gd name="connsiteY19" fmla="*/ 2136306 h 3152023"/>
              <a:gd name="connsiteX20" fmla="*/ 2323100 w 2731269"/>
              <a:gd name="connsiteY20" fmla="*/ 2094230 h 3152023"/>
              <a:gd name="connsiteX21" fmla="*/ 2308229 w 2731269"/>
              <a:gd name="connsiteY21" fmla="*/ 2060860 h 3152023"/>
              <a:gd name="connsiteX22" fmla="*/ 2161691 w 2731269"/>
              <a:gd name="connsiteY22" fmla="*/ 2012619 h 3152023"/>
              <a:gd name="connsiteX23" fmla="*/ 1957480 w 2731269"/>
              <a:gd name="connsiteY23" fmla="*/ 1973445 h 3152023"/>
              <a:gd name="connsiteX24" fmla="*/ 1934266 w 2731269"/>
              <a:gd name="connsiteY24" fmla="*/ 1965828 h 3152023"/>
              <a:gd name="connsiteX25" fmla="*/ 1849027 w 2731269"/>
              <a:gd name="connsiteY25" fmla="*/ 1940438 h 3152023"/>
              <a:gd name="connsiteX26" fmla="*/ 1767416 w 2731269"/>
              <a:gd name="connsiteY26" fmla="*/ 1899088 h 3152023"/>
              <a:gd name="connsiteX27" fmla="*/ 1747103 w 2731269"/>
              <a:gd name="connsiteY27" fmla="*/ 1900539 h 3152023"/>
              <a:gd name="connsiteX28" fmla="*/ 1654973 w 2731269"/>
              <a:gd name="connsiteY28" fmla="*/ 1983239 h 3152023"/>
              <a:gd name="connsiteX29" fmla="*/ 1482319 w 2731269"/>
              <a:gd name="connsiteY29" fmla="*/ 2104024 h 3152023"/>
              <a:gd name="connsiteX30" fmla="*/ 1425372 w 2731269"/>
              <a:gd name="connsiteY30" fmla="*/ 2142109 h 3152023"/>
              <a:gd name="connsiteX31" fmla="*/ 1380032 w 2731269"/>
              <a:gd name="connsiteY31" fmla="*/ 2168588 h 3152023"/>
              <a:gd name="connsiteX32" fmla="*/ 1265050 w 2731269"/>
              <a:gd name="connsiteY32" fmla="*/ 2244396 h 3152023"/>
              <a:gd name="connsiteX33" fmla="*/ 1251993 w 2731269"/>
              <a:gd name="connsiteY33" fmla="*/ 2253464 h 3152023"/>
              <a:gd name="connsiteX34" fmla="*/ 1223338 w 2731269"/>
              <a:gd name="connsiteY34" fmla="*/ 2281030 h 3152023"/>
              <a:gd name="connsiteX35" fmla="*/ 1177635 w 2731269"/>
              <a:gd name="connsiteY35" fmla="*/ 2319116 h 3152023"/>
              <a:gd name="connsiteX36" fmla="*/ 1125767 w 2731269"/>
              <a:gd name="connsiteY36" fmla="*/ 2327458 h 3152023"/>
              <a:gd name="connsiteX37" fmla="*/ 1082240 w 2731269"/>
              <a:gd name="connsiteY37" fmla="*/ 2332174 h 3152023"/>
              <a:gd name="connsiteX38" fmla="*/ 971249 w 2731269"/>
              <a:gd name="connsiteY38" fmla="*/ 2360828 h 3152023"/>
              <a:gd name="connsiteX39" fmla="*/ 934614 w 2731269"/>
              <a:gd name="connsiteY39" fmla="*/ 2380778 h 3152023"/>
              <a:gd name="connsiteX40" fmla="*/ 927360 w 2731269"/>
              <a:gd name="connsiteY40" fmla="*/ 2385131 h 3152023"/>
              <a:gd name="connsiteX41" fmla="*/ 640812 w 2731269"/>
              <a:gd name="connsiteY41" fmla="*/ 2467830 h 3152023"/>
              <a:gd name="connsiteX42" fmla="*/ 566455 w 2731269"/>
              <a:gd name="connsiteY42" fmla="*/ 2482339 h 3152023"/>
              <a:gd name="connsiteX43" fmla="*/ 471060 w 2731269"/>
              <a:gd name="connsiteY43" fmla="*/ 2516797 h 3152023"/>
              <a:gd name="connsiteX44" fmla="*/ 428985 w 2731269"/>
              <a:gd name="connsiteY44" fmla="*/ 2531669 h 3152023"/>
              <a:gd name="connsiteX45" fmla="*/ 370224 w 2731269"/>
              <a:gd name="connsiteY45" fmla="*/ 2558147 h 3152023"/>
              <a:gd name="connsiteX46" fmla="*/ 315454 w 2731269"/>
              <a:gd name="connsiteY46" fmla="*/ 2578459 h 3152023"/>
              <a:gd name="connsiteX47" fmla="*/ 307474 w 2731269"/>
              <a:gd name="connsiteY47" fmla="*/ 2588978 h 3152023"/>
              <a:gd name="connsiteX48" fmla="*/ 313640 w 2731269"/>
              <a:gd name="connsiteY48" fmla="*/ 2612555 h 3152023"/>
              <a:gd name="connsiteX49" fmla="*/ 309287 w 2731269"/>
              <a:gd name="connsiteY49" fmla="*/ 2624162 h 3152023"/>
              <a:gd name="connsiteX50" fmla="*/ 269026 w 2731269"/>
              <a:gd name="connsiteY50" fmla="*/ 2679658 h 3152023"/>
              <a:gd name="connsiteX51" fmla="*/ 280270 w 2731269"/>
              <a:gd name="connsiteY51" fmla="*/ 2697794 h 3152023"/>
              <a:gd name="connsiteX52" fmla="*/ 290789 w 2731269"/>
              <a:gd name="connsiteY52" fmla="*/ 2690540 h 3152023"/>
              <a:gd name="connsiteX53" fmla="*/ 295867 w 2731269"/>
              <a:gd name="connsiteY53" fmla="*/ 2688000 h 3152023"/>
              <a:gd name="connsiteX54" fmla="*/ 303121 w 2731269"/>
              <a:gd name="connsiteY54" fmla="*/ 2694529 h 3152023"/>
              <a:gd name="connsiteX55" fmla="*/ 283897 w 2731269"/>
              <a:gd name="connsiteY55" fmla="*/ 2712665 h 3152023"/>
              <a:gd name="connsiteX56" fmla="*/ 256331 w 2731269"/>
              <a:gd name="connsiteY56" fmla="*/ 2687275 h 3152023"/>
              <a:gd name="connsiteX57" fmla="*/ 253429 w 2731269"/>
              <a:gd name="connsiteY57" fmla="*/ 2669502 h 3152023"/>
              <a:gd name="connsiteX58" fmla="*/ 242185 w 2731269"/>
              <a:gd name="connsiteY58" fmla="*/ 2723909 h 3152023"/>
              <a:gd name="connsiteX59" fmla="*/ 231303 w 2731269"/>
              <a:gd name="connsiteY59" fmla="*/ 2739869 h 3152023"/>
              <a:gd name="connsiteX60" fmla="*/ 219696 w 2731269"/>
              <a:gd name="connsiteY60" fmla="*/ 2754740 h 3152023"/>
              <a:gd name="connsiteX61" fmla="*/ 205187 w 2731269"/>
              <a:gd name="connsiteY61" fmla="*/ 2817854 h 3152023"/>
              <a:gd name="connsiteX62" fmla="*/ 200472 w 2731269"/>
              <a:gd name="connsiteY62" fmla="*/ 2824745 h 3152023"/>
              <a:gd name="connsiteX63" fmla="*/ 212442 w 2731269"/>
              <a:gd name="connsiteY63" fmla="*/ 2735516 h 3152023"/>
              <a:gd name="connsiteX64" fmla="*/ 222235 w 2731269"/>
              <a:gd name="connsiteY64" fmla="*/ 2726086 h 3152023"/>
              <a:gd name="connsiteX65" fmla="*/ 229852 w 2731269"/>
              <a:gd name="connsiteY65" fmla="*/ 2711940 h 3152023"/>
              <a:gd name="connsiteX66" fmla="*/ 237469 w 2731269"/>
              <a:gd name="connsiteY66" fmla="*/ 2670227 h 3152023"/>
              <a:gd name="connsiteX67" fmla="*/ 248713 w 2731269"/>
              <a:gd name="connsiteY67" fmla="*/ 2635043 h 3152023"/>
              <a:gd name="connsiteX68" fmla="*/ 221147 w 2731269"/>
              <a:gd name="connsiteY68" fmla="*/ 2661522 h 3152023"/>
              <a:gd name="connsiteX69" fmla="*/ 212079 w 2731269"/>
              <a:gd name="connsiteY69" fmla="*/ 2675668 h 3152023"/>
              <a:gd name="connsiteX70" fmla="*/ 171454 w 2731269"/>
              <a:gd name="connsiteY70" fmla="*/ 2711577 h 3152023"/>
              <a:gd name="connsiteX71" fmla="*/ 166739 w 2731269"/>
              <a:gd name="connsiteY71" fmla="*/ 2718469 h 3152023"/>
              <a:gd name="connsiteX72" fmla="*/ 129379 w 2731269"/>
              <a:gd name="connsiteY72" fmla="*/ 2778680 h 3152023"/>
              <a:gd name="connsiteX73" fmla="*/ 85490 w 2731269"/>
              <a:gd name="connsiteY73" fmla="*/ 2871899 h 3152023"/>
              <a:gd name="connsiteX74" fmla="*/ 77148 w 2731269"/>
              <a:gd name="connsiteY74" fmla="*/ 2905994 h 3152023"/>
              <a:gd name="connsiteX75" fmla="*/ 41964 w 2731269"/>
              <a:gd name="connsiteY75" fmla="*/ 2925218 h 3152023"/>
              <a:gd name="connsiteX76" fmla="*/ 30357 w 2731269"/>
              <a:gd name="connsiteY76" fmla="*/ 2917601 h 3152023"/>
              <a:gd name="connsiteX77" fmla="*/ 16936 w 2731269"/>
              <a:gd name="connsiteY77" fmla="*/ 2876251 h 3152023"/>
              <a:gd name="connsiteX78" fmla="*/ 6780 w 2731269"/>
              <a:gd name="connsiteY78" fmla="*/ 2696343 h 3152023"/>
              <a:gd name="connsiteX79" fmla="*/ 47767 w 2731269"/>
              <a:gd name="connsiteY79" fmla="*/ 2602399 h 3152023"/>
              <a:gd name="connsiteX80" fmla="*/ 72795 w 2731269"/>
              <a:gd name="connsiteY80" fmla="*/ 2500112 h 3152023"/>
              <a:gd name="connsiteX81" fmla="*/ 80049 w 2731269"/>
              <a:gd name="connsiteY81" fmla="*/ 2402541 h 3152023"/>
              <a:gd name="connsiteX82" fmla="*/ 93107 w 2731269"/>
              <a:gd name="connsiteY82" fmla="*/ 2383317 h 3152023"/>
              <a:gd name="connsiteX83" fmla="*/ 133732 w 2731269"/>
              <a:gd name="connsiteY83" fmla="*/ 2355750 h 3152023"/>
              <a:gd name="connsiteX84" fmla="*/ 142074 w 2731269"/>
              <a:gd name="connsiteY84" fmla="*/ 2352123 h 3152023"/>
              <a:gd name="connsiteX85" fmla="*/ 197933 w 2731269"/>
              <a:gd name="connsiteY85" fmla="*/ 2363730 h 3152023"/>
              <a:gd name="connsiteX86" fmla="*/ 219333 w 2731269"/>
              <a:gd name="connsiteY86" fmla="*/ 2371710 h 3152023"/>
              <a:gd name="connsiteX87" fmla="*/ 269388 w 2731269"/>
              <a:gd name="connsiteY87" fmla="*/ 2391659 h 3152023"/>
              <a:gd name="connsiteX88" fmla="*/ 351725 w 2731269"/>
              <a:gd name="connsiteY88" fmla="*/ 2384768 h 3152023"/>
              <a:gd name="connsiteX89" fmla="*/ 454012 w 2731269"/>
              <a:gd name="connsiteY89" fmla="*/ 2345232 h 3152023"/>
              <a:gd name="connsiteX90" fmla="*/ 586767 w 2731269"/>
              <a:gd name="connsiteY90" fmla="*/ 2277766 h 3152023"/>
              <a:gd name="connsiteX91" fmla="*/ 681799 w 2731269"/>
              <a:gd name="connsiteY91" fmla="*/ 2235691 h 3152023"/>
              <a:gd name="connsiteX92" fmla="*/ 706101 w 2731269"/>
              <a:gd name="connsiteY92" fmla="*/ 2220094 h 3152023"/>
              <a:gd name="connsiteX93" fmla="*/ 773567 w 2731269"/>
              <a:gd name="connsiteY93" fmla="*/ 2171489 h 3152023"/>
              <a:gd name="connsiteX94" fmla="*/ 834141 w 2731269"/>
              <a:gd name="connsiteY94" fmla="*/ 2142472 h 3152023"/>
              <a:gd name="connsiteX95" fmla="*/ 879118 w 2731269"/>
              <a:gd name="connsiteY95" fmla="*/ 2134855 h 3152023"/>
              <a:gd name="connsiteX96" fmla="*/ 894715 w 2731269"/>
              <a:gd name="connsiteY96" fmla="*/ 2132316 h 3152023"/>
              <a:gd name="connsiteX97" fmla="*/ 1038351 w 2731269"/>
              <a:gd name="connsiteY97" fmla="*/ 2088790 h 3152023"/>
              <a:gd name="connsiteX98" fmla="*/ 1113797 w 2731269"/>
              <a:gd name="connsiteY98" fmla="*/ 2040548 h 3152023"/>
              <a:gd name="connsiteX99" fmla="*/ 1244738 w 2731269"/>
              <a:gd name="connsiteY99" fmla="*/ 1851209 h 3152023"/>
              <a:gd name="connsiteX100" fmla="*/ 1326713 w 2731269"/>
              <a:gd name="connsiteY100" fmla="*/ 1749285 h 3152023"/>
              <a:gd name="connsiteX101" fmla="*/ 1436979 w 2731269"/>
              <a:gd name="connsiteY101" fmla="*/ 1660782 h 3152023"/>
              <a:gd name="connsiteX102" fmla="*/ 1449312 w 2731269"/>
              <a:gd name="connsiteY102" fmla="*/ 1644822 h 3152023"/>
              <a:gd name="connsiteX103" fmla="*/ 1467085 w 2731269"/>
              <a:gd name="connsiteY103" fmla="*/ 1606011 h 3152023"/>
              <a:gd name="connsiteX104" fmla="*/ 1471437 w 2731269"/>
              <a:gd name="connsiteY104" fmla="*/ 1569014 h 3152023"/>
              <a:gd name="connsiteX105" fmla="*/ 1476515 w 2731269"/>
              <a:gd name="connsiteY105" fmla="*/ 1533105 h 3152023"/>
              <a:gd name="connsiteX106" fmla="*/ 1533825 w 2731269"/>
              <a:gd name="connsiteY106" fmla="*/ 1408330 h 3152023"/>
              <a:gd name="connsiteX107" fmla="*/ 1639013 w 2731269"/>
              <a:gd name="connsiteY107" fmla="*/ 1296613 h 3152023"/>
              <a:gd name="connsiteX108" fmla="*/ 1655336 w 2731269"/>
              <a:gd name="connsiteY108" fmla="*/ 1272310 h 3152023"/>
              <a:gd name="connsiteX109" fmla="*/ 1677099 w 2731269"/>
              <a:gd name="connsiteY109" fmla="*/ 1209923 h 3152023"/>
              <a:gd name="connsiteX110" fmla="*/ 1681814 w 2731269"/>
              <a:gd name="connsiteY110" fmla="*/ 1113440 h 3152023"/>
              <a:gd name="connsiteX111" fmla="*/ 1675648 w 2731269"/>
              <a:gd name="connsiteY111" fmla="*/ 1066649 h 3152023"/>
              <a:gd name="connsiteX112" fmla="*/ 1672021 w 2731269"/>
              <a:gd name="connsiteY112" fmla="*/ 1052866 h 3152023"/>
              <a:gd name="connsiteX113" fmla="*/ 1646993 w 2731269"/>
              <a:gd name="connsiteY113" fmla="*/ 987214 h 3152023"/>
              <a:gd name="connsiteX114" fmla="*/ 1593311 w 2731269"/>
              <a:gd name="connsiteY114" fmla="*/ 804404 h 3152023"/>
              <a:gd name="connsiteX115" fmla="*/ 1584243 w 2731269"/>
              <a:gd name="connsiteY115" fmla="*/ 796061 h 3152023"/>
              <a:gd name="connsiteX116" fmla="*/ 1516414 w 2731269"/>
              <a:gd name="connsiteY116" fmla="*/ 787356 h 3152023"/>
              <a:gd name="connsiteX117" fmla="*/ 1418843 w 2731269"/>
              <a:gd name="connsiteY117" fmla="*/ 772847 h 3152023"/>
              <a:gd name="connsiteX118" fmla="*/ 1383659 w 2731269"/>
              <a:gd name="connsiteY118" fmla="*/ 771033 h 3152023"/>
              <a:gd name="connsiteX119" fmla="*/ 1264325 w 2731269"/>
              <a:gd name="connsiteY119" fmla="*/ 781552 h 3152023"/>
              <a:gd name="connsiteX120" fmla="*/ 1223338 w 2731269"/>
              <a:gd name="connsiteY120" fmla="*/ 833058 h 3152023"/>
              <a:gd name="connsiteX121" fmla="*/ 1238209 w 2731269"/>
              <a:gd name="connsiteY121" fmla="*/ 944413 h 3152023"/>
              <a:gd name="connsiteX122" fmla="*/ 1279922 w 2731269"/>
              <a:gd name="connsiteY122" fmla="*/ 1075717 h 3152023"/>
              <a:gd name="connsiteX123" fmla="*/ 1298783 w 2731269"/>
              <a:gd name="connsiteY123" fmla="*/ 1114165 h 3152023"/>
              <a:gd name="connsiteX124" fmla="*/ 1332516 w 2731269"/>
              <a:gd name="connsiteY124" fmla="*/ 1221530 h 3152023"/>
              <a:gd name="connsiteX125" fmla="*/ 1346662 w 2731269"/>
              <a:gd name="connsiteY125" fmla="*/ 1254537 h 3152023"/>
              <a:gd name="connsiteX126" fmla="*/ 1361171 w 2731269"/>
              <a:gd name="connsiteY126" fmla="*/ 1297701 h 3152023"/>
              <a:gd name="connsiteX127" fmla="*/ 1366974 w 2731269"/>
              <a:gd name="connsiteY127" fmla="*/ 1359726 h 3152023"/>
              <a:gd name="connsiteX128" fmla="*/ 1366249 w 2731269"/>
              <a:gd name="connsiteY128" fmla="*/ 1368068 h 3152023"/>
              <a:gd name="connsiteX129" fmla="*/ 1381483 w 2731269"/>
              <a:gd name="connsiteY129" fmla="*/ 1440974 h 3152023"/>
              <a:gd name="connsiteX130" fmla="*/ 1391639 w 2731269"/>
              <a:gd name="connsiteY130" fmla="*/ 1454758 h 3152023"/>
              <a:gd name="connsiteX131" fmla="*/ 1391277 w 2731269"/>
              <a:gd name="connsiteY131" fmla="*/ 1470355 h 3152023"/>
              <a:gd name="connsiteX132" fmla="*/ 1374954 w 2731269"/>
              <a:gd name="connsiteY132" fmla="*/ 1474345 h 3152023"/>
              <a:gd name="connsiteX133" fmla="*/ 1335418 w 2731269"/>
              <a:gd name="connsiteY133" fmla="*/ 1450042 h 3152023"/>
              <a:gd name="connsiteX134" fmla="*/ 1331791 w 2731269"/>
              <a:gd name="connsiteY134" fmla="*/ 1472531 h 3152023"/>
              <a:gd name="connsiteX135" fmla="*/ 1324899 w 2731269"/>
              <a:gd name="connsiteY135" fmla="*/ 1488853 h 3152023"/>
              <a:gd name="connsiteX136" fmla="*/ 1298421 w 2731269"/>
              <a:gd name="connsiteY136" fmla="*/ 1487765 h 3152023"/>
              <a:gd name="connsiteX137" fmla="*/ 1287539 w 2731269"/>
              <a:gd name="connsiteY137" fmla="*/ 1487765 h 3152023"/>
              <a:gd name="connsiteX138" fmla="*/ 1269766 w 2731269"/>
              <a:gd name="connsiteY138" fmla="*/ 1493569 h 3152023"/>
              <a:gd name="connsiteX139" fmla="*/ 1255257 w 2731269"/>
              <a:gd name="connsiteY139" fmla="*/ 1472531 h 3152023"/>
              <a:gd name="connsiteX140" fmla="*/ 1244738 w 2731269"/>
              <a:gd name="connsiteY140" fmla="*/ 1467453 h 3152023"/>
              <a:gd name="connsiteX141" fmla="*/ 1228416 w 2731269"/>
              <a:gd name="connsiteY141" fmla="*/ 1463826 h 3152023"/>
              <a:gd name="connsiteX142" fmla="*/ 1225877 w 2731269"/>
              <a:gd name="connsiteY142" fmla="*/ 1431544 h 3152023"/>
              <a:gd name="connsiteX143" fmla="*/ 1231680 w 2731269"/>
              <a:gd name="connsiteY143" fmla="*/ 1413771 h 3152023"/>
              <a:gd name="connsiteX144" fmla="*/ 1228053 w 2731269"/>
              <a:gd name="connsiteY144" fmla="*/ 1412682 h 3152023"/>
              <a:gd name="connsiteX145" fmla="*/ 1194683 w 2731269"/>
              <a:gd name="connsiteY145" fmla="*/ 1401438 h 3152023"/>
              <a:gd name="connsiteX146" fmla="*/ 1190331 w 2731269"/>
              <a:gd name="connsiteY146" fmla="*/ 1330345 h 3152023"/>
              <a:gd name="connsiteX147" fmla="*/ 1211731 w 2731269"/>
              <a:gd name="connsiteY147" fmla="*/ 1250185 h 3152023"/>
              <a:gd name="connsiteX148" fmla="*/ 1207378 w 2731269"/>
              <a:gd name="connsiteY148" fmla="*/ 1192875 h 3152023"/>
              <a:gd name="connsiteX149" fmla="*/ 1104729 w 2731269"/>
              <a:gd name="connsiteY149" fmla="*/ 985763 h 3152023"/>
              <a:gd name="connsiteX150" fmla="*/ 1039077 w 2731269"/>
              <a:gd name="connsiteY150" fmla="*/ 781552 h 3152023"/>
              <a:gd name="connsiteX151" fmla="*/ 1026019 w 2731269"/>
              <a:gd name="connsiteY151" fmla="*/ 734762 h 3152023"/>
              <a:gd name="connsiteX152" fmla="*/ 1032911 w 2731269"/>
              <a:gd name="connsiteY152" fmla="*/ 715175 h 3152023"/>
              <a:gd name="connsiteX153" fmla="*/ 1190693 w 2731269"/>
              <a:gd name="connsiteY153" fmla="*/ 611437 h 3152023"/>
              <a:gd name="connsiteX154" fmla="*/ 1316194 w 2731269"/>
              <a:gd name="connsiteY154" fmla="*/ 570450 h 3152023"/>
              <a:gd name="connsiteX155" fmla="*/ 1387649 w 2731269"/>
              <a:gd name="connsiteY155" fmla="*/ 562833 h 3152023"/>
              <a:gd name="connsiteX156" fmla="*/ 1474702 w 2731269"/>
              <a:gd name="connsiteY156" fmla="*/ 564284 h 3152023"/>
              <a:gd name="connsiteX157" fmla="*/ 1518591 w 2731269"/>
              <a:gd name="connsiteY157" fmla="*/ 550501 h 3152023"/>
              <a:gd name="connsiteX158" fmla="*/ 1530198 w 2731269"/>
              <a:gd name="connsiteY158" fmla="*/ 543609 h 3152023"/>
              <a:gd name="connsiteX159" fmla="*/ 1632122 w 2731269"/>
              <a:gd name="connsiteY159" fmla="*/ 519670 h 3152023"/>
              <a:gd name="connsiteX160" fmla="*/ 1650620 w 2731269"/>
              <a:gd name="connsiteY160" fmla="*/ 515317 h 3152023"/>
              <a:gd name="connsiteX161" fmla="*/ 1683990 w 2731269"/>
              <a:gd name="connsiteY161" fmla="*/ 497181 h 3152023"/>
              <a:gd name="connsiteX162" fmla="*/ 1715910 w 2731269"/>
              <a:gd name="connsiteY162" fmla="*/ 487388 h 3152023"/>
              <a:gd name="connsiteX163" fmla="*/ 1756897 w 2731269"/>
              <a:gd name="connsiteY163" fmla="*/ 466713 h 3152023"/>
              <a:gd name="connsiteX164" fmla="*/ 1771043 w 2731269"/>
              <a:gd name="connsiteY164" fmla="*/ 461997 h 3152023"/>
              <a:gd name="connsiteX165" fmla="*/ 1799698 w 2731269"/>
              <a:gd name="connsiteY165" fmla="*/ 456194 h 3152023"/>
              <a:gd name="connsiteX166" fmla="*/ 1814206 w 2731269"/>
              <a:gd name="connsiteY166" fmla="*/ 381111 h 3152023"/>
              <a:gd name="connsiteX167" fmla="*/ 1789904 w 2731269"/>
              <a:gd name="connsiteY167" fmla="*/ 364063 h 3152023"/>
              <a:gd name="connsiteX168" fmla="*/ 1772494 w 2731269"/>
              <a:gd name="connsiteY168" fmla="*/ 315822 h 3152023"/>
              <a:gd name="connsiteX169" fmla="*/ 1762700 w 2731269"/>
              <a:gd name="connsiteY169" fmla="*/ 291520 h 3152023"/>
              <a:gd name="connsiteX170" fmla="*/ 1741663 w 2731269"/>
              <a:gd name="connsiteY170" fmla="*/ 193948 h 3152023"/>
              <a:gd name="connsiteX171" fmla="*/ 1723164 w 2731269"/>
              <a:gd name="connsiteY171" fmla="*/ 191409 h 3152023"/>
              <a:gd name="connsiteX172" fmla="*/ 1681451 w 2731269"/>
              <a:gd name="connsiteY172" fmla="*/ 161667 h 3152023"/>
              <a:gd name="connsiteX173" fmla="*/ 1693058 w 2731269"/>
              <a:gd name="connsiteY173" fmla="*/ 62282 h 3152023"/>
              <a:gd name="connsiteX174" fmla="*/ 1760887 w 2731269"/>
              <a:gd name="connsiteY174" fmla="*/ 4247 h 3152023"/>
              <a:gd name="connsiteX175" fmla="*/ 1796796 w 2731269"/>
              <a:gd name="connsiteY175" fmla="*/ 6786 h 3152023"/>
              <a:gd name="connsiteX176" fmla="*/ 1819647 w 2731269"/>
              <a:gd name="connsiteY176" fmla="*/ 24196 h 3152023"/>
              <a:gd name="connsiteX177" fmla="*/ 1844312 w 2731269"/>
              <a:gd name="connsiteY177" fmla="*/ 23834 h 3152023"/>
              <a:gd name="connsiteX178" fmla="*/ 1872604 w 2731269"/>
              <a:gd name="connsiteY178" fmla="*/ 12227 h 3152023"/>
              <a:gd name="connsiteX179" fmla="*/ 1983958 w 2731269"/>
              <a:gd name="connsiteY179" fmla="*/ 12589 h 3152023"/>
              <a:gd name="connsiteX180" fmla="*/ 2010800 w 2731269"/>
              <a:gd name="connsiteY180" fmla="*/ 17305 h 3152023"/>
              <a:gd name="connsiteX181" fmla="*/ 2038366 w 2731269"/>
              <a:gd name="connsiteY181" fmla="*/ 30725 h 3152023"/>
              <a:gd name="connsiteX182" fmla="*/ 2051787 w 2731269"/>
              <a:gd name="connsiteY182" fmla="*/ 44508 h 3152023"/>
              <a:gd name="connsiteX183" fmla="*/ 2160240 w 2731269"/>
              <a:gd name="connsiteY183" fmla="*/ 146432 h 3152023"/>
              <a:gd name="connsiteX184" fmla="*/ 2162416 w 2731269"/>
              <a:gd name="connsiteY184" fmla="*/ 187420 h 3152023"/>
              <a:gd name="connsiteX185" fmla="*/ 2154799 w 2731269"/>
              <a:gd name="connsiteY185" fmla="*/ 260689 h 3152023"/>
              <a:gd name="connsiteX186" fmla="*/ 2150084 w 2731269"/>
              <a:gd name="connsiteY186" fmla="*/ 290794 h 3152023"/>
              <a:gd name="connsiteX187" fmla="*/ 2174386 w 2731269"/>
              <a:gd name="connsiteY187" fmla="*/ 337222 h 3152023"/>
              <a:gd name="connsiteX188" fmla="*/ 2157338 w 2731269"/>
              <a:gd name="connsiteY188" fmla="*/ 358985 h 3152023"/>
              <a:gd name="connsiteX189" fmla="*/ 2153348 w 2731269"/>
              <a:gd name="connsiteY189" fmla="*/ 385827 h 3152023"/>
              <a:gd name="connsiteX190" fmla="*/ 2148995 w 2731269"/>
              <a:gd name="connsiteY190" fmla="*/ 393806 h 3152023"/>
              <a:gd name="connsiteX191" fmla="*/ 2138114 w 2731269"/>
              <a:gd name="connsiteY191" fmla="*/ 401423 h 3152023"/>
              <a:gd name="connsiteX192" fmla="*/ 2148270 w 2731269"/>
              <a:gd name="connsiteY192" fmla="*/ 413393 h 3152023"/>
              <a:gd name="connsiteX193" fmla="*/ 2138114 w 2731269"/>
              <a:gd name="connsiteY193" fmla="*/ 469977 h 3152023"/>
              <a:gd name="connsiteX194" fmla="*/ 2075001 w 2731269"/>
              <a:gd name="connsiteY194" fmla="*/ 496456 h 3152023"/>
              <a:gd name="connsiteX195" fmla="*/ 2179464 w 2731269"/>
              <a:gd name="connsiteY195" fmla="*/ 522209 h 3152023"/>
              <a:gd name="connsiteX196" fmla="*/ 2211746 w 2731269"/>
              <a:gd name="connsiteY196" fmla="*/ 536717 h 3152023"/>
              <a:gd name="connsiteX197" fmla="*/ 2267967 w 2731269"/>
              <a:gd name="connsiteY197" fmla="*/ 615065 h 3152023"/>
              <a:gd name="connsiteX198" fmla="*/ 2279574 w 2731269"/>
              <a:gd name="connsiteY198" fmla="*/ 650611 h 3152023"/>
              <a:gd name="connsiteX199" fmla="*/ 2292269 w 2731269"/>
              <a:gd name="connsiteY199" fmla="*/ 686157 h 3152023"/>
              <a:gd name="connsiteX200" fmla="*/ 2308954 w 2731269"/>
              <a:gd name="connsiteY200" fmla="*/ 729321 h 3152023"/>
              <a:gd name="connsiteX201" fmla="*/ 2304602 w 2731269"/>
              <a:gd name="connsiteY201" fmla="*/ 761240 h 3152023"/>
              <a:gd name="connsiteX202" fmla="*/ 2303513 w 2731269"/>
              <a:gd name="connsiteY202" fmla="*/ 775386 h 3152023"/>
              <a:gd name="connsiteX203" fmla="*/ 2338334 w 2731269"/>
              <a:gd name="connsiteY203" fmla="*/ 866428 h 3152023"/>
              <a:gd name="connsiteX204" fmla="*/ 2404712 w 2731269"/>
              <a:gd name="connsiteY204" fmla="*/ 994468 h 3152023"/>
              <a:gd name="connsiteX205" fmla="*/ 2415956 w 2731269"/>
              <a:gd name="connsiteY205" fmla="*/ 998095 h 3152023"/>
              <a:gd name="connsiteX206" fmla="*/ 2425750 w 2731269"/>
              <a:gd name="connsiteY206" fmla="*/ 989027 h 3152023"/>
              <a:gd name="connsiteX207" fmla="*/ 2503734 w 2731269"/>
              <a:gd name="connsiteY207" fmla="*/ 859537 h 3152023"/>
              <a:gd name="connsiteX208" fmla="*/ 2531301 w 2731269"/>
              <a:gd name="connsiteY208" fmla="*/ 738026 h 3152023"/>
              <a:gd name="connsiteX209" fmla="*/ 2532751 w 2731269"/>
              <a:gd name="connsiteY209" fmla="*/ 687971 h 3152023"/>
              <a:gd name="connsiteX210" fmla="*/ 2537467 w 2731269"/>
              <a:gd name="connsiteY210" fmla="*/ 678540 h 3152023"/>
              <a:gd name="connsiteX211" fmla="*/ 2586797 w 2731269"/>
              <a:gd name="connsiteY211" fmla="*/ 626672 h 3152023"/>
              <a:gd name="connsiteX212" fmla="*/ 2603844 w 2731269"/>
              <a:gd name="connsiteY212" fmla="*/ 625583 h 3152023"/>
              <a:gd name="connsiteX213" fmla="*/ 2622343 w 2731269"/>
              <a:gd name="connsiteY213" fmla="*/ 625221 h 3152023"/>
              <a:gd name="connsiteX214" fmla="*/ 2655350 w 2731269"/>
              <a:gd name="connsiteY214" fmla="*/ 602369 h 3152023"/>
              <a:gd name="connsiteX215" fmla="*/ 2692710 w 2731269"/>
              <a:gd name="connsiteY215" fmla="*/ 613614 h 3152023"/>
              <a:gd name="connsiteX216" fmla="*/ 2690897 w 2731269"/>
              <a:gd name="connsiteY216" fmla="*/ 634289 h 3152023"/>
              <a:gd name="connsiteX217" fmla="*/ 2693073 w 2731269"/>
              <a:gd name="connsiteY217" fmla="*/ 643357 h 3152023"/>
              <a:gd name="connsiteX218" fmla="*/ 2706494 w 2731269"/>
              <a:gd name="connsiteY218" fmla="*/ 651699 h 3152023"/>
              <a:gd name="connsiteX219" fmla="*/ 2713748 w 2731269"/>
              <a:gd name="connsiteY219" fmla="*/ 672737 h 3152023"/>
              <a:gd name="connsiteX220" fmla="*/ 2716650 w 2731269"/>
              <a:gd name="connsiteY220" fmla="*/ 685069 h 3152023"/>
              <a:gd name="connsiteX221" fmla="*/ 2724267 w 2731269"/>
              <a:gd name="connsiteY221" fmla="*/ 704293 h 3152023"/>
              <a:gd name="connsiteX222" fmla="*/ 2734060 w 2731269"/>
              <a:gd name="connsiteY222" fmla="*/ 735487 h 3152023"/>
              <a:gd name="connsiteX223" fmla="*/ 2734060 w 2731269"/>
              <a:gd name="connsiteY223" fmla="*/ 740565 h 3152023"/>
              <a:gd name="connsiteX224" fmla="*/ 2712297 w 2731269"/>
              <a:gd name="connsiteY224" fmla="*/ 779376 h 3152023"/>
              <a:gd name="connsiteX225" fmla="*/ 2690897 w 2731269"/>
              <a:gd name="connsiteY225" fmla="*/ 802953 h 3152023"/>
              <a:gd name="connsiteX226" fmla="*/ 2662967 w 2731269"/>
              <a:gd name="connsiteY226" fmla="*/ 822539 h 3152023"/>
              <a:gd name="connsiteX227" fmla="*/ 2633950 w 2731269"/>
              <a:gd name="connsiteY227" fmla="*/ 849018 h 3152023"/>
              <a:gd name="connsiteX228" fmla="*/ 2602756 w 2731269"/>
              <a:gd name="connsiteY228" fmla="*/ 938972 h 3152023"/>
              <a:gd name="connsiteX229" fmla="*/ 2582444 w 2731269"/>
              <a:gd name="connsiteY229" fmla="*/ 1036181 h 3152023"/>
              <a:gd name="connsiteX230" fmla="*/ 2497568 w 2731269"/>
              <a:gd name="connsiteY230" fmla="*/ 1185621 h 3152023"/>
              <a:gd name="connsiteX231" fmla="*/ 2451865 w 2731269"/>
              <a:gd name="connsiteY231" fmla="*/ 1241479 h 3152023"/>
              <a:gd name="connsiteX232" fmla="*/ 2406888 w 2731269"/>
              <a:gd name="connsiteY232" fmla="*/ 1251998 h 3152023"/>
              <a:gd name="connsiteX233" fmla="*/ 2343050 w 2731269"/>
              <a:gd name="connsiteY233" fmla="*/ 1226971 h 3152023"/>
              <a:gd name="connsiteX234" fmla="*/ 2314758 w 2731269"/>
              <a:gd name="connsiteY234" fmla="*/ 1199041 h 3152023"/>
              <a:gd name="connsiteX235" fmla="*/ 2197600 w 2731269"/>
              <a:gd name="connsiteY235" fmla="*/ 1009339 h 3152023"/>
              <a:gd name="connsiteX236" fmla="*/ 2182366 w 2731269"/>
              <a:gd name="connsiteY236" fmla="*/ 1010065 h 3152023"/>
              <a:gd name="connsiteX237" fmla="*/ 2152260 w 2731269"/>
              <a:gd name="connsiteY237" fmla="*/ 1058669 h 3152023"/>
              <a:gd name="connsiteX238" fmla="*/ 2144280 w 2731269"/>
              <a:gd name="connsiteY238" fmla="*/ 1081520 h 3152023"/>
              <a:gd name="connsiteX239" fmla="*/ 2109822 w 2731269"/>
              <a:gd name="connsiteY239" fmla="*/ 1210285 h 3152023"/>
              <a:gd name="connsiteX240" fmla="*/ 2079353 w 2731269"/>
              <a:gd name="connsiteY240" fmla="*/ 1259978 h 3152023"/>
              <a:gd name="connsiteX241" fmla="*/ 2048885 w 2731269"/>
              <a:gd name="connsiteY241" fmla="*/ 1330345 h 3152023"/>
              <a:gd name="connsiteX242" fmla="*/ 2034376 w 2731269"/>
              <a:gd name="connsiteY242" fmla="*/ 1435896 h 3152023"/>
              <a:gd name="connsiteX243" fmla="*/ 2025308 w 2731269"/>
              <a:gd name="connsiteY243" fmla="*/ 1455846 h 3152023"/>
              <a:gd name="connsiteX244" fmla="*/ 2017329 w 2731269"/>
              <a:gd name="connsiteY244" fmla="*/ 1477609 h 3152023"/>
              <a:gd name="connsiteX245" fmla="*/ 2000281 w 2731269"/>
              <a:gd name="connsiteY245" fmla="*/ 1514606 h 3152023"/>
              <a:gd name="connsiteX246" fmla="*/ 1987948 w 2731269"/>
              <a:gd name="connsiteY246" fmla="*/ 1531291 h 3152023"/>
              <a:gd name="connsiteX247" fmla="*/ 1994840 w 2731269"/>
              <a:gd name="connsiteY247" fmla="*/ 1548339 h 3152023"/>
              <a:gd name="connsiteX248" fmla="*/ 2098577 w 2731269"/>
              <a:gd name="connsiteY248" fmla="*/ 1604198 h 3152023"/>
              <a:gd name="connsiteX249" fmla="*/ 2209569 w 2731269"/>
              <a:gd name="connsiteY249" fmla="*/ 1663321 h 3152023"/>
              <a:gd name="connsiteX250" fmla="*/ 2395644 w 2731269"/>
              <a:gd name="connsiteY250" fmla="*/ 1763794 h 3152023"/>
              <a:gd name="connsiteX251" fmla="*/ 2505910 w 2731269"/>
              <a:gd name="connsiteY251" fmla="*/ 1839239 h 3152023"/>
              <a:gd name="connsiteX252" fmla="*/ 2552701 w 2731269"/>
              <a:gd name="connsiteY252" fmla="*/ 1887481 h 3152023"/>
              <a:gd name="connsiteX253" fmla="*/ 2604933 w 2731269"/>
              <a:gd name="connsiteY253" fmla="*/ 1961113 h 3152023"/>
              <a:gd name="connsiteX254" fmla="*/ 2600943 w 2731269"/>
              <a:gd name="connsiteY254" fmla="*/ 2035833 h 3152023"/>
              <a:gd name="connsiteX255" fmla="*/ 2552701 w 2731269"/>
              <a:gd name="connsiteY255" fmla="*/ 2148638 h 3152023"/>
              <a:gd name="connsiteX256" fmla="*/ 2525497 w 2731269"/>
              <a:gd name="connsiteY256" fmla="*/ 2216829 h 3152023"/>
              <a:gd name="connsiteX257" fmla="*/ 2522595 w 2731269"/>
              <a:gd name="connsiteY257" fmla="*/ 2236779 h 3152023"/>
              <a:gd name="connsiteX258" fmla="*/ 2520056 w 2731269"/>
              <a:gd name="connsiteY258" fmla="*/ 2264345 h 3152023"/>
              <a:gd name="connsiteX259" fmla="*/ 2485235 w 2731269"/>
              <a:gd name="connsiteY259" fmla="*/ 2358289 h 3152023"/>
              <a:gd name="connsiteX260" fmla="*/ 2467462 w 2731269"/>
              <a:gd name="connsiteY260" fmla="*/ 2415599 h 3152023"/>
              <a:gd name="connsiteX261" fmla="*/ 2462747 w 2731269"/>
              <a:gd name="connsiteY261" fmla="*/ 2429382 h 3152023"/>
              <a:gd name="connsiteX262" fmla="*/ 2394918 w 2731269"/>
              <a:gd name="connsiteY262" fmla="*/ 2602399 h 3152023"/>
              <a:gd name="connsiteX263" fmla="*/ 2366989 w 2731269"/>
              <a:gd name="connsiteY263" fmla="*/ 2686187 h 3152023"/>
              <a:gd name="connsiteX264" fmla="*/ 2343050 w 2731269"/>
              <a:gd name="connsiteY264" fmla="*/ 2810962 h 3152023"/>
              <a:gd name="connsiteX265" fmla="*/ 2348491 w 2731269"/>
              <a:gd name="connsiteY265" fmla="*/ 2831637 h 3152023"/>
              <a:gd name="connsiteX266" fmla="*/ 2380410 w 2731269"/>
              <a:gd name="connsiteY266" fmla="*/ 2866821 h 3152023"/>
              <a:gd name="connsiteX267" fmla="*/ 2394193 w 2731269"/>
              <a:gd name="connsiteY267" fmla="*/ 2900916 h 3152023"/>
              <a:gd name="connsiteX268" fmla="*/ 2396732 w 2731269"/>
              <a:gd name="connsiteY268" fmla="*/ 2925218 h 3152023"/>
              <a:gd name="connsiteX269" fmla="*/ 2412329 w 2731269"/>
              <a:gd name="connsiteY269" fmla="*/ 2947344 h 3152023"/>
              <a:gd name="connsiteX270" fmla="*/ 2422122 w 2731269"/>
              <a:gd name="connsiteY270" fmla="*/ 2960402 h 3152023"/>
              <a:gd name="connsiteX271" fmla="*/ 2439533 w 2731269"/>
              <a:gd name="connsiteY271" fmla="*/ 2980714 h 3152023"/>
              <a:gd name="connsiteX272" fmla="*/ 2466374 w 2731269"/>
              <a:gd name="connsiteY272" fmla="*/ 3005016 h 3152023"/>
              <a:gd name="connsiteX273" fmla="*/ 2520419 w 2731269"/>
              <a:gd name="connsiteY273" fmla="*/ 3044553 h 3152023"/>
              <a:gd name="connsiteX274" fmla="*/ 2571200 w 2731269"/>
              <a:gd name="connsiteY274" fmla="*/ 3052895 h 3152023"/>
              <a:gd name="connsiteX275" fmla="*/ 2606383 w 2731269"/>
              <a:gd name="connsiteY275" fmla="*/ 3104039 h 3152023"/>
              <a:gd name="connsiteX276" fmla="*/ 2575190 w 2731269"/>
              <a:gd name="connsiteY276" fmla="*/ 3150104 h 3152023"/>
              <a:gd name="connsiteX277" fmla="*/ 2545084 w 2731269"/>
              <a:gd name="connsiteY277" fmla="*/ 3152643 h 3152023"/>
              <a:gd name="connsiteX278" fmla="*/ 2491402 w 2731269"/>
              <a:gd name="connsiteY278" fmla="*/ 3155182 h 3152023"/>
              <a:gd name="connsiteX279" fmla="*/ 2470727 w 2731269"/>
              <a:gd name="connsiteY279" fmla="*/ 3153005 h 31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2731269" h="3152023">
                <a:moveTo>
                  <a:pt x="2470727" y="3153005"/>
                </a:moveTo>
                <a:cubicBezTo>
                  <a:pt x="2467825" y="3148653"/>
                  <a:pt x="2463110" y="3149015"/>
                  <a:pt x="2458757" y="3148290"/>
                </a:cubicBezTo>
                <a:cubicBezTo>
                  <a:pt x="2435906" y="3143575"/>
                  <a:pt x="2412692" y="3139585"/>
                  <a:pt x="2389478" y="3134870"/>
                </a:cubicBezTo>
                <a:cubicBezTo>
                  <a:pt x="2356833" y="3128340"/>
                  <a:pt x="2326727" y="3114920"/>
                  <a:pt x="2298073" y="3097872"/>
                </a:cubicBezTo>
                <a:cubicBezTo>
                  <a:pt x="2292269" y="3094245"/>
                  <a:pt x="2286466" y="3090618"/>
                  <a:pt x="2280300" y="3087353"/>
                </a:cubicBezTo>
                <a:cubicBezTo>
                  <a:pt x="2235685" y="3063414"/>
                  <a:pt x="2189620" y="3043827"/>
                  <a:pt x="2140290" y="3031857"/>
                </a:cubicBezTo>
                <a:cubicBezTo>
                  <a:pt x="2106920" y="3023878"/>
                  <a:pt x="2088784" y="2997399"/>
                  <a:pt x="2095313" y="2963666"/>
                </a:cubicBezTo>
                <a:cubicBezTo>
                  <a:pt x="2097852" y="2950971"/>
                  <a:pt x="2100754" y="2923767"/>
                  <a:pt x="2100391" y="2910347"/>
                </a:cubicBezTo>
                <a:cubicBezTo>
                  <a:pt x="2099303" y="2877339"/>
                  <a:pt x="2113086" y="2849410"/>
                  <a:pt x="2130497" y="2822569"/>
                </a:cubicBezTo>
                <a:cubicBezTo>
                  <a:pt x="2135575" y="2814952"/>
                  <a:pt x="2144280" y="2811687"/>
                  <a:pt x="2153711" y="2815677"/>
                </a:cubicBezTo>
                <a:cubicBezTo>
                  <a:pt x="2160240" y="2818579"/>
                  <a:pt x="2164955" y="2817491"/>
                  <a:pt x="2166769" y="2810237"/>
                </a:cubicBezTo>
                <a:cubicBezTo>
                  <a:pt x="2175837" y="2771063"/>
                  <a:pt x="2193610" y="2734428"/>
                  <a:pt x="2193610" y="2693078"/>
                </a:cubicBezTo>
                <a:cubicBezTo>
                  <a:pt x="2193610" y="2678932"/>
                  <a:pt x="2197237" y="2664786"/>
                  <a:pt x="2203403" y="2650640"/>
                </a:cubicBezTo>
                <a:cubicBezTo>
                  <a:pt x="2209932" y="2635769"/>
                  <a:pt x="2211020" y="2618358"/>
                  <a:pt x="2214647" y="2602036"/>
                </a:cubicBezTo>
                <a:cubicBezTo>
                  <a:pt x="2230244" y="2529130"/>
                  <a:pt x="2245841" y="2456223"/>
                  <a:pt x="2260713" y="2382954"/>
                </a:cubicBezTo>
                <a:cubicBezTo>
                  <a:pt x="2264340" y="2364818"/>
                  <a:pt x="2264340" y="2345957"/>
                  <a:pt x="2263252" y="2327096"/>
                </a:cubicBezTo>
                <a:cubicBezTo>
                  <a:pt x="2261076" y="2286834"/>
                  <a:pt x="2269418" y="2247660"/>
                  <a:pt x="2285740" y="2210663"/>
                </a:cubicBezTo>
                <a:cubicBezTo>
                  <a:pt x="2289730" y="2201958"/>
                  <a:pt x="2294083" y="2193978"/>
                  <a:pt x="2294808" y="2184184"/>
                </a:cubicBezTo>
                <a:cubicBezTo>
                  <a:pt x="2295534" y="2174028"/>
                  <a:pt x="2298798" y="2165323"/>
                  <a:pt x="2307503" y="2158794"/>
                </a:cubicBezTo>
                <a:cubicBezTo>
                  <a:pt x="2314758" y="2153353"/>
                  <a:pt x="2314395" y="2144285"/>
                  <a:pt x="2315846" y="2136306"/>
                </a:cubicBezTo>
                <a:cubicBezTo>
                  <a:pt x="2318748" y="2122160"/>
                  <a:pt x="2320561" y="2108376"/>
                  <a:pt x="2323100" y="2094230"/>
                </a:cubicBezTo>
                <a:cubicBezTo>
                  <a:pt x="2326365" y="2077182"/>
                  <a:pt x="2322738" y="2069203"/>
                  <a:pt x="2308229" y="2060860"/>
                </a:cubicBezTo>
                <a:cubicBezTo>
                  <a:pt x="2262889" y="2034382"/>
                  <a:pt x="2212471" y="2022412"/>
                  <a:pt x="2161691" y="2012619"/>
                </a:cubicBezTo>
                <a:cubicBezTo>
                  <a:pt x="2093862" y="1999561"/>
                  <a:pt x="2024583" y="1991944"/>
                  <a:pt x="1957480" y="1973445"/>
                </a:cubicBezTo>
                <a:cubicBezTo>
                  <a:pt x="1949500" y="1971269"/>
                  <a:pt x="1941520" y="1969455"/>
                  <a:pt x="1934266" y="1965828"/>
                </a:cubicBezTo>
                <a:cubicBezTo>
                  <a:pt x="1907062" y="1953133"/>
                  <a:pt x="1876957" y="1950594"/>
                  <a:pt x="1849027" y="1940438"/>
                </a:cubicBezTo>
                <a:cubicBezTo>
                  <a:pt x="1820372" y="1929556"/>
                  <a:pt x="1793894" y="1913959"/>
                  <a:pt x="1767416" y="1899088"/>
                </a:cubicBezTo>
                <a:cubicBezTo>
                  <a:pt x="1759436" y="1894735"/>
                  <a:pt x="1754358" y="1894373"/>
                  <a:pt x="1747103" y="1900539"/>
                </a:cubicBezTo>
                <a:cubicBezTo>
                  <a:pt x="1714821" y="1926292"/>
                  <a:pt x="1686892" y="1956760"/>
                  <a:pt x="1654973" y="1983239"/>
                </a:cubicBezTo>
                <a:cubicBezTo>
                  <a:pt x="1600565" y="2028216"/>
                  <a:pt x="1541079" y="2065575"/>
                  <a:pt x="1482319" y="2104024"/>
                </a:cubicBezTo>
                <a:cubicBezTo>
                  <a:pt x="1463095" y="2116356"/>
                  <a:pt x="1444233" y="2129051"/>
                  <a:pt x="1425372" y="2142109"/>
                </a:cubicBezTo>
                <a:cubicBezTo>
                  <a:pt x="1410863" y="2151903"/>
                  <a:pt x="1395992" y="2160608"/>
                  <a:pt x="1380032" y="2168588"/>
                </a:cubicBezTo>
                <a:cubicBezTo>
                  <a:pt x="1339045" y="2189625"/>
                  <a:pt x="1299509" y="2213202"/>
                  <a:pt x="1265050" y="2244396"/>
                </a:cubicBezTo>
                <a:cubicBezTo>
                  <a:pt x="1261061" y="2248023"/>
                  <a:pt x="1256708" y="2251287"/>
                  <a:pt x="1251993" y="2253464"/>
                </a:cubicBezTo>
                <a:cubicBezTo>
                  <a:pt x="1239660" y="2259630"/>
                  <a:pt x="1229867" y="2268698"/>
                  <a:pt x="1223338" y="2281030"/>
                </a:cubicBezTo>
                <a:cubicBezTo>
                  <a:pt x="1213545" y="2300254"/>
                  <a:pt x="1197585" y="2312224"/>
                  <a:pt x="1177635" y="2319116"/>
                </a:cubicBezTo>
                <a:cubicBezTo>
                  <a:pt x="1160950" y="2324919"/>
                  <a:pt x="1144991" y="2332174"/>
                  <a:pt x="1125767" y="2327458"/>
                </a:cubicBezTo>
                <a:cubicBezTo>
                  <a:pt x="1111621" y="2323831"/>
                  <a:pt x="1096386" y="2327458"/>
                  <a:pt x="1082240" y="2332174"/>
                </a:cubicBezTo>
                <a:cubicBezTo>
                  <a:pt x="1045969" y="2344869"/>
                  <a:pt x="1008609" y="2352849"/>
                  <a:pt x="971249" y="2360828"/>
                </a:cubicBezTo>
                <a:cubicBezTo>
                  <a:pt x="957465" y="2363730"/>
                  <a:pt x="943319" y="2367357"/>
                  <a:pt x="934614" y="2380778"/>
                </a:cubicBezTo>
                <a:cubicBezTo>
                  <a:pt x="933163" y="2382954"/>
                  <a:pt x="929899" y="2384042"/>
                  <a:pt x="927360" y="2385131"/>
                </a:cubicBezTo>
                <a:cubicBezTo>
                  <a:pt x="832327" y="2413785"/>
                  <a:pt x="737658" y="2444254"/>
                  <a:pt x="640812" y="2467830"/>
                </a:cubicBezTo>
                <a:cubicBezTo>
                  <a:pt x="616147" y="2473634"/>
                  <a:pt x="591120" y="2476898"/>
                  <a:pt x="566455" y="2482339"/>
                </a:cubicBezTo>
                <a:cubicBezTo>
                  <a:pt x="533447" y="2489593"/>
                  <a:pt x="502616" y="2504465"/>
                  <a:pt x="471060" y="2516797"/>
                </a:cubicBezTo>
                <a:cubicBezTo>
                  <a:pt x="457277" y="2522238"/>
                  <a:pt x="444219" y="2528767"/>
                  <a:pt x="428985" y="2531669"/>
                </a:cubicBezTo>
                <a:cubicBezTo>
                  <a:pt x="407584" y="2535659"/>
                  <a:pt x="389448" y="2548354"/>
                  <a:pt x="370224" y="2558147"/>
                </a:cubicBezTo>
                <a:cubicBezTo>
                  <a:pt x="352814" y="2566852"/>
                  <a:pt x="335040" y="2575195"/>
                  <a:pt x="315454" y="2578459"/>
                </a:cubicBezTo>
                <a:cubicBezTo>
                  <a:pt x="308199" y="2579548"/>
                  <a:pt x="307111" y="2583175"/>
                  <a:pt x="307474" y="2588978"/>
                </a:cubicBezTo>
                <a:cubicBezTo>
                  <a:pt x="307837" y="2597321"/>
                  <a:pt x="310738" y="2604938"/>
                  <a:pt x="313640" y="2612555"/>
                </a:cubicBezTo>
                <a:cubicBezTo>
                  <a:pt x="315454" y="2618358"/>
                  <a:pt x="314728" y="2620898"/>
                  <a:pt x="309287" y="2624162"/>
                </a:cubicBezTo>
                <a:cubicBezTo>
                  <a:pt x="287162" y="2636132"/>
                  <a:pt x="278819" y="2658983"/>
                  <a:pt x="269026" y="2679658"/>
                </a:cubicBezTo>
                <a:cubicBezTo>
                  <a:pt x="265398" y="2687275"/>
                  <a:pt x="273016" y="2693804"/>
                  <a:pt x="280270" y="2697794"/>
                </a:cubicBezTo>
                <a:cubicBezTo>
                  <a:pt x="287524" y="2701421"/>
                  <a:pt x="289701" y="2696343"/>
                  <a:pt x="290789" y="2690540"/>
                </a:cubicBezTo>
                <a:cubicBezTo>
                  <a:pt x="291514" y="2687275"/>
                  <a:pt x="293328" y="2686549"/>
                  <a:pt x="295867" y="2688000"/>
                </a:cubicBezTo>
                <a:cubicBezTo>
                  <a:pt x="298769" y="2689451"/>
                  <a:pt x="302758" y="2689089"/>
                  <a:pt x="303121" y="2694529"/>
                </a:cubicBezTo>
                <a:cubicBezTo>
                  <a:pt x="303484" y="2703597"/>
                  <a:pt x="293691" y="2713391"/>
                  <a:pt x="283897" y="2712665"/>
                </a:cubicBezTo>
                <a:cubicBezTo>
                  <a:pt x="269751" y="2711577"/>
                  <a:pt x="259595" y="2702509"/>
                  <a:pt x="256331" y="2687275"/>
                </a:cubicBezTo>
                <a:cubicBezTo>
                  <a:pt x="255242" y="2682197"/>
                  <a:pt x="254517" y="2677119"/>
                  <a:pt x="253429" y="2669502"/>
                </a:cubicBezTo>
                <a:cubicBezTo>
                  <a:pt x="245449" y="2688363"/>
                  <a:pt x="242185" y="2706136"/>
                  <a:pt x="242185" y="2723909"/>
                </a:cubicBezTo>
                <a:cubicBezTo>
                  <a:pt x="242185" y="2732615"/>
                  <a:pt x="240008" y="2738418"/>
                  <a:pt x="231303" y="2739869"/>
                </a:cubicBezTo>
                <a:cubicBezTo>
                  <a:pt x="222598" y="2741320"/>
                  <a:pt x="221147" y="2747486"/>
                  <a:pt x="219696" y="2754740"/>
                </a:cubicBezTo>
                <a:cubicBezTo>
                  <a:pt x="216069" y="2776141"/>
                  <a:pt x="212442" y="2797179"/>
                  <a:pt x="205187" y="2817854"/>
                </a:cubicBezTo>
                <a:cubicBezTo>
                  <a:pt x="204462" y="2820030"/>
                  <a:pt x="204099" y="2822569"/>
                  <a:pt x="200472" y="2824745"/>
                </a:cubicBezTo>
                <a:cubicBezTo>
                  <a:pt x="206275" y="2794640"/>
                  <a:pt x="209540" y="2764897"/>
                  <a:pt x="212442" y="2735516"/>
                </a:cubicBezTo>
                <a:cubicBezTo>
                  <a:pt x="213167" y="2729350"/>
                  <a:pt x="217520" y="2727537"/>
                  <a:pt x="222235" y="2726086"/>
                </a:cubicBezTo>
                <a:cubicBezTo>
                  <a:pt x="228764" y="2723547"/>
                  <a:pt x="231303" y="2719920"/>
                  <a:pt x="229852" y="2711940"/>
                </a:cubicBezTo>
                <a:cubicBezTo>
                  <a:pt x="227313" y="2697431"/>
                  <a:pt x="232391" y="2683648"/>
                  <a:pt x="237469" y="2670227"/>
                </a:cubicBezTo>
                <a:cubicBezTo>
                  <a:pt x="241459" y="2659708"/>
                  <a:pt x="246900" y="2649552"/>
                  <a:pt x="248713" y="2635043"/>
                </a:cubicBezTo>
                <a:cubicBezTo>
                  <a:pt x="237469" y="2644474"/>
                  <a:pt x="228038" y="2651366"/>
                  <a:pt x="221147" y="2661522"/>
                </a:cubicBezTo>
                <a:cubicBezTo>
                  <a:pt x="217882" y="2666237"/>
                  <a:pt x="216069" y="2674217"/>
                  <a:pt x="212079" y="2675668"/>
                </a:cubicBezTo>
                <a:cubicBezTo>
                  <a:pt x="192855" y="2681834"/>
                  <a:pt x="188139" y="2703597"/>
                  <a:pt x="171454" y="2711577"/>
                </a:cubicBezTo>
                <a:cubicBezTo>
                  <a:pt x="168553" y="2713028"/>
                  <a:pt x="167827" y="2715930"/>
                  <a:pt x="166739" y="2718469"/>
                </a:cubicBezTo>
                <a:cubicBezTo>
                  <a:pt x="157308" y="2740595"/>
                  <a:pt x="144613" y="2760544"/>
                  <a:pt x="129379" y="2778680"/>
                </a:cubicBezTo>
                <a:cubicBezTo>
                  <a:pt x="106165" y="2806609"/>
                  <a:pt x="102538" y="2840705"/>
                  <a:pt x="85490" y="2871899"/>
                </a:cubicBezTo>
                <a:cubicBezTo>
                  <a:pt x="80412" y="2881329"/>
                  <a:pt x="81500" y="2894750"/>
                  <a:pt x="77148" y="2905994"/>
                </a:cubicBezTo>
                <a:cubicBezTo>
                  <a:pt x="72070" y="2919052"/>
                  <a:pt x="52845" y="2921591"/>
                  <a:pt x="41964" y="2925218"/>
                </a:cubicBezTo>
                <a:cubicBezTo>
                  <a:pt x="36886" y="2927032"/>
                  <a:pt x="33621" y="2921228"/>
                  <a:pt x="30357" y="2917601"/>
                </a:cubicBezTo>
                <a:cubicBezTo>
                  <a:pt x="20564" y="2905631"/>
                  <a:pt x="18025" y="2890760"/>
                  <a:pt x="16936" y="2876251"/>
                </a:cubicBezTo>
                <a:cubicBezTo>
                  <a:pt x="11133" y="2815677"/>
                  <a:pt x="-10993" y="2755103"/>
                  <a:pt x="6780" y="2696343"/>
                </a:cubicBezTo>
                <a:cubicBezTo>
                  <a:pt x="16574" y="2663698"/>
                  <a:pt x="31445" y="2632505"/>
                  <a:pt x="47767" y="2602399"/>
                </a:cubicBezTo>
                <a:cubicBezTo>
                  <a:pt x="65178" y="2570117"/>
                  <a:pt x="72432" y="2536384"/>
                  <a:pt x="72795" y="2500112"/>
                </a:cubicBezTo>
                <a:cubicBezTo>
                  <a:pt x="73158" y="2467468"/>
                  <a:pt x="74609" y="2434823"/>
                  <a:pt x="80049" y="2402541"/>
                </a:cubicBezTo>
                <a:cubicBezTo>
                  <a:pt x="81500" y="2393836"/>
                  <a:pt x="85127" y="2387307"/>
                  <a:pt x="93107" y="2383317"/>
                </a:cubicBezTo>
                <a:cubicBezTo>
                  <a:pt x="103263" y="2378239"/>
                  <a:pt x="128291" y="2366995"/>
                  <a:pt x="133732" y="2355750"/>
                </a:cubicBezTo>
                <a:cubicBezTo>
                  <a:pt x="135183" y="2352849"/>
                  <a:pt x="138447" y="2351760"/>
                  <a:pt x="142074" y="2352123"/>
                </a:cubicBezTo>
                <a:cubicBezTo>
                  <a:pt x="158397" y="2353574"/>
                  <a:pt x="181973" y="2361917"/>
                  <a:pt x="197933" y="2363730"/>
                </a:cubicBezTo>
                <a:cubicBezTo>
                  <a:pt x="205550" y="2364818"/>
                  <a:pt x="214255" y="2365544"/>
                  <a:pt x="219333" y="2371710"/>
                </a:cubicBezTo>
                <a:cubicBezTo>
                  <a:pt x="232391" y="2388032"/>
                  <a:pt x="251978" y="2388032"/>
                  <a:pt x="269388" y="2391659"/>
                </a:cubicBezTo>
                <a:cubicBezTo>
                  <a:pt x="296955" y="2397100"/>
                  <a:pt x="325972" y="2396012"/>
                  <a:pt x="351725" y="2384768"/>
                </a:cubicBezTo>
                <a:cubicBezTo>
                  <a:pt x="385096" y="2369896"/>
                  <a:pt x="420279" y="2359740"/>
                  <a:pt x="454012" y="2345232"/>
                </a:cubicBezTo>
                <a:cubicBezTo>
                  <a:pt x="499715" y="2325645"/>
                  <a:pt x="543604" y="2302793"/>
                  <a:pt x="586767" y="2277766"/>
                </a:cubicBezTo>
                <a:cubicBezTo>
                  <a:pt x="616873" y="2260355"/>
                  <a:pt x="649517" y="2248023"/>
                  <a:pt x="681799" y="2235691"/>
                </a:cubicBezTo>
                <a:cubicBezTo>
                  <a:pt x="690867" y="2232063"/>
                  <a:pt x="700661" y="2228074"/>
                  <a:pt x="706101" y="2220094"/>
                </a:cubicBezTo>
                <a:cubicBezTo>
                  <a:pt x="722786" y="2195429"/>
                  <a:pt x="747814" y="2183096"/>
                  <a:pt x="773567" y="2171489"/>
                </a:cubicBezTo>
                <a:cubicBezTo>
                  <a:pt x="793879" y="2162059"/>
                  <a:pt x="813829" y="2151903"/>
                  <a:pt x="834141" y="2142472"/>
                </a:cubicBezTo>
                <a:cubicBezTo>
                  <a:pt x="848287" y="2135580"/>
                  <a:pt x="863158" y="2131228"/>
                  <a:pt x="879118" y="2134855"/>
                </a:cubicBezTo>
                <a:cubicBezTo>
                  <a:pt x="884559" y="2136306"/>
                  <a:pt x="889637" y="2133767"/>
                  <a:pt x="894715" y="2132316"/>
                </a:cubicBezTo>
                <a:cubicBezTo>
                  <a:pt x="942594" y="2117444"/>
                  <a:pt x="989384" y="2097495"/>
                  <a:pt x="1038351" y="2088790"/>
                </a:cubicBezTo>
                <a:cubicBezTo>
                  <a:pt x="1072084" y="2082986"/>
                  <a:pt x="1093485" y="2065575"/>
                  <a:pt x="1113797" y="2040548"/>
                </a:cubicBezTo>
                <a:cubicBezTo>
                  <a:pt x="1162401" y="1980699"/>
                  <a:pt x="1204114" y="1916498"/>
                  <a:pt x="1244738" y="1851209"/>
                </a:cubicBezTo>
                <a:cubicBezTo>
                  <a:pt x="1267952" y="1813849"/>
                  <a:pt x="1296970" y="1781567"/>
                  <a:pt x="1326713" y="1749285"/>
                </a:cubicBezTo>
                <a:cubicBezTo>
                  <a:pt x="1359357" y="1713739"/>
                  <a:pt x="1397805" y="1687260"/>
                  <a:pt x="1436979" y="1660782"/>
                </a:cubicBezTo>
                <a:cubicBezTo>
                  <a:pt x="1442783" y="1656792"/>
                  <a:pt x="1446410" y="1651714"/>
                  <a:pt x="1449312" y="1644822"/>
                </a:cubicBezTo>
                <a:cubicBezTo>
                  <a:pt x="1454390" y="1631402"/>
                  <a:pt x="1461281" y="1618706"/>
                  <a:pt x="1467085" y="1606011"/>
                </a:cubicBezTo>
                <a:cubicBezTo>
                  <a:pt x="1472525" y="1594042"/>
                  <a:pt x="1474702" y="1582072"/>
                  <a:pt x="1471437" y="1569014"/>
                </a:cubicBezTo>
                <a:cubicBezTo>
                  <a:pt x="1468173" y="1556682"/>
                  <a:pt x="1472888" y="1544712"/>
                  <a:pt x="1476515" y="1533105"/>
                </a:cubicBezTo>
                <a:cubicBezTo>
                  <a:pt x="1490661" y="1489216"/>
                  <a:pt x="1512062" y="1448954"/>
                  <a:pt x="1533825" y="1408330"/>
                </a:cubicBezTo>
                <a:cubicBezTo>
                  <a:pt x="1559578" y="1360451"/>
                  <a:pt x="1598026" y="1327806"/>
                  <a:pt x="1639013" y="1296613"/>
                </a:cubicBezTo>
                <a:cubicBezTo>
                  <a:pt x="1647356" y="1290084"/>
                  <a:pt x="1653159" y="1283192"/>
                  <a:pt x="1655336" y="1272310"/>
                </a:cubicBezTo>
                <a:cubicBezTo>
                  <a:pt x="1659688" y="1250547"/>
                  <a:pt x="1668756" y="1230235"/>
                  <a:pt x="1677099" y="1209923"/>
                </a:cubicBezTo>
                <a:cubicBezTo>
                  <a:pt x="1689794" y="1178004"/>
                  <a:pt x="1693784" y="1146447"/>
                  <a:pt x="1681814" y="1113440"/>
                </a:cubicBezTo>
                <a:cubicBezTo>
                  <a:pt x="1676373" y="1098568"/>
                  <a:pt x="1672746" y="1082971"/>
                  <a:pt x="1675648" y="1066649"/>
                </a:cubicBezTo>
                <a:cubicBezTo>
                  <a:pt x="1676373" y="1061571"/>
                  <a:pt x="1675285" y="1056493"/>
                  <a:pt x="1672021" y="1052866"/>
                </a:cubicBezTo>
                <a:cubicBezTo>
                  <a:pt x="1655698" y="1034004"/>
                  <a:pt x="1653885" y="1009702"/>
                  <a:pt x="1646993" y="987214"/>
                </a:cubicBezTo>
                <a:cubicBezTo>
                  <a:pt x="1628857" y="926277"/>
                  <a:pt x="1611084" y="865340"/>
                  <a:pt x="1593311" y="804404"/>
                </a:cubicBezTo>
                <a:cubicBezTo>
                  <a:pt x="1591860" y="799326"/>
                  <a:pt x="1588958" y="797512"/>
                  <a:pt x="1584243" y="796061"/>
                </a:cubicBezTo>
                <a:cubicBezTo>
                  <a:pt x="1562117" y="788807"/>
                  <a:pt x="1539266" y="787719"/>
                  <a:pt x="1516414" y="787356"/>
                </a:cubicBezTo>
                <a:cubicBezTo>
                  <a:pt x="1483407" y="786268"/>
                  <a:pt x="1450400" y="785180"/>
                  <a:pt x="1418843" y="772847"/>
                </a:cubicBezTo>
                <a:cubicBezTo>
                  <a:pt x="1407599" y="768494"/>
                  <a:pt x="1395629" y="769583"/>
                  <a:pt x="1383659" y="771033"/>
                </a:cubicBezTo>
                <a:cubicBezTo>
                  <a:pt x="1344123" y="776112"/>
                  <a:pt x="1304224" y="781552"/>
                  <a:pt x="1264325" y="781552"/>
                </a:cubicBezTo>
                <a:cubicBezTo>
                  <a:pt x="1220073" y="781915"/>
                  <a:pt x="1213545" y="790258"/>
                  <a:pt x="1223338" y="833058"/>
                </a:cubicBezTo>
                <a:cubicBezTo>
                  <a:pt x="1231680" y="869693"/>
                  <a:pt x="1233131" y="907416"/>
                  <a:pt x="1238209" y="944413"/>
                </a:cubicBezTo>
                <a:cubicBezTo>
                  <a:pt x="1244738" y="990478"/>
                  <a:pt x="1260698" y="1033642"/>
                  <a:pt x="1279922" y="1075717"/>
                </a:cubicBezTo>
                <a:cubicBezTo>
                  <a:pt x="1285725" y="1088775"/>
                  <a:pt x="1291166" y="1102195"/>
                  <a:pt x="1298783" y="1114165"/>
                </a:cubicBezTo>
                <a:cubicBezTo>
                  <a:pt x="1320184" y="1147173"/>
                  <a:pt x="1327075" y="1184170"/>
                  <a:pt x="1332516" y="1221530"/>
                </a:cubicBezTo>
                <a:cubicBezTo>
                  <a:pt x="1334330" y="1233862"/>
                  <a:pt x="1337594" y="1245106"/>
                  <a:pt x="1346662" y="1254537"/>
                </a:cubicBezTo>
                <a:cubicBezTo>
                  <a:pt x="1358269" y="1266507"/>
                  <a:pt x="1360808" y="1281741"/>
                  <a:pt x="1361171" y="1297701"/>
                </a:cubicBezTo>
                <a:cubicBezTo>
                  <a:pt x="1361896" y="1318376"/>
                  <a:pt x="1361171" y="1339413"/>
                  <a:pt x="1366974" y="1359726"/>
                </a:cubicBezTo>
                <a:cubicBezTo>
                  <a:pt x="1367700" y="1362627"/>
                  <a:pt x="1367337" y="1365166"/>
                  <a:pt x="1366249" y="1368068"/>
                </a:cubicBezTo>
                <a:cubicBezTo>
                  <a:pt x="1357181" y="1395272"/>
                  <a:pt x="1362622" y="1419211"/>
                  <a:pt x="1381483" y="1440974"/>
                </a:cubicBezTo>
                <a:cubicBezTo>
                  <a:pt x="1385110" y="1445327"/>
                  <a:pt x="1388738" y="1450042"/>
                  <a:pt x="1391639" y="1454758"/>
                </a:cubicBezTo>
                <a:cubicBezTo>
                  <a:pt x="1394904" y="1459836"/>
                  <a:pt x="1396355" y="1465277"/>
                  <a:pt x="1391277" y="1470355"/>
                </a:cubicBezTo>
                <a:cubicBezTo>
                  <a:pt x="1386561" y="1474707"/>
                  <a:pt x="1382209" y="1477246"/>
                  <a:pt x="1374954" y="1474345"/>
                </a:cubicBezTo>
                <a:cubicBezTo>
                  <a:pt x="1360808" y="1468178"/>
                  <a:pt x="1346300" y="1462738"/>
                  <a:pt x="1335418" y="1450042"/>
                </a:cubicBezTo>
                <a:cubicBezTo>
                  <a:pt x="1330340" y="1457297"/>
                  <a:pt x="1331428" y="1465277"/>
                  <a:pt x="1331791" y="1472531"/>
                </a:cubicBezTo>
                <a:cubicBezTo>
                  <a:pt x="1332153" y="1479423"/>
                  <a:pt x="1332879" y="1485589"/>
                  <a:pt x="1324899" y="1488853"/>
                </a:cubicBezTo>
                <a:cubicBezTo>
                  <a:pt x="1315831" y="1492480"/>
                  <a:pt x="1306038" y="1495382"/>
                  <a:pt x="1298421" y="1487765"/>
                </a:cubicBezTo>
                <a:cubicBezTo>
                  <a:pt x="1293705" y="1483050"/>
                  <a:pt x="1291892" y="1484138"/>
                  <a:pt x="1287539" y="1487765"/>
                </a:cubicBezTo>
                <a:cubicBezTo>
                  <a:pt x="1282824" y="1491755"/>
                  <a:pt x="1278471" y="1498647"/>
                  <a:pt x="1269766" y="1493569"/>
                </a:cubicBezTo>
                <a:cubicBezTo>
                  <a:pt x="1261423" y="1488853"/>
                  <a:pt x="1253444" y="1484501"/>
                  <a:pt x="1255257" y="1472531"/>
                </a:cubicBezTo>
                <a:cubicBezTo>
                  <a:pt x="1256708" y="1462012"/>
                  <a:pt x="1250542" y="1462375"/>
                  <a:pt x="1244738" y="1467453"/>
                </a:cubicBezTo>
                <a:cubicBezTo>
                  <a:pt x="1236759" y="1474707"/>
                  <a:pt x="1233494" y="1471080"/>
                  <a:pt x="1228416" y="1463826"/>
                </a:cubicBezTo>
                <a:cubicBezTo>
                  <a:pt x="1220799" y="1452944"/>
                  <a:pt x="1219711" y="1443151"/>
                  <a:pt x="1225877" y="1431544"/>
                </a:cubicBezTo>
                <a:cubicBezTo>
                  <a:pt x="1228779" y="1426103"/>
                  <a:pt x="1229867" y="1419211"/>
                  <a:pt x="1231680" y="1413771"/>
                </a:cubicBezTo>
                <a:cubicBezTo>
                  <a:pt x="1230230" y="1411594"/>
                  <a:pt x="1229141" y="1411957"/>
                  <a:pt x="1228053" y="1412682"/>
                </a:cubicBezTo>
                <a:cubicBezTo>
                  <a:pt x="1209555" y="1422476"/>
                  <a:pt x="1203751" y="1420662"/>
                  <a:pt x="1194683" y="1401438"/>
                </a:cubicBezTo>
                <a:cubicBezTo>
                  <a:pt x="1184164" y="1378587"/>
                  <a:pt x="1186703" y="1354285"/>
                  <a:pt x="1190331" y="1330345"/>
                </a:cubicBezTo>
                <a:cubicBezTo>
                  <a:pt x="1194683" y="1302779"/>
                  <a:pt x="1201938" y="1275938"/>
                  <a:pt x="1211731" y="1250185"/>
                </a:cubicBezTo>
                <a:cubicBezTo>
                  <a:pt x="1219348" y="1229872"/>
                  <a:pt x="1216809" y="1212099"/>
                  <a:pt x="1207378" y="1192875"/>
                </a:cubicBezTo>
                <a:cubicBezTo>
                  <a:pt x="1173283" y="1123596"/>
                  <a:pt x="1138825" y="1054679"/>
                  <a:pt x="1104729" y="985763"/>
                </a:cubicBezTo>
                <a:cubicBezTo>
                  <a:pt x="1072810" y="921199"/>
                  <a:pt x="1049959" y="853371"/>
                  <a:pt x="1039077" y="781552"/>
                </a:cubicBezTo>
                <a:cubicBezTo>
                  <a:pt x="1036538" y="765593"/>
                  <a:pt x="1027107" y="751447"/>
                  <a:pt x="1026019" y="734762"/>
                </a:cubicBezTo>
                <a:cubicBezTo>
                  <a:pt x="1025294" y="726782"/>
                  <a:pt x="1027470" y="720978"/>
                  <a:pt x="1032911" y="715175"/>
                </a:cubicBezTo>
                <a:cubicBezTo>
                  <a:pt x="1077162" y="667659"/>
                  <a:pt x="1127943" y="631024"/>
                  <a:pt x="1190693" y="611437"/>
                </a:cubicBezTo>
                <a:cubicBezTo>
                  <a:pt x="1232769" y="598380"/>
                  <a:pt x="1274118" y="583508"/>
                  <a:pt x="1316194" y="570450"/>
                </a:cubicBezTo>
                <a:cubicBezTo>
                  <a:pt x="1339408" y="563196"/>
                  <a:pt x="1363347" y="562108"/>
                  <a:pt x="1387649" y="562833"/>
                </a:cubicBezTo>
                <a:cubicBezTo>
                  <a:pt x="1416667" y="563559"/>
                  <a:pt x="1445322" y="567186"/>
                  <a:pt x="1474702" y="564284"/>
                </a:cubicBezTo>
                <a:cubicBezTo>
                  <a:pt x="1490299" y="562833"/>
                  <a:pt x="1505170" y="558481"/>
                  <a:pt x="1518591" y="550501"/>
                </a:cubicBezTo>
                <a:cubicBezTo>
                  <a:pt x="1522581" y="548324"/>
                  <a:pt x="1526571" y="546148"/>
                  <a:pt x="1530198" y="543609"/>
                </a:cubicBezTo>
                <a:cubicBezTo>
                  <a:pt x="1560666" y="520758"/>
                  <a:pt x="1594762" y="513503"/>
                  <a:pt x="1632122" y="519670"/>
                </a:cubicBezTo>
                <a:cubicBezTo>
                  <a:pt x="1639013" y="520758"/>
                  <a:pt x="1644817" y="518944"/>
                  <a:pt x="1650620" y="515317"/>
                </a:cubicBezTo>
                <a:cubicBezTo>
                  <a:pt x="1661502" y="508788"/>
                  <a:pt x="1672746" y="503347"/>
                  <a:pt x="1683990" y="497181"/>
                </a:cubicBezTo>
                <a:cubicBezTo>
                  <a:pt x="1694146" y="491740"/>
                  <a:pt x="1704665" y="489564"/>
                  <a:pt x="1715910" y="487388"/>
                </a:cubicBezTo>
                <a:cubicBezTo>
                  <a:pt x="1730418" y="484486"/>
                  <a:pt x="1748554" y="484849"/>
                  <a:pt x="1756897" y="466713"/>
                </a:cubicBezTo>
                <a:cubicBezTo>
                  <a:pt x="1759436" y="460909"/>
                  <a:pt x="1766327" y="461997"/>
                  <a:pt x="1771043" y="461997"/>
                </a:cubicBezTo>
                <a:cubicBezTo>
                  <a:pt x="1779748" y="461997"/>
                  <a:pt x="1795345" y="462723"/>
                  <a:pt x="1799698" y="456194"/>
                </a:cubicBezTo>
                <a:cubicBezTo>
                  <a:pt x="1815294" y="431529"/>
                  <a:pt x="1824362" y="410491"/>
                  <a:pt x="1814206" y="381111"/>
                </a:cubicBezTo>
                <a:cubicBezTo>
                  <a:pt x="1813481" y="378935"/>
                  <a:pt x="1791718" y="365877"/>
                  <a:pt x="1789904" y="364063"/>
                </a:cubicBezTo>
                <a:cubicBezTo>
                  <a:pt x="1776483" y="349555"/>
                  <a:pt x="1771043" y="333958"/>
                  <a:pt x="1772494" y="315822"/>
                </a:cubicBezTo>
                <a:cubicBezTo>
                  <a:pt x="1773219" y="307842"/>
                  <a:pt x="1768141" y="297323"/>
                  <a:pt x="1762700" y="291520"/>
                </a:cubicBezTo>
                <a:cubicBezTo>
                  <a:pt x="1720988" y="244729"/>
                  <a:pt x="1743839" y="230946"/>
                  <a:pt x="1741663" y="193948"/>
                </a:cubicBezTo>
                <a:cubicBezTo>
                  <a:pt x="1740574" y="176538"/>
                  <a:pt x="1740574" y="188145"/>
                  <a:pt x="1723164" y="191409"/>
                </a:cubicBezTo>
                <a:cubicBezTo>
                  <a:pt x="1703214" y="195037"/>
                  <a:pt x="1691970" y="179802"/>
                  <a:pt x="1681451" y="161667"/>
                </a:cubicBezTo>
                <a:cubicBezTo>
                  <a:pt x="1661502" y="127208"/>
                  <a:pt x="1672021" y="96740"/>
                  <a:pt x="1693058" y="62282"/>
                </a:cubicBezTo>
                <a:cubicBezTo>
                  <a:pt x="1709381" y="35803"/>
                  <a:pt x="1728242" y="12227"/>
                  <a:pt x="1760887" y="4247"/>
                </a:cubicBezTo>
                <a:cubicBezTo>
                  <a:pt x="1772856" y="1345"/>
                  <a:pt x="1788091" y="-1557"/>
                  <a:pt x="1796796" y="6786"/>
                </a:cubicBezTo>
                <a:cubicBezTo>
                  <a:pt x="1797884" y="7874"/>
                  <a:pt x="1818922" y="23108"/>
                  <a:pt x="1819647" y="24196"/>
                </a:cubicBezTo>
                <a:cubicBezTo>
                  <a:pt x="1832705" y="44871"/>
                  <a:pt x="1825088" y="33627"/>
                  <a:pt x="1844312" y="23834"/>
                </a:cubicBezTo>
                <a:cubicBezTo>
                  <a:pt x="1853380" y="19118"/>
                  <a:pt x="1863173" y="16579"/>
                  <a:pt x="1872604" y="12227"/>
                </a:cubicBezTo>
                <a:cubicBezTo>
                  <a:pt x="1909964" y="-5547"/>
                  <a:pt x="1946961" y="-2645"/>
                  <a:pt x="1983958" y="12589"/>
                </a:cubicBezTo>
                <a:cubicBezTo>
                  <a:pt x="1992664" y="16216"/>
                  <a:pt x="2000643" y="19118"/>
                  <a:pt x="2010800" y="17305"/>
                </a:cubicBezTo>
                <a:cubicBezTo>
                  <a:pt x="2022044" y="15128"/>
                  <a:pt x="2032563" y="19481"/>
                  <a:pt x="2038366" y="30725"/>
                </a:cubicBezTo>
                <a:cubicBezTo>
                  <a:pt x="2041268" y="36529"/>
                  <a:pt x="2045621" y="41244"/>
                  <a:pt x="2051787" y="44508"/>
                </a:cubicBezTo>
                <a:cubicBezTo>
                  <a:pt x="2100028" y="69899"/>
                  <a:pt x="2146094" y="91662"/>
                  <a:pt x="2160240" y="146432"/>
                </a:cubicBezTo>
                <a:cubicBezTo>
                  <a:pt x="2166043" y="168558"/>
                  <a:pt x="2162416" y="175813"/>
                  <a:pt x="2162416" y="187420"/>
                </a:cubicBezTo>
                <a:cubicBezTo>
                  <a:pt x="2162416" y="198301"/>
                  <a:pt x="2177287" y="224417"/>
                  <a:pt x="2154799" y="260689"/>
                </a:cubicBezTo>
                <a:cubicBezTo>
                  <a:pt x="2151897" y="265404"/>
                  <a:pt x="2148633" y="279550"/>
                  <a:pt x="2150084" y="290794"/>
                </a:cubicBezTo>
                <a:cubicBezTo>
                  <a:pt x="2151535" y="310018"/>
                  <a:pt x="2165318" y="322351"/>
                  <a:pt x="2174386" y="337222"/>
                </a:cubicBezTo>
                <a:cubicBezTo>
                  <a:pt x="2178013" y="346653"/>
                  <a:pt x="2164592" y="353182"/>
                  <a:pt x="2157338" y="358985"/>
                </a:cubicBezTo>
                <a:cubicBezTo>
                  <a:pt x="2146456" y="367691"/>
                  <a:pt x="2149358" y="374945"/>
                  <a:pt x="2153348" y="385827"/>
                </a:cubicBezTo>
                <a:cubicBezTo>
                  <a:pt x="2155887" y="388366"/>
                  <a:pt x="2156612" y="391630"/>
                  <a:pt x="2148995" y="393806"/>
                </a:cubicBezTo>
                <a:cubicBezTo>
                  <a:pt x="2143917" y="395257"/>
                  <a:pt x="2136663" y="396345"/>
                  <a:pt x="2138114" y="401423"/>
                </a:cubicBezTo>
                <a:cubicBezTo>
                  <a:pt x="2141016" y="405413"/>
                  <a:pt x="2159152" y="406139"/>
                  <a:pt x="2148270" y="413393"/>
                </a:cubicBezTo>
                <a:cubicBezTo>
                  <a:pt x="2134487" y="421010"/>
                  <a:pt x="2150084" y="456919"/>
                  <a:pt x="2138114" y="469977"/>
                </a:cubicBezTo>
                <a:cubicBezTo>
                  <a:pt x="2128683" y="479408"/>
                  <a:pt x="2027485" y="463086"/>
                  <a:pt x="2075001" y="496456"/>
                </a:cubicBezTo>
                <a:cubicBezTo>
                  <a:pt x="2093499" y="507700"/>
                  <a:pt x="2158426" y="523297"/>
                  <a:pt x="2179464" y="522209"/>
                </a:cubicBezTo>
                <a:cubicBezTo>
                  <a:pt x="2193610" y="521483"/>
                  <a:pt x="2202678" y="526199"/>
                  <a:pt x="2211746" y="536717"/>
                </a:cubicBezTo>
                <a:cubicBezTo>
                  <a:pt x="2232783" y="561382"/>
                  <a:pt x="2253096" y="586410"/>
                  <a:pt x="2267967" y="615065"/>
                </a:cubicBezTo>
                <a:cubicBezTo>
                  <a:pt x="2273771" y="626309"/>
                  <a:pt x="2279211" y="637553"/>
                  <a:pt x="2279574" y="650611"/>
                </a:cubicBezTo>
                <a:cubicBezTo>
                  <a:pt x="2280300" y="663306"/>
                  <a:pt x="2286466" y="674913"/>
                  <a:pt x="2292269" y="686157"/>
                </a:cubicBezTo>
                <a:cubicBezTo>
                  <a:pt x="2299161" y="699941"/>
                  <a:pt x="2306415" y="713724"/>
                  <a:pt x="2308954" y="729321"/>
                </a:cubicBezTo>
                <a:cubicBezTo>
                  <a:pt x="2311131" y="740565"/>
                  <a:pt x="2311493" y="751447"/>
                  <a:pt x="2304602" y="761240"/>
                </a:cubicBezTo>
                <a:cubicBezTo>
                  <a:pt x="2301337" y="765955"/>
                  <a:pt x="2302788" y="770671"/>
                  <a:pt x="2303513" y="775386"/>
                </a:cubicBezTo>
                <a:cubicBezTo>
                  <a:pt x="2310043" y="807668"/>
                  <a:pt x="2323463" y="837411"/>
                  <a:pt x="2338334" y="866428"/>
                </a:cubicBezTo>
                <a:cubicBezTo>
                  <a:pt x="2360460" y="909229"/>
                  <a:pt x="2387301" y="949491"/>
                  <a:pt x="2404712" y="994468"/>
                </a:cubicBezTo>
                <a:cubicBezTo>
                  <a:pt x="2407251" y="1000997"/>
                  <a:pt x="2410515" y="1001360"/>
                  <a:pt x="2415956" y="998095"/>
                </a:cubicBezTo>
                <a:cubicBezTo>
                  <a:pt x="2419946" y="995919"/>
                  <a:pt x="2422848" y="992292"/>
                  <a:pt x="2425750" y="989027"/>
                </a:cubicBezTo>
                <a:cubicBezTo>
                  <a:pt x="2457306" y="949128"/>
                  <a:pt x="2484147" y="905965"/>
                  <a:pt x="2503734" y="859537"/>
                </a:cubicBezTo>
                <a:cubicBezTo>
                  <a:pt x="2519694" y="821451"/>
                  <a:pt x="2534202" y="781190"/>
                  <a:pt x="2531301" y="738026"/>
                </a:cubicBezTo>
                <a:cubicBezTo>
                  <a:pt x="2530212" y="721341"/>
                  <a:pt x="2528399" y="704656"/>
                  <a:pt x="2532751" y="687971"/>
                </a:cubicBezTo>
                <a:cubicBezTo>
                  <a:pt x="2533840" y="684344"/>
                  <a:pt x="2533840" y="680717"/>
                  <a:pt x="2537467" y="678540"/>
                </a:cubicBezTo>
                <a:cubicBezTo>
                  <a:pt x="2559593" y="666571"/>
                  <a:pt x="2573376" y="646621"/>
                  <a:pt x="2586797" y="626672"/>
                </a:cubicBezTo>
                <a:cubicBezTo>
                  <a:pt x="2592963" y="617966"/>
                  <a:pt x="2597678" y="617966"/>
                  <a:pt x="2603844" y="625583"/>
                </a:cubicBezTo>
                <a:cubicBezTo>
                  <a:pt x="2610373" y="633926"/>
                  <a:pt x="2615451" y="632112"/>
                  <a:pt x="2622343" y="625221"/>
                </a:cubicBezTo>
                <a:cubicBezTo>
                  <a:pt x="2631774" y="615790"/>
                  <a:pt x="2643381" y="608173"/>
                  <a:pt x="2655350" y="602369"/>
                </a:cubicBezTo>
                <a:cubicBezTo>
                  <a:pt x="2667683" y="596566"/>
                  <a:pt x="2685819" y="602007"/>
                  <a:pt x="2692710" y="613614"/>
                </a:cubicBezTo>
                <a:cubicBezTo>
                  <a:pt x="2697063" y="620868"/>
                  <a:pt x="2695975" y="628122"/>
                  <a:pt x="2690897" y="634289"/>
                </a:cubicBezTo>
                <a:cubicBezTo>
                  <a:pt x="2686907" y="639004"/>
                  <a:pt x="2688720" y="641180"/>
                  <a:pt x="2693073" y="643357"/>
                </a:cubicBezTo>
                <a:cubicBezTo>
                  <a:pt x="2697788" y="645896"/>
                  <a:pt x="2702141" y="648797"/>
                  <a:pt x="2706494" y="651699"/>
                </a:cubicBezTo>
                <a:cubicBezTo>
                  <a:pt x="2714474" y="656777"/>
                  <a:pt x="2719914" y="662943"/>
                  <a:pt x="2713748" y="672737"/>
                </a:cubicBezTo>
                <a:cubicBezTo>
                  <a:pt x="2710121" y="678540"/>
                  <a:pt x="2712297" y="681442"/>
                  <a:pt x="2716650" y="685069"/>
                </a:cubicBezTo>
                <a:cubicBezTo>
                  <a:pt x="2722453" y="690147"/>
                  <a:pt x="2727531" y="697402"/>
                  <a:pt x="2724267" y="704293"/>
                </a:cubicBezTo>
                <a:cubicBezTo>
                  <a:pt x="2718101" y="718439"/>
                  <a:pt x="2726443" y="726419"/>
                  <a:pt x="2734060" y="735487"/>
                </a:cubicBezTo>
                <a:cubicBezTo>
                  <a:pt x="2734060" y="737301"/>
                  <a:pt x="2734060" y="738752"/>
                  <a:pt x="2734060" y="740565"/>
                </a:cubicBezTo>
                <a:cubicBezTo>
                  <a:pt x="2733698" y="757250"/>
                  <a:pt x="2724992" y="769220"/>
                  <a:pt x="2712297" y="779376"/>
                </a:cubicBezTo>
                <a:cubicBezTo>
                  <a:pt x="2703955" y="785905"/>
                  <a:pt x="2698514" y="795336"/>
                  <a:pt x="2690897" y="802953"/>
                </a:cubicBezTo>
                <a:cubicBezTo>
                  <a:pt x="2682917" y="811295"/>
                  <a:pt x="2673849" y="818912"/>
                  <a:pt x="2662967" y="822539"/>
                </a:cubicBezTo>
                <a:cubicBezTo>
                  <a:pt x="2648821" y="826892"/>
                  <a:pt x="2640479" y="836323"/>
                  <a:pt x="2633950" y="849018"/>
                </a:cubicBezTo>
                <a:cubicBezTo>
                  <a:pt x="2619078" y="877673"/>
                  <a:pt x="2610373" y="908141"/>
                  <a:pt x="2602756" y="938972"/>
                </a:cubicBezTo>
                <a:cubicBezTo>
                  <a:pt x="2594776" y="971254"/>
                  <a:pt x="2592600" y="1004624"/>
                  <a:pt x="2582444" y="1036181"/>
                </a:cubicBezTo>
                <a:cubicBezTo>
                  <a:pt x="2564308" y="1091314"/>
                  <a:pt x="2534202" y="1140644"/>
                  <a:pt x="2497568" y="1185621"/>
                </a:cubicBezTo>
                <a:cubicBezTo>
                  <a:pt x="2482334" y="1204119"/>
                  <a:pt x="2469639" y="1224794"/>
                  <a:pt x="2451865" y="1241479"/>
                </a:cubicBezTo>
                <a:cubicBezTo>
                  <a:pt x="2438445" y="1254174"/>
                  <a:pt x="2423936" y="1257802"/>
                  <a:pt x="2406888" y="1251998"/>
                </a:cubicBezTo>
                <a:cubicBezTo>
                  <a:pt x="2385488" y="1244381"/>
                  <a:pt x="2363362" y="1237489"/>
                  <a:pt x="2343050" y="1226971"/>
                </a:cubicBezTo>
                <a:cubicBezTo>
                  <a:pt x="2330717" y="1220442"/>
                  <a:pt x="2321287" y="1211736"/>
                  <a:pt x="2314758" y="1199041"/>
                </a:cubicBezTo>
                <a:cubicBezTo>
                  <a:pt x="2280662" y="1132664"/>
                  <a:pt x="2237861" y="1071727"/>
                  <a:pt x="2197600" y="1009339"/>
                </a:cubicBezTo>
                <a:cubicBezTo>
                  <a:pt x="2190708" y="998458"/>
                  <a:pt x="2187081" y="998458"/>
                  <a:pt x="2182366" y="1010065"/>
                </a:cubicBezTo>
                <a:cubicBezTo>
                  <a:pt x="2174748" y="1027838"/>
                  <a:pt x="2166043" y="1044886"/>
                  <a:pt x="2152260" y="1058669"/>
                </a:cubicBezTo>
                <a:cubicBezTo>
                  <a:pt x="2146094" y="1064835"/>
                  <a:pt x="2145731" y="1073178"/>
                  <a:pt x="2144280" y="1081520"/>
                </a:cubicBezTo>
                <a:cubicBezTo>
                  <a:pt x="2136300" y="1125409"/>
                  <a:pt x="2127232" y="1168936"/>
                  <a:pt x="2109822" y="1210285"/>
                </a:cubicBezTo>
                <a:cubicBezTo>
                  <a:pt x="2102205" y="1228421"/>
                  <a:pt x="2093862" y="1246920"/>
                  <a:pt x="2079353" y="1259978"/>
                </a:cubicBezTo>
                <a:cubicBezTo>
                  <a:pt x="2058316" y="1279202"/>
                  <a:pt x="2052150" y="1303867"/>
                  <a:pt x="2048885" y="1330345"/>
                </a:cubicBezTo>
                <a:cubicBezTo>
                  <a:pt x="2044170" y="1365529"/>
                  <a:pt x="2044170" y="1401438"/>
                  <a:pt x="2034376" y="1435896"/>
                </a:cubicBezTo>
                <a:cubicBezTo>
                  <a:pt x="2032200" y="1443151"/>
                  <a:pt x="2030024" y="1450042"/>
                  <a:pt x="2025308" y="1455846"/>
                </a:cubicBezTo>
                <a:cubicBezTo>
                  <a:pt x="2020230" y="1462012"/>
                  <a:pt x="2018054" y="1469629"/>
                  <a:pt x="2017329" y="1477609"/>
                </a:cubicBezTo>
                <a:cubicBezTo>
                  <a:pt x="2016241" y="1492118"/>
                  <a:pt x="2010074" y="1504087"/>
                  <a:pt x="2000281" y="1514606"/>
                </a:cubicBezTo>
                <a:cubicBezTo>
                  <a:pt x="1995566" y="1519684"/>
                  <a:pt x="1991213" y="1525125"/>
                  <a:pt x="1987948" y="1531291"/>
                </a:cubicBezTo>
                <a:cubicBezTo>
                  <a:pt x="1983596" y="1539997"/>
                  <a:pt x="1985772" y="1546525"/>
                  <a:pt x="1994840" y="1548339"/>
                </a:cubicBezTo>
                <a:cubicBezTo>
                  <a:pt x="2035465" y="1555956"/>
                  <a:pt x="2066658" y="1580621"/>
                  <a:pt x="2098577" y="1604198"/>
                </a:cubicBezTo>
                <a:cubicBezTo>
                  <a:pt x="2132673" y="1629588"/>
                  <a:pt x="2170759" y="1647724"/>
                  <a:pt x="2209569" y="1663321"/>
                </a:cubicBezTo>
                <a:cubicBezTo>
                  <a:pt x="2275584" y="1689799"/>
                  <a:pt x="2337246" y="1723895"/>
                  <a:pt x="2395644" y="1763794"/>
                </a:cubicBezTo>
                <a:cubicBezTo>
                  <a:pt x="2432278" y="1788821"/>
                  <a:pt x="2468188" y="1815300"/>
                  <a:pt x="2505910" y="1839239"/>
                </a:cubicBezTo>
                <a:cubicBezTo>
                  <a:pt x="2525497" y="1851572"/>
                  <a:pt x="2537830" y="1870433"/>
                  <a:pt x="2552701" y="1887481"/>
                </a:cubicBezTo>
                <a:cubicBezTo>
                  <a:pt x="2572651" y="1910332"/>
                  <a:pt x="2592237" y="1933183"/>
                  <a:pt x="2604933" y="1961113"/>
                </a:cubicBezTo>
                <a:cubicBezTo>
                  <a:pt x="2616902" y="1986866"/>
                  <a:pt x="2617628" y="2014070"/>
                  <a:pt x="2600943" y="2035833"/>
                </a:cubicBezTo>
                <a:cubicBezTo>
                  <a:pt x="2574827" y="2069928"/>
                  <a:pt x="2564671" y="2109465"/>
                  <a:pt x="2552701" y="2148638"/>
                </a:cubicBezTo>
                <a:cubicBezTo>
                  <a:pt x="2545447" y="2172215"/>
                  <a:pt x="2537467" y="2195429"/>
                  <a:pt x="2525497" y="2216829"/>
                </a:cubicBezTo>
                <a:cubicBezTo>
                  <a:pt x="2521870" y="2223358"/>
                  <a:pt x="2520419" y="2229162"/>
                  <a:pt x="2522595" y="2236779"/>
                </a:cubicBezTo>
                <a:cubicBezTo>
                  <a:pt x="2525497" y="2246209"/>
                  <a:pt x="2522233" y="2255277"/>
                  <a:pt x="2520056" y="2264345"/>
                </a:cubicBezTo>
                <a:cubicBezTo>
                  <a:pt x="2512439" y="2297353"/>
                  <a:pt x="2497568" y="2327458"/>
                  <a:pt x="2485235" y="2358289"/>
                </a:cubicBezTo>
                <a:cubicBezTo>
                  <a:pt x="2477981" y="2376788"/>
                  <a:pt x="2471452" y="2396012"/>
                  <a:pt x="2467462" y="2415599"/>
                </a:cubicBezTo>
                <a:cubicBezTo>
                  <a:pt x="2466374" y="2420314"/>
                  <a:pt x="2465286" y="2425030"/>
                  <a:pt x="2462747" y="2429382"/>
                </a:cubicBezTo>
                <a:cubicBezTo>
                  <a:pt x="2431190" y="2483427"/>
                  <a:pt x="2410878" y="2542188"/>
                  <a:pt x="2394918" y="2602399"/>
                </a:cubicBezTo>
                <a:cubicBezTo>
                  <a:pt x="2387301" y="2630691"/>
                  <a:pt x="2374969" y="2657895"/>
                  <a:pt x="2366989" y="2686187"/>
                </a:cubicBezTo>
                <a:cubicBezTo>
                  <a:pt x="2355382" y="2727174"/>
                  <a:pt x="2347402" y="2768524"/>
                  <a:pt x="2343050" y="2810962"/>
                </a:cubicBezTo>
                <a:cubicBezTo>
                  <a:pt x="2342324" y="2818579"/>
                  <a:pt x="2343775" y="2825471"/>
                  <a:pt x="2348491" y="2831637"/>
                </a:cubicBezTo>
                <a:cubicBezTo>
                  <a:pt x="2358284" y="2844332"/>
                  <a:pt x="2366626" y="2857753"/>
                  <a:pt x="2380410" y="2866821"/>
                </a:cubicBezTo>
                <a:cubicBezTo>
                  <a:pt x="2392379" y="2874438"/>
                  <a:pt x="2393105" y="2888221"/>
                  <a:pt x="2394193" y="2900916"/>
                </a:cubicBezTo>
                <a:cubicBezTo>
                  <a:pt x="2394918" y="2908896"/>
                  <a:pt x="2394918" y="2917239"/>
                  <a:pt x="2396732" y="2925218"/>
                </a:cubicBezTo>
                <a:cubicBezTo>
                  <a:pt x="2398909" y="2935012"/>
                  <a:pt x="2403261" y="2942991"/>
                  <a:pt x="2412329" y="2947344"/>
                </a:cubicBezTo>
                <a:cubicBezTo>
                  <a:pt x="2418133" y="2949883"/>
                  <a:pt x="2420672" y="2954598"/>
                  <a:pt x="2422122" y="2960402"/>
                </a:cubicBezTo>
                <a:cubicBezTo>
                  <a:pt x="2424299" y="2970195"/>
                  <a:pt x="2430102" y="2977087"/>
                  <a:pt x="2439533" y="2980714"/>
                </a:cubicBezTo>
                <a:cubicBezTo>
                  <a:pt x="2451503" y="2985430"/>
                  <a:pt x="2460208" y="2994498"/>
                  <a:pt x="2466374" y="3005016"/>
                </a:cubicBezTo>
                <a:cubicBezTo>
                  <a:pt x="2481971" y="3031495"/>
                  <a:pt x="2490313" y="3043102"/>
                  <a:pt x="2520419" y="3044553"/>
                </a:cubicBezTo>
                <a:cubicBezTo>
                  <a:pt x="2537467" y="3045278"/>
                  <a:pt x="2554515" y="3047454"/>
                  <a:pt x="2571200" y="3052895"/>
                </a:cubicBezTo>
                <a:cubicBezTo>
                  <a:pt x="2588973" y="3058699"/>
                  <a:pt x="2599854" y="3088079"/>
                  <a:pt x="2606383" y="3104039"/>
                </a:cubicBezTo>
                <a:cubicBezTo>
                  <a:pt x="2612912" y="3119635"/>
                  <a:pt x="2593326" y="3146839"/>
                  <a:pt x="2575190" y="3150104"/>
                </a:cubicBezTo>
                <a:cubicBezTo>
                  <a:pt x="2565396" y="3151917"/>
                  <a:pt x="2555240" y="3152643"/>
                  <a:pt x="2545084" y="3152643"/>
                </a:cubicBezTo>
                <a:cubicBezTo>
                  <a:pt x="2522233" y="3152643"/>
                  <a:pt x="2514253" y="3153368"/>
                  <a:pt x="2491402" y="3155182"/>
                </a:cubicBezTo>
                <a:cubicBezTo>
                  <a:pt x="2485598" y="3153005"/>
                  <a:pt x="2477981" y="3153005"/>
                  <a:pt x="2470727" y="3153005"/>
                </a:cubicBezTo>
                <a:close/>
              </a:path>
            </a:pathLst>
          </a:custGeom>
          <a:solidFill>
            <a:schemeClr val="accent3"/>
          </a:solidFill>
          <a:ln w="36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9D94E100-240C-480F-BBC9-9066E5CFF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992108" flipH="1">
            <a:off x="391866" y="4525321"/>
            <a:ext cx="1708876" cy="1780393"/>
          </a:xfrm>
          <a:prstGeom prst="rect">
            <a:avLst/>
          </a:prstGeom>
        </p:spPr>
      </p:pic>
      <p:sp>
        <p:nvSpPr>
          <p:cNvPr id="9" name="Graphic 3">
            <a:extLst>
              <a:ext uri="{FF2B5EF4-FFF2-40B4-BE49-F238E27FC236}">
                <a16:creationId xmlns:a16="http://schemas.microsoft.com/office/drawing/2014/main" xmlns="" id="{884FC94C-AEDF-40DF-8D59-C4B64A447016}"/>
              </a:ext>
            </a:extLst>
          </p:cNvPr>
          <p:cNvSpPr/>
          <p:nvPr/>
        </p:nvSpPr>
        <p:spPr>
          <a:xfrm>
            <a:off x="5396631" y="4597871"/>
            <a:ext cx="1591499" cy="2043675"/>
          </a:xfrm>
          <a:custGeom>
            <a:avLst/>
            <a:gdLst>
              <a:gd name="connsiteX0" fmla="*/ 2029941 w 2128754"/>
              <a:gd name="connsiteY0" fmla="*/ 2268832 h 2733575"/>
              <a:gd name="connsiteX1" fmla="*/ 1955197 w 2128754"/>
              <a:gd name="connsiteY1" fmla="*/ 2263814 h 2733575"/>
              <a:gd name="connsiteX2" fmla="*/ 1933803 w 2128754"/>
              <a:gd name="connsiteY2" fmla="*/ 2252457 h 2733575"/>
              <a:gd name="connsiteX3" fmla="*/ 1854833 w 2128754"/>
              <a:gd name="connsiteY3" fmla="*/ 2174808 h 2733575"/>
              <a:gd name="connsiteX4" fmla="*/ 1794351 w 2128754"/>
              <a:gd name="connsiteY4" fmla="*/ 2103233 h 2733575"/>
              <a:gd name="connsiteX5" fmla="*/ 1701383 w 2128754"/>
              <a:gd name="connsiteY5" fmla="*/ 1980948 h 2733575"/>
              <a:gd name="connsiteX6" fmla="*/ 1548990 w 2128754"/>
              <a:gd name="connsiteY6" fmla="*/ 1859192 h 2733575"/>
              <a:gd name="connsiteX7" fmla="*/ 1519937 w 2128754"/>
              <a:gd name="connsiteY7" fmla="*/ 1828555 h 2733575"/>
              <a:gd name="connsiteX8" fmla="*/ 1328983 w 2128754"/>
              <a:gd name="connsiteY8" fmla="*/ 1473058 h 2733575"/>
              <a:gd name="connsiteX9" fmla="*/ 1325550 w 2128754"/>
              <a:gd name="connsiteY9" fmla="*/ 1451929 h 2733575"/>
              <a:gd name="connsiteX10" fmla="*/ 1346943 w 2128754"/>
              <a:gd name="connsiteY10" fmla="*/ 1314062 h 2733575"/>
              <a:gd name="connsiteX11" fmla="*/ 1322116 w 2128754"/>
              <a:gd name="connsiteY11" fmla="*/ 1201021 h 2733575"/>
              <a:gd name="connsiteX12" fmla="*/ 1262955 w 2128754"/>
              <a:gd name="connsiteY12" fmla="*/ 1112543 h 2733575"/>
              <a:gd name="connsiteX13" fmla="*/ 1203001 w 2128754"/>
              <a:gd name="connsiteY13" fmla="*/ 1014293 h 2733575"/>
              <a:gd name="connsiteX14" fmla="*/ 1137765 w 2128754"/>
              <a:gd name="connsiteY14" fmla="*/ 736181 h 2733575"/>
              <a:gd name="connsiteX15" fmla="*/ 1138558 w 2128754"/>
              <a:gd name="connsiteY15" fmla="*/ 476029 h 2733575"/>
              <a:gd name="connsiteX16" fmla="*/ 1145160 w 2128754"/>
              <a:gd name="connsiteY16" fmla="*/ 468370 h 2733575"/>
              <a:gd name="connsiteX17" fmla="*/ 1258729 w 2128754"/>
              <a:gd name="connsiteY17" fmla="*/ 450410 h 2733575"/>
              <a:gd name="connsiteX18" fmla="*/ 1363054 w 2128754"/>
              <a:gd name="connsiteY18" fmla="*/ 422678 h 2733575"/>
              <a:gd name="connsiteX19" fmla="*/ 1379693 w 2128754"/>
              <a:gd name="connsiteY19" fmla="*/ 419773 h 2733575"/>
              <a:gd name="connsiteX20" fmla="*/ 1471869 w 2128754"/>
              <a:gd name="connsiteY20" fmla="*/ 439053 h 2733575"/>
              <a:gd name="connsiteX21" fmla="*/ 1586494 w 2128754"/>
              <a:gd name="connsiteY21" fmla="*/ 465729 h 2733575"/>
              <a:gd name="connsiteX22" fmla="*/ 1761601 w 2128754"/>
              <a:gd name="connsiteY22" fmla="*/ 511685 h 2733575"/>
              <a:gd name="connsiteX23" fmla="*/ 1779297 w 2128754"/>
              <a:gd name="connsiteY23" fmla="*/ 531757 h 2733575"/>
              <a:gd name="connsiteX24" fmla="*/ 1832384 w 2128754"/>
              <a:gd name="connsiteY24" fmla="*/ 594880 h 2733575"/>
              <a:gd name="connsiteX25" fmla="*/ 1861964 w 2128754"/>
              <a:gd name="connsiteY25" fmla="*/ 618915 h 2733575"/>
              <a:gd name="connsiteX26" fmla="*/ 1876755 w 2128754"/>
              <a:gd name="connsiteY26" fmla="*/ 632649 h 2733575"/>
              <a:gd name="connsiteX27" fmla="*/ 1901582 w 2128754"/>
              <a:gd name="connsiteY27" fmla="*/ 619971 h 2733575"/>
              <a:gd name="connsiteX28" fmla="*/ 1874906 w 2128754"/>
              <a:gd name="connsiteY28" fmla="*/ 572167 h 2733575"/>
              <a:gd name="connsiteX29" fmla="*/ 1893130 w 2128754"/>
              <a:gd name="connsiteY29" fmla="*/ 582203 h 2733575"/>
              <a:gd name="connsiteX30" fmla="*/ 1923767 w 2128754"/>
              <a:gd name="connsiteY30" fmla="*/ 616274 h 2733575"/>
              <a:gd name="connsiteX31" fmla="*/ 1936973 w 2128754"/>
              <a:gd name="connsiteY31" fmla="*/ 628423 h 2733575"/>
              <a:gd name="connsiteX32" fmla="*/ 1951235 w 2128754"/>
              <a:gd name="connsiteY32" fmla="*/ 625518 h 2733575"/>
              <a:gd name="connsiteX33" fmla="*/ 1954932 w 2128754"/>
              <a:gd name="connsiteY33" fmla="*/ 611255 h 2733575"/>
              <a:gd name="connsiteX34" fmla="*/ 1909769 w 2128754"/>
              <a:gd name="connsiteY34" fmla="*/ 543114 h 2733575"/>
              <a:gd name="connsiteX35" fmla="*/ 1964176 w 2128754"/>
              <a:gd name="connsiteY35" fmla="*/ 588013 h 2733575"/>
              <a:gd name="connsiteX36" fmla="*/ 1977910 w 2128754"/>
              <a:gd name="connsiteY36" fmla="*/ 596201 h 2733575"/>
              <a:gd name="connsiteX37" fmla="*/ 1996662 w 2128754"/>
              <a:gd name="connsiteY37" fmla="*/ 583259 h 2733575"/>
              <a:gd name="connsiteX38" fmla="*/ 1985041 w 2128754"/>
              <a:gd name="connsiteY38" fmla="*/ 557904 h 2733575"/>
              <a:gd name="connsiteX39" fmla="*/ 1955989 w 2128754"/>
              <a:gd name="connsiteY39" fmla="*/ 529644 h 2733575"/>
              <a:gd name="connsiteX40" fmla="*/ 1979231 w 2128754"/>
              <a:gd name="connsiteY40" fmla="*/ 544435 h 2733575"/>
              <a:gd name="connsiteX41" fmla="*/ 1995342 w 2128754"/>
              <a:gd name="connsiteY41" fmla="*/ 535983 h 2733575"/>
              <a:gd name="connsiteX42" fmla="*/ 1976061 w 2128754"/>
              <a:gd name="connsiteY42" fmla="*/ 501384 h 2733575"/>
              <a:gd name="connsiteX43" fmla="*/ 1924295 w 2128754"/>
              <a:gd name="connsiteY43" fmla="*/ 463088 h 2733575"/>
              <a:gd name="connsiteX44" fmla="*/ 1840571 w 2128754"/>
              <a:gd name="connsiteY44" fmla="*/ 420301 h 2733575"/>
              <a:gd name="connsiteX45" fmla="*/ 1821819 w 2128754"/>
              <a:gd name="connsiteY45" fmla="*/ 410793 h 2733575"/>
              <a:gd name="connsiteX46" fmla="*/ 1787748 w 2128754"/>
              <a:gd name="connsiteY46" fmla="*/ 397323 h 2733575"/>
              <a:gd name="connsiteX47" fmla="*/ 1754470 w 2128754"/>
              <a:gd name="connsiteY47" fmla="*/ 391777 h 2733575"/>
              <a:gd name="connsiteX48" fmla="*/ 1692404 w 2128754"/>
              <a:gd name="connsiteY48" fmla="*/ 366158 h 2733575"/>
              <a:gd name="connsiteX49" fmla="*/ 1596530 w 2128754"/>
              <a:gd name="connsiteY49" fmla="*/ 330767 h 2733575"/>
              <a:gd name="connsiteX50" fmla="*/ 1518089 w 2128754"/>
              <a:gd name="connsiteY50" fmla="*/ 303299 h 2733575"/>
              <a:gd name="connsiteX51" fmla="*/ 1419046 w 2128754"/>
              <a:gd name="connsiteY51" fmla="*/ 285075 h 2733575"/>
              <a:gd name="connsiteX52" fmla="*/ 1305741 w 2128754"/>
              <a:gd name="connsiteY52" fmla="*/ 275831 h 2733575"/>
              <a:gd name="connsiteX53" fmla="*/ 1162064 w 2128754"/>
              <a:gd name="connsiteY53" fmla="*/ 266851 h 2733575"/>
              <a:gd name="connsiteX54" fmla="*/ 1117693 w 2128754"/>
              <a:gd name="connsiteY54" fmla="*/ 264210 h 2733575"/>
              <a:gd name="connsiteX55" fmla="*/ 1070680 w 2128754"/>
              <a:gd name="connsiteY55" fmla="*/ 255230 h 2733575"/>
              <a:gd name="connsiteX56" fmla="*/ 952357 w 2128754"/>
              <a:gd name="connsiteY56" fmla="*/ 272134 h 2733575"/>
              <a:gd name="connsiteX57" fmla="*/ 906930 w 2128754"/>
              <a:gd name="connsiteY57" fmla="*/ 287452 h 2733575"/>
              <a:gd name="connsiteX58" fmla="*/ 870218 w 2128754"/>
              <a:gd name="connsiteY58" fmla="*/ 291414 h 2733575"/>
              <a:gd name="connsiteX59" fmla="*/ 835883 w 2128754"/>
              <a:gd name="connsiteY59" fmla="*/ 291414 h 2733575"/>
              <a:gd name="connsiteX60" fmla="*/ 824791 w 2128754"/>
              <a:gd name="connsiteY60" fmla="*/ 288245 h 2733575"/>
              <a:gd name="connsiteX61" fmla="*/ 811585 w 2128754"/>
              <a:gd name="connsiteY61" fmla="*/ 246515 h 2733575"/>
              <a:gd name="connsiteX62" fmla="*/ 810528 w 2128754"/>
              <a:gd name="connsiteY62" fmla="*/ 228555 h 2733575"/>
              <a:gd name="connsiteX63" fmla="*/ 813434 w 2128754"/>
              <a:gd name="connsiteY63" fmla="*/ 176525 h 2733575"/>
              <a:gd name="connsiteX64" fmla="*/ 769327 w 2128754"/>
              <a:gd name="connsiteY64" fmla="*/ 48958 h 2733575"/>
              <a:gd name="connsiteX65" fmla="*/ 699865 w 2128754"/>
              <a:gd name="connsiteY65" fmla="*/ 5643 h 2733575"/>
              <a:gd name="connsiteX66" fmla="*/ 564639 w 2128754"/>
              <a:gd name="connsiteY66" fmla="*/ 24659 h 2733575"/>
              <a:gd name="connsiteX67" fmla="*/ 493592 w 2128754"/>
              <a:gd name="connsiteY67" fmla="*/ 90688 h 2733575"/>
              <a:gd name="connsiteX68" fmla="*/ 485405 w 2128754"/>
              <a:gd name="connsiteY68" fmla="*/ 139813 h 2733575"/>
              <a:gd name="connsiteX69" fmla="*/ 494121 w 2128754"/>
              <a:gd name="connsiteY69" fmla="*/ 164904 h 2733575"/>
              <a:gd name="connsiteX70" fmla="*/ 493064 w 2128754"/>
              <a:gd name="connsiteY70" fmla="*/ 192900 h 2733575"/>
              <a:gd name="connsiteX71" fmla="*/ 499139 w 2128754"/>
              <a:gd name="connsiteY71" fmla="*/ 235422 h 2733575"/>
              <a:gd name="connsiteX72" fmla="*/ 503629 w 2128754"/>
              <a:gd name="connsiteY72" fmla="*/ 284811 h 2733575"/>
              <a:gd name="connsiteX73" fmla="*/ 506270 w 2128754"/>
              <a:gd name="connsiteY73" fmla="*/ 312279 h 2733575"/>
              <a:gd name="connsiteX74" fmla="*/ 530040 w 2128754"/>
              <a:gd name="connsiteY74" fmla="*/ 326541 h 2733575"/>
              <a:gd name="connsiteX75" fmla="*/ 536115 w 2128754"/>
              <a:gd name="connsiteY75" fmla="*/ 341595 h 2733575"/>
              <a:gd name="connsiteX76" fmla="*/ 559092 w 2128754"/>
              <a:gd name="connsiteY76" fmla="*/ 340803 h 2733575"/>
              <a:gd name="connsiteX77" fmla="*/ 540605 w 2128754"/>
              <a:gd name="connsiteY77" fmla="*/ 356650 h 2733575"/>
              <a:gd name="connsiteX78" fmla="*/ 547471 w 2128754"/>
              <a:gd name="connsiteY78" fmla="*/ 392305 h 2733575"/>
              <a:gd name="connsiteX79" fmla="*/ 578637 w 2128754"/>
              <a:gd name="connsiteY79" fmla="*/ 418453 h 2733575"/>
              <a:gd name="connsiteX80" fmla="*/ 602671 w 2128754"/>
              <a:gd name="connsiteY80" fmla="*/ 413434 h 2733575"/>
              <a:gd name="connsiteX81" fmla="*/ 644401 w 2128754"/>
              <a:gd name="connsiteY81" fmla="*/ 404983 h 2733575"/>
              <a:gd name="connsiteX82" fmla="*/ 673718 w 2128754"/>
              <a:gd name="connsiteY82" fmla="*/ 420301 h 2733575"/>
              <a:gd name="connsiteX83" fmla="*/ 689829 w 2128754"/>
              <a:gd name="connsiteY83" fmla="*/ 463880 h 2733575"/>
              <a:gd name="connsiteX84" fmla="*/ 682698 w 2128754"/>
              <a:gd name="connsiteY84" fmla="*/ 481312 h 2733575"/>
              <a:gd name="connsiteX85" fmla="*/ 665794 w 2128754"/>
              <a:gd name="connsiteY85" fmla="*/ 492140 h 2733575"/>
              <a:gd name="connsiteX86" fmla="*/ 544038 w 2128754"/>
              <a:gd name="connsiteY86" fmla="*/ 652457 h 2733575"/>
              <a:gd name="connsiteX87" fmla="*/ 509703 w 2128754"/>
              <a:gd name="connsiteY87" fmla="*/ 717693 h 2733575"/>
              <a:gd name="connsiteX88" fmla="*/ 502836 w 2128754"/>
              <a:gd name="connsiteY88" fmla="*/ 738822 h 2733575"/>
              <a:gd name="connsiteX89" fmla="*/ 499931 w 2128754"/>
              <a:gd name="connsiteY89" fmla="*/ 752028 h 2733575"/>
              <a:gd name="connsiteX90" fmla="*/ 468766 w 2128754"/>
              <a:gd name="connsiteY90" fmla="*/ 806699 h 2733575"/>
              <a:gd name="connsiteX91" fmla="*/ 448429 w 2128754"/>
              <a:gd name="connsiteY91" fmla="*/ 813831 h 2733575"/>
              <a:gd name="connsiteX92" fmla="*/ 358894 w 2128754"/>
              <a:gd name="connsiteY92" fmla="*/ 779760 h 2733575"/>
              <a:gd name="connsiteX93" fmla="*/ 326408 w 2128754"/>
              <a:gd name="connsiteY93" fmla="*/ 759951 h 2733575"/>
              <a:gd name="connsiteX94" fmla="*/ 243213 w 2128754"/>
              <a:gd name="connsiteY94" fmla="*/ 672794 h 2733575"/>
              <a:gd name="connsiteX95" fmla="*/ 237138 w 2128754"/>
              <a:gd name="connsiteY95" fmla="*/ 648231 h 2733575"/>
              <a:gd name="connsiteX96" fmla="*/ 246646 w 2128754"/>
              <a:gd name="connsiteY96" fmla="*/ 570318 h 2733575"/>
              <a:gd name="connsiteX97" fmla="*/ 259852 w 2128754"/>
              <a:gd name="connsiteY97" fmla="*/ 533606 h 2733575"/>
              <a:gd name="connsiteX98" fmla="*/ 264342 w 2128754"/>
              <a:gd name="connsiteY98" fmla="*/ 519344 h 2733575"/>
              <a:gd name="connsiteX99" fmla="*/ 248759 w 2128754"/>
              <a:gd name="connsiteY99" fmla="*/ 510100 h 2733575"/>
              <a:gd name="connsiteX100" fmla="*/ 204124 w 2128754"/>
              <a:gd name="connsiteY100" fmla="*/ 543906 h 2733575"/>
              <a:gd name="connsiteX101" fmla="*/ 200955 w 2128754"/>
              <a:gd name="connsiteY101" fmla="*/ 559225 h 2733575"/>
              <a:gd name="connsiteX102" fmla="*/ 165563 w 2128754"/>
              <a:gd name="connsiteY102" fmla="*/ 508251 h 2733575"/>
              <a:gd name="connsiteX103" fmla="*/ 130700 w 2128754"/>
              <a:gd name="connsiteY103" fmla="*/ 449882 h 2733575"/>
              <a:gd name="connsiteX104" fmla="*/ 105345 w 2128754"/>
              <a:gd name="connsiteY104" fmla="*/ 431394 h 2733575"/>
              <a:gd name="connsiteX105" fmla="*/ 94517 w 2128754"/>
              <a:gd name="connsiteY105" fmla="*/ 450410 h 2733575"/>
              <a:gd name="connsiteX106" fmla="*/ 113005 w 2128754"/>
              <a:gd name="connsiteY106" fmla="*/ 495045 h 2733575"/>
              <a:gd name="connsiteX107" fmla="*/ 80255 w 2128754"/>
              <a:gd name="connsiteY107" fmla="*/ 439053 h 2733575"/>
              <a:gd name="connsiteX108" fmla="*/ 58333 w 2128754"/>
              <a:gd name="connsiteY108" fmla="*/ 437205 h 2733575"/>
              <a:gd name="connsiteX109" fmla="*/ 53843 w 2128754"/>
              <a:gd name="connsiteY109" fmla="*/ 455428 h 2733575"/>
              <a:gd name="connsiteX110" fmla="*/ 61503 w 2128754"/>
              <a:gd name="connsiteY110" fmla="*/ 474180 h 2733575"/>
              <a:gd name="connsiteX111" fmla="*/ 81047 w 2128754"/>
              <a:gd name="connsiteY111" fmla="*/ 513269 h 2733575"/>
              <a:gd name="connsiteX112" fmla="*/ 57541 w 2128754"/>
              <a:gd name="connsiteY112" fmla="*/ 473916 h 2733575"/>
              <a:gd name="connsiteX113" fmla="*/ 37996 w 2128754"/>
              <a:gd name="connsiteY113" fmla="*/ 463352 h 2733575"/>
              <a:gd name="connsiteX114" fmla="*/ 31658 w 2128754"/>
              <a:gd name="connsiteY114" fmla="*/ 484745 h 2733575"/>
              <a:gd name="connsiteX115" fmla="*/ 49882 w 2128754"/>
              <a:gd name="connsiteY115" fmla="*/ 525154 h 2733575"/>
              <a:gd name="connsiteX116" fmla="*/ 76029 w 2128754"/>
              <a:gd name="connsiteY116" fmla="*/ 568997 h 2733575"/>
              <a:gd name="connsiteX117" fmla="*/ 76029 w 2128754"/>
              <a:gd name="connsiteY117" fmla="*/ 581939 h 2733575"/>
              <a:gd name="connsiteX118" fmla="*/ 63351 w 2128754"/>
              <a:gd name="connsiteY118" fmla="*/ 580618 h 2733575"/>
              <a:gd name="connsiteX119" fmla="*/ 25055 w 2128754"/>
              <a:gd name="connsiteY119" fmla="*/ 548396 h 2733575"/>
              <a:gd name="connsiteX120" fmla="*/ 3926 w 2128754"/>
              <a:gd name="connsiteY120" fmla="*/ 546548 h 2733575"/>
              <a:gd name="connsiteX121" fmla="*/ 4454 w 2128754"/>
              <a:gd name="connsiteY121" fmla="*/ 566092 h 2733575"/>
              <a:gd name="connsiteX122" fmla="*/ 71803 w 2128754"/>
              <a:gd name="connsiteY122" fmla="*/ 628951 h 2733575"/>
              <a:gd name="connsiteX123" fmla="*/ 106930 w 2128754"/>
              <a:gd name="connsiteY123" fmla="*/ 675699 h 2733575"/>
              <a:gd name="connsiteX124" fmla="*/ 127267 w 2128754"/>
              <a:gd name="connsiteY124" fmla="*/ 700262 h 2733575"/>
              <a:gd name="connsiteX125" fmla="*/ 203860 w 2128754"/>
              <a:gd name="connsiteY125" fmla="*/ 792701 h 2733575"/>
              <a:gd name="connsiteX126" fmla="*/ 347538 w 2128754"/>
              <a:gd name="connsiteY126" fmla="*/ 959621 h 2733575"/>
              <a:gd name="connsiteX127" fmla="*/ 424659 w 2128754"/>
              <a:gd name="connsiteY127" fmla="*/ 1021688 h 2733575"/>
              <a:gd name="connsiteX128" fmla="*/ 484612 w 2128754"/>
              <a:gd name="connsiteY128" fmla="*/ 1023008 h 2733575"/>
              <a:gd name="connsiteX129" fmla="*/ 490423 w 2128754"/>
              <a:gd name="connsiteY129" fmla="*/ 1018518 h 2733575"/>
              <a:gd name="connsiteX130" fmla="*/ 545887 w 2128754"/>
              <a:gd name="connsiteY130" fmla="*/ 967280 h 2733575"/>
              <a:gd name="connsiteX131" fmla="*/ 621687 w 2128754"/>
              <a:gd name="connsiteY131" fmla="*/ 890688 h 2733575"/>
              <a:gd name="connsiteX132" fmla="*/ 695903 w 2128754"/>
              <a:gd name="connsiteY132" fmla="*/ 810133 h 2733575"/>
              <a:gd name="connsiteX133" fmla="*/ 702506 w 2128754"/>
              <a:gd name="connsiteY133" fmla="*/ 811189 h 2733575"/>
              <a:gd name="connsiteX134" fmla="*/ 717825 w 2128754"/>
              <a:gd name="connsiteY134" fmla="*/ 835488 h 2733575"/>
              <a:gd name="connsiteX135" fmla="*/ 767214 w 2128754"/>
              <a:gd name="connsiteY135" fmla="*/ 925022 h 2733575"/>
              <a:gd name="connsiteX136" fmla="*/ 835619 w 2128754"/>
              <a:gd name="connsiteY136" fmla="*/ 1055230 h 2733575"/>
              <a:gd name="connsiteX137" fmla="*/ 845391 w 2128754"/>
              <a:gd name="connsiteY137" fmla="*/ 1076623 h 2733575"/>
              <a:gd name="connsiteX138" fmla="*/ 859654 w 2128754"/>
              <a:gd name="connsiteY138" fmla="*/ 1163253 h 2733575"/>
              <a:gd name="connsiteX139" fmla="*/ 847504 w 2128754"/>
              <a:gd name="connsiteY139" fmla="*/ 1180156 h 2733575"/>
              <a:gd name="connsiteX140" fmla="*/ 759819 w 2128754"/>
              <a:gd name="connsiteY140" fmla="*/ 1202077 h 2733575"/>
              <a:gd name="connsiteX141" fmla="*/ 648891 w 2128754"/>
              <a:gd name="connsiteY141" fmla="*/ 1242487 h 2733575"/>
              <a:gd name="connsiteX142" fmla="*/ 538492 w 2128754"/>
              <a:gd name="connsiteY142" fmla="*/ 1287650 h 2733575"/>
              <a:gd name="connsiteX143" fmla="*/ 429413 w 2128754"/>
              <a:gd name="connsiteY143" fmla="*/ 1349981 h 2733575"/>
              <a:gd name="connsiteX144" fmla="*/ 387155 w 2128754"/>
              <a:gd name="connsiteY144" fmla="*/ 1467511 h 2733575"/>
              <a:gd name="connsiteX145" fmla="*/ 428884 w 2128754"/>
              <a:gd name="connsiteY145" fmla="*/ 1563649 h 2733575"/>
              <a:gd name="connsiteX146" fmla="*/ 659456 w 2128754"/>
              <a:gd name="connsiteY146" fmla="*/ 1879793 h 2733575"/>
              <a:gd name="connsiteX147" fmla="*/ 680321 w 2128754"/>
              <a:gd name="connsiteY147" fmla="*/ 1909373 h 2733575"/>
              <a:gd name="connsiteX148" fmla="*/ 721522 w 2128754"/>
              <a:gd name="connsiteY148" fmla="*/ 1998380 h 2733575"/>
              <a:gd name="connsiteX149" fmla="*/ 720994 w 2128754"/>
              <a:gd name="connsiteY149" fmla="*/ 2001021 h 2733575"/>
              <a:gd name="connsiteX150" fmla="*/ 717825 w 2128754"/>
              <a:gd name="connsiteY150" fmla="*/ 1998380 h 2733575"/>
              <a:gd name="connsiteX151" fmla="*/ 676359 w 2128754"/>
              <a:gd name="connsiteY151" fmla="*/ 1953745 h 2733575"/>
              <a:gd name="connsiteX152" fmla="*/ 666587 w 2128754"/>
              <a:gd name="connsiteY152" fmla="*/ 1952952 h 2733575"/>
              <a:gd name="connsiteX153" fmla="*/ 666058 w 2128754"/>
              <a:gd name="connsiteY153" fmla="*/ 1962724 h 2733575"/>
              <a:gd name="connsiteX154" fmla="*/ 673982 w 2128754"/>
              <a:gd name="connsiteY154" fmla="*/ 1971176 h 2733575"/>
              <a:gd name="connsiteX155" fmla="*/ 682962 w 2128754"/>
              <a:gd name="connsiteY155" fmla="*/ 1978571 h 2733575"/>
              <a:gd name="connsiteX156" fmla="*/ 707788 w 2128754"/>
              <a:gd name="connsiteY156" fmla="*/ 2020829 h 2733575"/>
              <a:gd name="connsiteX157" fmla="*/ 702770 w 2128754"/>
              <a:gd name="connsiteY157" fmla="*/ 2048297 h 2733575"/>
              <a:gd name="connsiteX158" fmla="*/ 671869 w 2128754"/>
              <a:gd name="connsiteY158" fmla="*/ 2054372 h 2733575"/>
              <a:gd name="connsiteX159" fmla="*/ 614556 w 2128754"/>
              <a:gd name="connsiteY159" fmla="*/ 2038789 h 2733575"/>
              <a:gd name="connsiteX160" fmla="*/ 604520 w 2128754"/>
              <a:gd name="connsiteY160" fmla="*/ 2041958 h 2733575"/>
              <a:gd name="connsiteX161" fmla="*/ 611387 w 2128754"/>
              <a:gd name="connsiteY161" fmla="*/ 2051731 h 2733575"/>
              <a:gd name="connsiteX162" fmla="*/ 690621 w 2128754"/>
              <a:gd name="connsiteY162" fmla="*/ 2074708 h 2733575"/>
              <a:gd name="connsiteX163" fmla="*/ 677415 w 2128754"/>
              <a:gd name="connsiteY163" fmla="*/ 2096630 h 2733575"/>
              <a:gd name="connsiteX164" fmla="*/ 669492 w 2128754"/>
              <a:gd name="connsiteY164" fmla="*/ 2117231 h 2733575"/>
              <a:gd name="connsiteX165" fmla="*/ 635157 w 2128754"/>
              <a:gd name="connsiteY165" fmla="*/ 2169261 h 2733575"/>
              <a:gd name="connsiteX166" fmla="*/ 552754 w 2128754"/>
              <a:gd name="connsiteY166" fmla="*/ 2205709 h 2733575"/>
              <a:gd name="connsiteX167" fmla="*/ 533738 w 2128754"/>
              <a:gd name="connsiteY167" fmla="*/ 2242157 h 2733575"/>
              <a:gd name="connsiteX168" fmla="*/ 563846 w 2128754"/>
              <a:gd name="connsiteY168" fmla="*/ 2267511 h 2733575"/>
              <a:gd name="connsiteX169" fmla="*/ 710429 w 2128754"/>
              <a:gd name="connsiteY169" fmla="*/ 2254042 h 2733575"/>
              <a:gd name="connsiteX170" fmla="*/ 773553 w 2128754"/>
              <a:gd name="connsiteY170" fmla="*/ 2231856 h 2733575"/>
              <a:gd name="connsiteX171" fmla="*/ 921984 w 2128754"/>
              <a:gd name="connsiteY171" fmla="*/ 2178769 h 2733575"/>
              <a:gd name="connsiteX172" fmla="*/ 972430 w 2128754"/>
              <a:gd name="connsiteY172" fmla="*/ 2151566 h 2733575"/>
              <a:gd name="connsiteX173" fmla="*/ 989333 w 2128754"/>
              <a:gd name="connsiteY173" fmla="*/ 2134398 h 2733575"/>
              <a:gd name="connsiteX174" fmla="*/ 987749 w 2128754"/>
              <a:gd name="connsiteY174" fmla="*/ 2115382 h 2733575"/>
              <a:gd name="connsiteX175" fmla="*/ 952093 w 2128754"/>
              <a:gd name="connsiteY175" fmla="*/ 2063616 h 2733575"/>
              <a:gd name="connsiteX176" fmla="*/ 923041 w 2128754"/>
              <a:gd name="connsiteY176" fmla="*/ 2023735 h 2733575"/>
              <a:gd name="connsiteX177" fmla="*/ 889763 w 2128754"/>
              <a:gd name="connsiteY177" fmla="*/ 1990984 h 2733575"/>
              <a:gd name="connsiteX178" fmla="*/ 858861 w 2128754"/>
              <a:gd name="connsiteY178" fmla="*/ 1947142 h 2733575"/>
              <a:gd name="connsiteX179" fmla="*/ 821093 w 2128754"/>
              <a:gd name="connsiteY179" fmla="*/ 1882170 h 2733575"/>
              <a:gd name="connsiteX180" fmla="*/ 759555 w 2128754"/>
              <a:gd name="connsiteY180" fmla="*/ 1770186 h 2733575"/>
              <a:gd name="connsiteX181" fmla="*/ 725748 w 2128754"/>
              <a:gd name="connsiteY181" fmla="*/ 1675105 h 2733575"/>
              <a:gd name="connsiteX182" fmla="*/ 709109 w 2128754"/>
              <a:gd name="connsiteY182" fmla="*/ 1620961 h 2733575"/>
              <a:gd name="connsiteX183" fmla="*/ 643609 w 2128754"/>
              <a:gd name="connsiteY183" fmla="*/ 1517165 h 2733575"/>
              <a:gd name="connsiteX184" fmla="*/ 635949 w 2128754"/>
              <a:gd name="connsiteY184" fmla="*/ 1507128 h 2733575"/>
              <a:gd name="connsiteX185" fmla="*/ 792041 w 2128754"/>
              <a:gd name="connsiteY185" fmla="*/ 1524560 h 2733575"/>
              <a:gd name="connsiteX186" fmla="*/ 990654 w 2128754"/>
              <a:gd name="connsiteY186" fmla="*/ 1507393 h 2733575"/>
              <a:gd name="connsiteX187" fmla="*/ 1002275 w 2128754"/>
              <a:gd name="connsiteY187" fmla="*/ 1512939 h 2733575"/>
              <a:gd name="connsiteX188" fmla="*/ 1039779 w 2128754"/>
              <a:gd name="connsiteY188" fmla="*/ 1572893 h 2733575"/>
              <a:gd name="connsiteX189" fmla="*/ 1190852 w 2128754"/>
              <a:gd name="connsiteY189" fmla="*/ 1758036 h 2733575"/>
              <a:gd name="connsiteX190" fmla="*/ 1274840 w 2128754"/>
              <a:gd name="connsiteY190" fmla="*/ 1858664 h 2733575"/>
              <a:gd name="connsiteX191" fmla="*/ 1320268 w 2128754"/>
              <a:gd name="connsiteY191" fmla="*/ 1932087 h 2733575"/>
              <a:gd name="connsiteX192" fmla="*/ 1398709 w 2128754"/>
              <a:gd name="connsiteY192" fmla="*/ 1997323 h 2733575"/>
              <a:gd name="connsiteX193" fmla="*/ 1443873 w 2128754"/>
              <a:gd name="connsiteY193" fmla="*/ 2022678 h 2733575"/>
              <a:gd name="connsiteX194" fmla="*/ 1702440 w 2128754"/>
              <a:gd name="connsiteY194" fmla="*/ 2235554 h 2733575"/>
              <a:gd name="connsiteX195" fmla="*/ 1842156 w 2128754"/>
              <a:gd name="connsiteY195" fmla="*/ 2380024 h 2733575"/>
              <a:gd name="connsiteX196" fmla="*/ 1847438 w 2128754"/>
              <a:gd name="connsiteY196" fmla="*/ 2389004 h 2733575"/>
              <a:gd name="connsiteX197" fmla="*/ 1845589 w 2128754"/>
              <a:gd name="connsiteY197" fmla="*/ 2389796 h 2733575"/>
              <a:gd name="connsiteX198" fmla="*/ 1818914 w 2128754"/>
              <a:gd name="connsiteY198" fmla="*/ 2401681 h 2733575"/>
              <a:gd name="connsiteX199" fmla="*/ 1828950 w 2128754"/>
              <a:gd name="connsiteY199" fmla="*/ 2426244 h 2733575"/>
              <a:gd name="connsiteX200" fmla="*/ 1847702 w 2128754"/>
              <a:gd name="connsiteY200" fmla="*/ 2447637 h 2733575"/>
              <a:gd name="connsiteX201" fmla="*/ 1852192 w 2128754"/>
              <a:gd name="connsiteY201" fmla="*/ 2453447 h 2733575"/>
              <a:gd name="connsiteX202" fmla="*/ 1872001 w 2128754"/>
              <a:gd name="connsiteY202" fmla="*/ 2491480 h 2733575"/>
              <a:gd name="connsiteX203" fmla="*/ 1882301 w 2128754"/>
              <a:gd name="connsiteY203" fmla="*/ 2536907 h 2733575"/>
              <a:gd name="connsiteX204" fmla="*/ 1910825 w 2128754"/>
              <a:gd name="connsiteY204" fmla="*/ 2545887 h 2733575"/>
              <a:gd name="connsiteX205" fmla="*/ 1916372 w 2128754"/>
              <a:gd name="connsiteY205" fmla="*/ 2544831 h 2733575"/>
              <a:gd name="connsiteX206" fmla="*/ 1922711 w 2128754"/>
              <a:gd name="connsiteY206" fmla="*/ 2571770 h 2733575"/>
              <a:gd name="connsiteX207" fmla="*/ 1931690 w 2128754"/>
              <a:gd name="connsiteY207" fmla="*/ 2609802 h 2733575"/>
              <a:gd name="connsiteX208" fmla="*/ 1919277 w 2128754"/>
              <a:gd name="connsiteY208" fmla="*/ 2660248 h 2733575"/>
              <a:gd name="connsiteX209" fmla="*/ 1909241 w 2128754"/>
              <a:gd name="connsiteY209" fmla="*/ 2693791 h 2733575"/>
              <a:gd name="connsiteX210" fmla="*/ 1925616 w 2128754"/>
              <a:gd name="connsiteY210" fmla="*/ 2734464 h 2733575"/>
              <a:gd name="connsiteX211" fmla="*/ 1949914 w 2128754"/>
              <a:gd name="connsiteY211" fmla="*/ 2734464 h 2733575"/>
              <a:gd name="connsiteX212" fmla="*/ 1965761 w 2128754"/>
              <a:gd name="connsiteY212" fmla="*/ 2728654 h 2733575"/>
              <a:gd name="connsiteX213" fmla="*/ 2012773 w 2128754"/>
              <a:gd name="connsiteY213" fmla="*/ 2682698 h 2733575"/>
              <a:gd name="connsiteX214" fmla="*/ 2044467 w 2128754"/>
              <a:gd name="connsiteY214" fmla="*/ 2620103 h 2733575"/>
              <a:gd name="connsiteX215" fmla="*/ 2072199 w 2128754"/>
              <a:gd name="connsiteY215" fmla="*/ 2538492 h 2733575"/>
              <a:gd name="connsiteX216" fmla="*/ 2104685 w 2128754"/>
              <a:gd name="connsiteY216" fmla="*/ 2409604 h 2733575"/>
              <a:gd name="connsiteX217" fmla="*/ 2128455 w 2128754"/>
              <a:gd name="connsiteY217" fmla="*/ 2306600 h 2733575"/>
              <a:gd name="connsiteX218" fmla="*/ 2029941 w 2128754"/>
              <a:gd name="connsiteY218" fmla="*/ 2268832 h 2733575"/>
              <a:gd name="connsiteX219" fmla="*/ 65200 w 2128754"/>
              <a:gd name="connsiteY219" fmla="*/ 483689 h 2733575"/>
              <a:gd name="connsiteX220" fmla="*/ 67841 w 2128754"/>
              <a:gd name="connsiteY220" fmla="*/ 488179 h 2733575"/>
              <a:gd name="connsiteX221" fmla="*/ 65200 w 2128754"/>
              <a:gd name="connsiteY221" fmla="*/ 483689 h 2733575"/>
              <a:gd name="connsiteX222" fmla="*/ 1847966 w 2128754"/>
              <a:gd name="connsiteY222" fmla="*/ 2414094 h 2733575"/>
              <a:gd name="connsiteX223" fmla="*/ 1835817 w 2128754"/>
              <a:gd name="connsiteY223" fmla="*/ 2408284 h 2733575"/>
              <a:gd name="connsiteX224" fmla="*/ 1837666 w 2128754"/>
              <a:gd name="connsiteY224" fmla="*/ 2406435 h 2733575"/>
              <a:gd name="connsiteX225" fmla="*/ 1849815 w 2128754"/>
              <a:gd name="connsiteY225" fmla="*/ 2413566 h 2733575"/>
              <a:gd name="connsiteX226" fmla="*/ 1847966 w 2128754"/>
              <a:gd name="connsiteY226" fmla="*/ 2414094 h 2733575"/>
              <a:gd name="connsiteX227" fmla="*/ 1891017 w 2128754"/>
              <a:gd name="connsiteY227" fmla="*/ 2500724 h 2733575"/>
              <a:gd name="connsiteX228" fmla="*/ 1901846 w 2128754"/>
              <a:gd name="connsiteY228" fmla="*/ 2530833 h 2733575"/>
              <a:gd name="connsiteX229" fmla="*/ 1891017 w 2128754"/>
              <a:gd name="connsiteY229" fmla="*/ 2500724 h 27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2128754" h="2733575">
                <a:moveTo>
                  <a:pt x="2029941" y="2268832"/>
                </a:moveTo>
                <a:cubicBezTo>
                  <a:pt x="2003529" y="2269889"/>
                  <a:pt x="1980816" y="2268040"/>
                  <a:pt x="1955197" y="2263814"/>
                </a:cubicBezTo>
                <a:cubicBezTo>
                  <a:pt x="1946481" y="2262229"/>
                  <a:pt x="1939878" y="2258532"/>
                  <a:pt x="1933803" y="2252457"/>
                </a:cubicBezTo>
                <a:cubicBezTo>
                  <a:pt x="1907920" y="2226310"/>
                  <a:pt x="1881509" y="2200427"/>
                  <a:pt x="1854833" y="2174808"/>
                </a:cubicBezTo>
                <a:cubicBezTo>
                  <a:pt x="1832120" y="2153150"/>
                  <a:pt x="1812311" y="2129116"/>
                  <a:pt x="1794351" y="2103233"/>
                </a:cubicBezTo>
                <a:cubicBezTo>
                  <a:pt x="1765299" y="2060975"/>
                  <a:pt x="1734398" y="2020037"/>
                  <a:pt x="1701383" y="1980948"/>
                </a:cubicBezTo>
                <a:cubicBezTo>
                  <a:pt x="1658597" y="1930503"/>
                  <a:pt x="1608151" y="1889301"/>
                  <a:pt x="1548990" y="1859192"/>
                </a:cubicBezTo>
                <a:cubicBezTo>
                  <a:pt x="1535520" y="1852325"/>
                  <a:pt x="1526540" y="1843081"/>
                  <a:pt x="1519937" y="1828555"/>
                </a:cubicBezTo>
                <a:cubicBezTo>
                  <a:pt x="1464474" y="1705742"/>
                  <a:pt x="1396860" y="1589268"/>
                  <a:pt x="1328983" y="1473058"/>
                </a:cubicBezTo>
                <a:cubicBezTo>
                  <a:pt x="1324758" y="1465927"/>
                  <a:pt x="1323965" y="1459852"/>
                  <a:pt x="1325550" y="1451929"/>
                </a:cubicBezTo>
                <a:cubicBezTo>
                  <a:pt x="1335322" y="1406501"/>
                  <a:pt x="1344830" y="1360810"/>
                  <a:pt x="1346943" y="1314062"/>
                </a:cubicBezTo>
                <a:cubicBezTo>
                  <a:pt x="1348792" y="1274180"/>
                  <a:pt x="1341397" y="1236412"/>
                  <a:pt x="1322116" y="1201021"/>
                </a:cubicBezTo>
                <a:cubicBezTo>
                  <a:pt x="1304949" y="1169591"/>
                  <a:pt x="1283556" y="1141331"/>
                  <a:pt x="1262955" y="1112543"/>
                </a:cubicBezTo>
                <a:cubicBezTo>
                  <a:pt x="1240505" y="1081378"/>
                  <a:pt x="1218320" y="1049948"/>
                  <a:pt x="1203001" y="1014293"/>
                </a:cubicBezTo>
                <a:cubicBezTo>
                  <a:pt x="1165233" y="925286"/>
                  <a:pt x="1146745" y="831526"/>
                  <a:pt x="1137765" y="736181"/>
                </a:cubicBezTo>
                <a:cubicBezTo>
                  <a:pt x="1129578" y="649816"/>
                  <a:pt x="1136709" y="562659"/>
                  <a:pt x="1138558" y="476029"/>
                </a:cubicBezTo>
                <a:cubicBezTo>
                  <a:pt x="1138558" y="471011"/>
                  <a:pt x="1140406" y="468898"/>
                  <a:pt x="1145160" y="468370"/>
                </a:cubicBezTo>
                <a:cubicBezTo>
                  <a:pt x="1183457" y="465729"/>
                  <a:pt x="1220961" y="455957"/>
                  <a:pt x="1258729" y="450410"/>
                </a:cubicBezTo>
                <a:cubicBezTo>
                  <a:pt x="1294649" y="445392"/>
                  <a:pt x="1330568" y="440902"/>
                  <a:pt x="1363054" y="422678"/>
                </a:cubicBezTo>
                <a:cubicBezTo>
                  <a:pt x="1368336" y="419773"/>
                  <a:pt x="1373883" y="419509"/>
                  <a:pt x="1379693" y="419773"/>
                </a:cubicBezTo>
                <a:cubicBezTo>
                  <a:pt x="1411651" y="420830"/>
                  <a:pt x="1442552" y="425584"/>
                  <a:pt x="1471869" y="439053"/>
                </a:cubicBezTo>
                <a:cubicBezTo>
                  <a:pt x="1508052" y="455693"/>
                  <a:pt x="1546613" y="463880"/>
                  <a:pt x="1586494" y="465729"/>
                </a:cubicBezTo>
                <a:cubicBezTo>
                  <a:pt x="1648297" y="468634"/>
                  <a:pt x="1708250" y="476557"/>
                  <a:pt x="1761601" y="511685"/>
                </a:cubicBezTo>
                <a:cubicBezTo>
                  <a:pt x="1769789" y="516967"/>
                  <a:pt x="1775863" y="522249"/>
                  <a:pt x="1779297" y="531757"/>
                </a:cubicBezTo>
                <a:cubicBezTo>
                  <a:pt x="1789069" y="559225"/>
                  <a:pt x="1806765" y="580618"/>
                  <a:pt x="1832384" y="594880"/>
                </a:cubicBezTo>
                <a:cubicBezTo>
                  <a:pt x="1843741" y="601219"/>
                  <a:pt x="1853777" y="608878"/>
                  <a:pt x="1861964" y="618915"/>
                </a:cubicBezTo>
                <a:cubicBezTo>
                  <a:pt x="1866190" y="624197"/>
                  <a:pt x="1870680" y="629215"/>
                  <a:pt x="1876755" y="632649"/>
                </a:cubicBezTo>
                <a:cubicBezTo>
                  <a:pt x="1889696" y="639780"/>
                  <a:pt x="1900261" y="634497"/>
                  <a:pt x="1901582" y="619971"/>
                </a:cubicBezTo>
                <a:cubicBezTo>
                  <a:pt x="1903430" y="602276"/>
                  <a:pt x="1888904" y="583788"/>
                  <a:pt x="1874906" y="572167"/>
                </a:cubicBezTo>
                <a:cubicBezTo>
                  <a:pt x="1880716" y="570846"/>
                  <a:pt x="1890224" y="579562"/>
                  <a:pt x="1893130" y="582203"/>
                </a:cubicBezTo>
                <a:cubicBezTo>
                  <a:pt x="1904487" y="592503"/>
                  <a:pt x="1913995" y="604653"/>
                  <a:pt x="1923767" y="616274"/>
                </a:cubicBezTo>
                <a:cubicBezTo>
                  <a:pt x="1927729" y="620764"/>
                  <a:pt x="1931690" y="625253"/>
                  <a:pt x="1936973" y="628423"/>
                </a:cubicBezTo>
                <a:cubicBezTo>
                  <a:pt x="1942519" y="631856"/>
                  <a:pt x="1947273" y="629479"/>
                  <a:pt x="1951235" y="625518"/>
                </a:cubicBezTo>
                <a:cubicBezTo>
                  <a:pt x="1955197" y="621556"/>
                  <a:pt x="1957838" y="617330"/>
                  <a:pt x="1954932" y="611255"/>
                </a:cubicBezTo>
                <a:cubicBezTo>
                  <a:pt x="1946217" y="593824"/>
                  <a:pt x="1925352" y="556584"/>
                  <a:pt x="1909769" y="543114"/>
                </a:cubicBezTo>
                <a:cubicBezTo>
                  <a:pt x="1909769" y="543114"/>
                  <a:pt x="1951499" y="578241"/>
                  <a:pt x="1964176" y="588013"/>
                </a:cubicBezTo>
                <a:cubicBezTo>
                  <a:pt x="1968402" y="591447"/>
                  <a:pt x="1972628" y="594616"/>
                  <a:pt x="1977910" y="596201"/>
                </a:cubicBezTo>
                <a:cubicBezTo>
                  <a:pt x="1989267" y="599899"/>
                  <a:pt x="1995870" y="595409"/>
                  <a:pt x="1996662" y="583259"/>
                </a:cubicBezTo>
                <a:cubicBezTo>
                  <a:pt x="1997455" y="572695"/>
                  <a:pt x="1992172" y="565036"/>
                  <a:pt x="1985041" y="557904"/>
                </a:cubicBezTo>
                <a:cubicBezTo>
                  <a:pt x="1979231" y="552358"/>
                  <a:pt x="1961799" y="535719"/>
                  <a:pt x="1955989" y="529644"/>
                </a:cubicBezTo>
                <a:cubicBezTo>
                  <a:pt x="1961271" y="528852"/>
                  <a:pt x="1975533" y="543378"/>
                  <a:pt x="1979231" y="544435"/>
                </a:cubicBezTo>
                <a:cubicBezTo>
                  <a:pt x="1986626" y="546548"/>
                  <a:pt x="1996134" y="541794"/>
                  <a:pt x="1995342" y="535983"/>
                </a:cubicBezTo>
                <a:cubicBezTo>
                  <a:pt x="1993757" y="522249"/>
                  <a:pt x="1985834" y="513005"/>
                  <a:pt x="1976061" y="501384"/>
                </a:cubicBezTo>
                <a:cubicBezTo>
                  <a:pt x="1959158" y="481840"/>
                  <a:pt x="1939085" y="469426"/>
                  <a:pt x="1924295" y="463088"/>
                </a:cubicBezTo>
                <a:cubicBezTo>
                  <a:pt x="1893130" y="449882"/>
                  <a:pt x="1873057" y="429281"/>
                  <a:pt x="1840571" y="420301"/>
                </a:cubicBezTo>
                <a:cubicBezTo>
                  <a:pt x="1833704" y="418453"/>
                  <a:pt x="1827894" y="414491"/>
                  <a:pt x="1821819" y="410793"/>
                </a:cubicBezTo>
                <a:cubicBezTo>
                  <a:pt x="1811255" y="404455"/>
                  <a:pt x="1800954" y="396267"/>
                  <a:pt x="1787748" y="397323"/>
                </a:cubicBezTo>
                <a:cubicBezTo>
                  <a:pt x="1776128" y="398116"/>
                  <a:pt x="1765035" y="396003"/>
                  <a:pt x="1754470" y="391777"/>
                </a:cubicBezTo>
                <a:cubicBezTo>
                  <a:pt x="1733605" y="383590"/>
                  <a:pt x="1712476" y="376194"/>
                  <a:pt x="1692404" y="366158"/>
                </a:cubicBezTo>
                <a:cubicBezTo>
                  <a:pt x="1661766" y="350839"/>
                  <a:pt x="1629016" y="341595"/>
                  <a:pt x="1596530" y="330767"/>
                </a:cubicBezTo>
                <a:cubicBezTo>
                  <a:pt x="1570383" y="322051"/>
                  <a:pt x="1543972" y="313335"/>
                  <a:pt x="1518089" y="303299"/>
                </a:cubicBezTo>
                <a:cubicBezTo>
                  <a:pt x="1486395" y="290886"/>
                  <a:pt x="1452853" y="283226"/>
                  <a:pt x="1419046" y="285075"/>
                </a:cubicBezTo>
                <a:cubicBezTo>
                  <a:pt x="1380485" y="287188"/>
                  <a:pt x="1342717" y="285868"/>
                  <a:pt x="1305741" y="275831"/>
                </a:cubicBezTo>
                <a:cubicBezTo>
                  <a:pt x="1258201" y="263154"/>
                  <a:pt x="1210660" y="259456"/>
                  <a:pt x="1162064" y="266851"/>
                </a:cubicBezTo>
                <a:cubicBezTo>
                  <a:pt x="1147009" y="269228"/>
                  <a:pt x="1132219" y="268172"/>
                  <a:pt x="1117693" y="264210"/>
                </a:cubicBezTo>
                <a:cubicBezTo>
                  <a:pt x="1102110" y="259984"/>
                  <a:pt x="1086527" y="256815"/>
                  <a:pt x="1070680" y="255230"/>
                </a:cubicBezTo>
                <a:cubicBezTo>
                  <a:pt x="1030007" y="251269"/>
                  <a:pt x="989862" y="250212"/>
                  <a:pt x="952357" y="272134"/>
                </a:cubicBezTo>
                <a:cubicBezTo>
                  <a:pt x="938624" y="280057"/>
                  <a:pt x="922777" y="284283"/>
                  <a:pt x="906930" y="287452"/>
                </a:cubicBezTo>
                <a:cubicBezTo>
                  <a:pt x="894781" y="289829"/>
                  <a:pt x="882103" y="295111"/>
                  <a:pt x="870218" y="291414"/>
                </a:cubicBezTo>
                <a:cubicBezTo>
                  <a:pt x="858333" y="287980"/>
                  <a:pt x="847240" y="287980"/>
                  <a:pt x="835883" y="291414"/>
                </a:cubicBezTo>
                <a:cubicBezTo>
                  <a:pt x="831129" y="292999"/>
                  <a:pt x="827696" y="292470"/>
                  <a:pt x="824791" y="288245"/>
                </a:cubicBezTo>
                <a:cubicBezTo>
                  <a:pt x="816603" y="275567"/>
                  <a:pt x="809736" y="262626"/>
                  <a:pt x="811585" y="246515"/>
                </a:cubicBezTo>
                <a:cubicBezTo>
                  <a:pt x="812377" y="240704"/>
                  <a:pt x="811849" y="234365"/>
                  <a:pt x="810528" y="228555"/>
                </a:cubicBezTo>
                <a:cubicBezTo>
                  <a:pt x="807095" y="210595"/>
                  <a:pt x="811849" y="194484"/>
                  <a:pt x="813434" y="176525"/>
                </a:cubicBezTo>
                <a:cubicBezTo>
                  <a:pt x="817924" y="117627"/>
                  <a:pt x="792833" y="85934"/>
                  <a:pt x="769327" y="48958"/>
                </a:cubicBezTo>
                <a:cubicBezTo>
                  <a:pt x="754272" y="25187"/>
                  <a:pt x="727597" y="13038"/>
                  <a:pt x="699865" y="5643"/>
                </a:cubicBezTo>
                <a:cubicBezTo>
                  <a:pt x="652060" y="-7298"/>
                  <a:pt x="606897" y="3266"/>
                  <a:pt x="564639" y="24659"/>
                </a:cubicBezTo>
                <a:cubicBezTo>
                  <a:pt x="536379" y="39714"/>
                  <a:pt x="509703" y="59786"/>
                  <a:pt x="493592" y="90688"/>
                </a:cubicBezTo>
                <a:cubicBezTo>
                  <a:pt x="486461" y="104422"/>
                  <a:pt x="478538" y="126079"/>
                  <a:pt x="485405" y="139813"/>
                </a:cubicBezTo>
                <a:cubicBezTo>
                  <a:pt x="490687" y="150377"/>
                  <a:pt x="495705" y="153283"/>
                  <a:pt x="494121" y="164904"/>
                </a:cubicBezTo>
                <a:cubicBezTo>
                  <a:pt x="492800" y="174148"/>
                  <a:pt x="492536" y="183656"/>
                  <a:pt x="493064" y="192900"/>
                </a:cubicBezTo>
                <a:cubicBezTo>
                  <a:pt x="494121" y="206633"/>
                  <a:pt x="490951" y="223273"/>
                  <a:pt x="499139" y="235422"/>
                </a:cubicBezTo>
                <a:cubicBezTo>
                  <a:pt x="510231" y="251797"/>
                  <a:pt x="511552" y="267115"/>
                  <a:pt x="503629" y="284811"/>
                </a:cubicBezTo>
                <a:cubicBezTo>
                  <a:pt x="500459" y="291414"/>
                  <a:pt x="492272" y="304355"/>
                  <a:pt x="506270" y="312279"/>
                </a:cubicBezTo>
                <a:cubicBezTo>
                  <a:pt x="515778" y="317561"/>
                  <a:pt x="522117" y="319938"/>
                  <a:pt x="530040" y="326541"/>
                </a:cubicBezTo>
                <a:cubicBezTo>
                  <a:pt x="536907" y="332087"/>
                  <a:pt x="534266" y="333936"/>
                  <a:pt x="536115" y="341595"/>
                </a:cubicBezTo>
                <a:cubicBezTo>
                  <a:pt x="536907" y="345557"/>
                  <a:pt x="558300" y="336841"/>
                  <a:pt x="559092" y="340803"/>
                </a:cubicBezTo>
                <a:cubicBezTo>
                  <a:pt x="559885" y="346085"/>
                  <a:pt x="536379" y="349783"/>
                  <a:pt x="540605" y="356650"/>
                </a:cubicBezTo>
                <a:cubicBezTo>
                  <a:pt x="553018" y="376458"/>
                  <a:pt x="546679" y="385967"/>
                  <a:pt x="547471" y="392305"/>
                </a:cubicBezTo>
                <a:cubicBezTo>
                  <a:pt x="549584" y="410529"/>
                  <a:pt x="560413" y="418981"/>
                  <a:pt x="578637" y="418453"/>
                </a:cubicBezTo>
                <a:cubicBezTo>
                  <a:pt x="586824" y="418188"/>
                  <a:pt x="594748" y="416076"/>
                  <a:pt x="602671" y="413434"/>
                </a:cubicBezTo>
                <a:cubicBezTo>
                  <a:pt x="616141" y="408944"/>
                  <a:pt x="629875" y="405775"/>
                  <a:pt x="644401" y="404983"/>
                </a:cubicBezTo>
                <a:cubicBezTo>
                  <a:pt x="657607" y="404190"/>
                  <a:pt x="666851" y="409473"/>
                  <a:pt x="673718" y="420301"/>
                </a:cubicBezTo>
                <a:cubicBezTo>
                  <a:pt x="682169" y="433771"/>
                  <a:pt x="687188" y="448297"/>
                  <a:pt x="689829" y="463880"/>
                </a:cubicBezTo>
                <a:cubicBezTo>
                  <a:pt x="691149" y="471803"/>
                  <a:pt x="689036" y="477086"/>
                  <a:pt x="682698" y="481312"/>
                </a:cubicBezTo>
                <a:cubicBezTo>
                  <a:pt x="677151" y="485009"/>
                  <a:pt x="671605" y="488971"/>
                  <a:pt x="665794" y="492140"/>
                </a:cubicBezTo>
                <a:cubicBezTo>
                  <a:pt x="601351" y="527531"/>
                  <a:pt x="560149" y="580618"/>
                  <a:pt x="544038" y="652457"/>
                </a:cubicBezTo>
                <a:cubicBezTo>
                  <a:pt x="538492" y="677812"/>
                  <a:pt x="530568" y="700790"/>
                  <a:pt x="509703" y="717693"/>
                </a:cubicBezTo>
                <a:cubicBezTo>
                  <a:pt x="503100" y="722975"/>
                  <a:pt x="500723" y="730106"/>
                  <a:pt x="502836" y="738822"/>
                </a:cubicBezTo>
                <a:cubicBezTo>
                  <a:pt x="503893" y="743576"/>
                  <a:pt x="502308" y="748066"/>
                  <a:pt x="499931" y="752028"/>
                </a:cubicBezTo>
                <a:cubicBezTo>
                  <a:pt x="489366" y="770252"/>
                  <a:pt x="478274" y="787947"/>
                  <a:pt x="468766" y="806699"/>
                </a:cubicBezTo>
                <a:cubicBezTo>
                  <a:pt x="463483" y="817000"/>
                  <a:pt x="457673" y="817528"/>
                  <a:pt x="448429" y="813831"/>
                </a:cubicBezTo>
                <a:cubicBezTo>
                  <a:pt x="418584" y="802210"/>
                  <a:pt x="388739" y="790853"/>
                  <a:pt x="358894" y="779760"/>
                </a:cubicBezTo>
                <a:cubicBezTo>
                  <a:pt x="346745" y="775270"/>
                  <a:pt x="335917" y="768667"/>
                  <a:pt x="326408" y="759951"/>
                </a:cubicBezTo>
                <a:cubicBezTo>
                  <a:pt x="297092" y="732483"/>
                  <a:pt x="269624" y="703167"/>
                  <a:pt x="243213" y="672794"/>
                </a:cubicBezTo>
                <a:cubicBezTo>
                  <a:pt x="237402" y="666191"/>
                  <a:pt x="235025" y="656947"/>
                  <a:pt x="237138" y="648231"/>
                </a:cubicBezTo>
                <a:cubicBezTo>
                  <a:pt x="242949" y="622612"/>
                  <a:pt x="248495" y="596993"/>
                  <a:pt x="246646" y="570318"/>
                </a:cubicBezTo>
                <a:cubicBezTo>
                  <a:pt x="245854" y="557376"/>
                  <a:pt x="249816" y="544171"/>
                  <a:pt x="259852" y="533606"/>
                </a:cubicBezTo>
                <a:cubicBezTo>
                  <a:pt x="263549" y="529644"/>
                  <a:pt x="267247" y="525419"/>
                  <a:pt x="264342" y="519344"/>
                </a:cubicBezTo>
                <a:cubicBezTo>
                  <a:pt x="261172" y="513005"/>
                  <a:pt x="255626" y="509572"/>
                  <a:pt x="248759" y="510100"/>
                </a:cubicBezTo>
                <a:cubicBezTo>
                  <a:pt x="227366" y="510892"/>
                  <a:pt x="209406" y="520664"/>
                  <a:pt x="204124" y="543906"/>
                </a:cubicBezTo>
                <a:cubicBezTo>
                  <a:pt x="203067" y="548925"/>
                  <a:pt x="202011" y="553679"/>
                  <a:pt x="200955" y="559225"/>
                </a:cubicBezTo>
                <a:cubicBezTo>
                  <a:pt x="184844" y="545755"/>
                  <a:pt x="177184" y="532021"/>
                  <a:pt x="165563" y="508251"/>
                </a:cubicBezTo>
                <a:cubicBezTo>
                  <a:pt x="154471" y="485801"/>
                  <a:pt x="143642" y="467842"/>
                  <a:pt x="130700" y="449882"/>
                </a:cubicBezTo>
                <a:cubicBezTo>
                  <a:pt x="125418" y="442487"/>
                  <a:pt x="114589" y="427696"/>
                  <a:pt x="105345" y="431394"/>
                </a:cubicBezTo>
                <a:cubicBezTo>
                  <a:pt x="95045" y="435356"/>
                  <a:pt x="92404" y="445920"/>
                  <a:pt x="94517" y="450410"/>
                </a:cubicBezTo>
                <a:cubicBezTo>
                  <a:pt x="94781" y="450938"/>
                  <a:pt x="110099" y="486330"/>
                  <a:pt x="113005" y="495045"/>
                </a:cubicBezTo>
                <a:cubicBezTo>
                  <a:pt x="109043" y="490556"/>
                  <a:pt x="84745" y="443015"/>
                  <a:pt x="80255" y="439053"/>
                </a:cubicBezTo>
                <a:cubicBezTo>
                  <a:pt x="73652" y="432715"/>
                  <a:pt x="65200" y="433507"/>
                  <a:pt x="58333" y="437205"/>
                </a:cubicBezTo>
                <a:cubicBezTo>
                  <a:pt x="51730" y="440638"/>
                  <a:pt x="51730" y="448826"/>
                  <a:pt x="53843" y="455428"/>
                </a:cubicBezTo>
                <a:cubicBezTo>
                  <a:pt x="55692" y="461767"/>
                  <a:pt x="58861" y="467842"/>
                  <a:pt x="61503" y="474180"/>
                </a:cubicBezTo>
                <a:cubicBezTo>
                  <a:pt x="62031" y="476822"/>
                  <a:pt x="79991" y="510892"/>
                  <a:pt x="81047" y="513269"/>
                </a:cubicBezTo>
                <a:cubicBezTo>
                  <a:pt x="79991" y="511421"/>
                  <a:pt x="58069" y="474709"/>
                  <a:pt x="57541" y="473916"/>
                </a:cubicBezTo>
                <a:cubicBezTo>
                  <a:pt x="53051" y="466785"/>
                  <a:pt x="47769" y="459654"/>
                  <a:pt x="37996" y="463352"/>
                </a:cubicBezTo>
                <a:cubicBezTo>
                  <a:pt x="27696" y="467314"/>
                  <a:pt x="30337" y="476822"/>
                  <a:pt x="31658" y="484745"/>
                </a:cubicBezTo>
                <a:cubicBezTo>
                  <a:pt x="34035" y="499799"/>
                  <a:pt x="41958" y="512477"/>
                  <a:pt x="49882" y="525154"/>
                </a:cubicBezTo>
                <a:cubicBezTo>
                  <a:pt x="58861" y="539681"/>
                  <a:pt x="67577" y="554207"/>
                  <a:pt x="76029" y="568997"/>
                </a:cubicBezTo>
                <a:cubicBezTo>
                  <a:pt x="78406" y="572959"/>
                  <a:pt x="80255" y="577977"/>
                  <a:pt x="76029" y="581939"/>
                </a:cubicBezTo>
                <a:cubicBezTo>
                  <a:pt x="71803" y="585901"/>
                  <a:pt x="67049" y="583259"/>
                  <a:pt x="63351" y="580618"/>
                </a:cubicBezTo>
                <a:cubicBezTo>
                  <a:pt x="57541" y="576657"/>
                  <a:pt x="32186" y="554735"/>
                  <a:pt x="25055" y="548396"/>
                </a:cubicBezTo>
                <a:cubicBezTo>
                  <a:pt x="18716" y="542850"/>
                  <a:pt x="11057" y="539945"/>
                  <a:pt x="3926" y="546548"/>
                </a:cubicBezTo>
                <a:cubicBezTo>
                  <a:pt x="-2941" y="552886"/>
                  <a:pt x="492" y="558697"/>
                  <a:pt x="4454" y="566092"/>
                </a:cubicBezTo>
                <a:cubicBezTo>
                  <a:pt x="6567" y="570054"/>
                  <a:pt x="67577" y="623141"/>
                  <a:pt x="71803" y="628951"/>
                </a:cubicBezTo>
                <a:cubicBezTo>
                  <a:pt x="83952" y="646118"/>
                  <a:pt x="95309" y="658268"/>
                  <a:pt x="106930" y="675699"/>
                </a:cubicBezTo>
                <a:cubicBezTo>
                  <a:pt x="113005" y="684679"/>
                  <a:pt x="119079" y="693395"/>
                  <a:pt x="127267" y="700262"/>
                </a:cubicBezTo>
                <a:cubicBezTo>
                  <a:pt x="158168" y="726673"/>
                  <a:pt x="181938" y="758631"/>
                  <a:pt x="203860" y="792701"/>
                </a:cubicBezTo>
                <a:cubicBezTo>
                  <a:pt x="244269" y="854768"/>
                  <a:pt x="294451" y="908383"/>
                  <a:pt x="347538" y="959621"/>
                </a:cubicBezTo>
                <a:cubicBezTo>
                  <a:pt x="371572" y="982599"/>
                  <a:pt x="398247" y="1001879"/>
                  <a:pt x="424659" y="1021688"/>
                </a:cubicBezTo>
                <a:cubicBezTo>
                  <a:pt x="450014" y="1040968"/>
                  <a:pt x="459522" y="1042289"/>
                  <a:pt x="484612" y="1023008"/>
                </a:cubicBezTo>
                <a:cubicBezTo>
                  <a:pt x="486725" y="1021424"/>
                  <a:pt x="488574" y="1020103"/>
                  <a:pt x="490423" y="1018518"/>
                </a:cubicBezTo>
                <a:cubicBezTo>
                  <a:pt x="509703" y="1002408"/>
                  <a:pt x="528984" y="986297"/>
                  <a:pt x="545887" y="967280"/>
                </a:cubicBezTo>
                <a:cubicBezTo>
                  <a:pt x="569921" y="940605"/>
                  <a:pt x="597917" y="917627"/>
                  <a:pt x="621687" y="890688"/>
                </a:cubicBezTo>
                <a:cubicBezTo>
                  <a:pt x="645986" y="863484"/>
                  <a:pt x="676887" y="842091"/>
                  <a:pt x="695903" y="810133"/>
                </a:cubicBezTo>
                <a:cubicBezTo>
                  <a:pt x="698809" y="805115"/>
                  <a:pt x="700921" y="808020"/>
                  <a:pt x="702506" y="811189"/>
                </a:cubicBezTo>
                <a:cubicBezTo>
                  <a:pt x="706732" y="819905"/>
                  <a:pt x="712278" y="827564"/>
                  <a:pt x="717825" y="835488"/>
                </a:cubicBezTo>
                <a:cubicBezTo>
                  <a:pt x="737369" y="863748"/>
                  <a:pt x="753216" y="894121"/>
                  <a:pt x="767214" y="925022"/>
                </a:cubicBezTo>
                <a:cubicBezTo>
                  <a:pt x="787815" y="969657"/>
                  <a:pt x="809208" y="1013764"/>
                  <a:pt x="835619" y="1055230"/>
                </a:cubicBezTo>
                <a:cubicBezTo>
                  <a:pt x="839053" y="1060777"/>
                  <a:pt x="843543" y="1070285"/>
                  <a:pt x="845391" y="1076623"/>
                </a:cubicBezTo>
                <a:cubicBezTo>
                  <a:pt x="853315" y="1104884"/>
                  <a:pt x="857012" y="1133936"/>
                  <a:pt x="859654" y="1163253"/>
                </a:cubicBezTo>
                <a:cubicBezTo>
                  <a:pt x="860446" y="1172497"/>
                  <a:pt x="856484" y="1176987"/>
                  <a:pt x="847504" y="1180156"/>
                </a:cubicBezTo>
                <a:cubicBezTo>
                  <a:pt x="818716" y="1189928"/>
                  <a:pt x="789135" y="1194946"/>
                  <a:pt x="759819" y="1202077"/>
                </a:cubicBezTo>
                <a:cubicBezTo>
                  <a:pt x="721522" y="1211586"/>
                  <a:pt x="685339" y="1227432"/>
                  <a:pt x="648891" y="1242487"/>
                </a:cubicBezTo>
                <a:cubicBezTo>
                  <a:pt x="612179" y="1257805"/>
                  <a:pt x="574675" y="1271275"/>
                  <a:pt x="538492" y="1287650"/>
                </a:cubicBezTo>
                <a:cubicBezTo>
                  <a:pt x="500195" y="1305082"/>
                  <a:pt x="462427" y="1323306"/>
                  <a:pt x="429413" y="1349981"/>
                </a:cubicBezTo>
                <a:cubicBezTo>
                  <a:pt x="391380" y="1380354"/>
                  <a:pt x="377118" y="1419443"/>
                  <a:pt x="387155" y="1467511"/>
                </a:cubicBezTo>
                <a:cubicBezTo>
                  <a:pt x="394550" y="1502639"/>
                  <a:pt x="409868" y="1534068"/>
                  <a:pt x="428884" y="1563649"/>
                </a:cubicBezTo>
                <a:cubicBezTo>
                  <a:pt x="499931" y="1673256"/>
                  <a:pt x="576788" y="1778637"/>
                  <a:pt x="659456" y="1879793"/>
                </a:cubicBezTo>
                <a:cubicBezTo>
                  <a:pt x="667115" y="1889037"/>
                  <a:pt x="674510" y="1898809"/>
                  <a:pt x="680321" y="1909373"/>
                </a:cubicBezTo>
                <a:cubicBezTo>
                  <a:pt x="695903" y="1938162"/>
                  <a:pt x="708581" y="1968271"/>
                  <a:pt x="721522" y="1998380"/>
                </a:cubicBezTo>
                <a:cubicBezTo>
                  <a:pt x="721786" y="1999172"/>
                  <a:pt x="721258" y="2000228"/>
                  <a:pt x="720994" y="2001021"/>
                </a:cubicBezTo>
                <a:cubicBezTo>
                  <a:pt x="718617" y="2001285"/>
                  <a:pt x="718353" y="1999700"/>
                  <a:pt x="717825" y="1998380"/>
                </a:cubicBezTo>
                <a:cubicBezTo>
                  <a:pt x="708317" y="1979364"/>
                  <a:pt x="694054" y="1965101"/>
                  <a:pt x="676359" y="1953745"/>
                </a:cubicBezTo>
                <a:cubicBezTo>
                  <a:pt x="672925" y="1951632"/>
                  <a:pt x="669756" y="1950575"/>
                  <a:pt x="666587" y="1952952"/>
                </a:cubicBezTo>
                <a:cubicBezTo>
                  <a:pt x="663153" y="1955593"/>
                  <a:pt x="664474" y="1959291"/>
                  <a:pt x="666058" y="1962724"/>
                </a:cubicBezTo>
                <a:cubicBezTo>
                  <a:pt x="667907" y="1966158"/>
                  <a:pt x="670284" y="1969327"/>
                  <a:pt x="673982" y="1971176"/>
                </a:cubicBezTo>
                <a:cubicBezTo>
                  <a:pt x="677679" y="1972761"/>
                  <a:pt x="680849" y="1975402"/>
                  <a:pt x="682962" y="1978571"/>
                </a:cubicBezTo>
                <a:cubicBezTo>
                  <a:pt x="691677" y="1992305"/>
                  <a:pt x="701450" y="2005511"/>
                  <a:pt x="707788" y="2020829"/>
                </a:cubicBezTo>
                <a:cubicBezTo>
                  <a:pt x="712278" y="2031394"/>
                  <a:pt x="710429" y="2041430"/>
                  <a:pt x="702770" y="2048297"/>
                </a:cubicBezTo>
                <a:cubicBezTo>
                  <a:pt x="692206" y="2057805"/>
                  <a:pt x="682962" y="2059390"/>
                  <a:pt x="671869" y="2054372"/>
                </a:cubicBezTo>
                <a:cubicBezTo>
                  <a:pt x="653645" y="2046184"/>
                  <a:pt x="634365" y="2041166"/>
                  <a:pt x="614556" y="2038789"/>
                </a:cubicBezTo>
                <a:cubicBezTo>
                  <a:pt x="610595" y="2038261"/>
                  <a:pt x="605048" y="2038261"/>
                  <a:pt x="604520" y="2041958"/>
                </a:cubicBezTo>
                <a:cubicBezTo>
                  <a:pt x="604256" y="2044599"/>
                  <a:pt x="605576" y="2050938"/>
                  <a:pt x="611387" y="2051731"/>
                </a:cubicBezTo>
                <a:cubicBezTo>
                  <a:pt x="638591" y="2055692"/>
                  <a:pt x="660776" y="2076029"/>
                  <a:pt x="690621" y="2074708"/>
                </a:cubicBezTo>
                <a:cubicBezTo>
                  <a:pt x="685867" y="2082632"/>
                  <a:pt x="681641" y="2089499"/>
                  <a:pt x="677415" y="2096630"/>
                </a:cubicBezTo>
                <a:cubicBezTo>
                  <a:pt x="673454" y="2102969"/>
                  <a:pt x="669756" y="2109836"/>
                  <a:pt x="669492" y="2117231"/>
                </a:cubicBezTo>
                <a:cubicBezTo>
                  <a:pt x="668435" y="2141529"/>
                  <a:pt x="653909" y="2157376"/>
                  <a:pt x="635157" y="2169261"/>
                </a:cubicBezTo>
                <a:cubicBezTo>
                  <a:pt x="609538" y="2185108"/>
                  <a:pt x="582863" y="2199634"/>
                  <a:pt x="552754" y="2205709"/>
                </a:cubicBezTo>
                <a:cubicBezTo>
                  <a:pt x="535322" y="2209406"/>
                  <a:pt x="527927" y="2224989"/>
                  <a:pt x="533738" y="2242157"/>
                </a:cubicBezTo>
                <a:cubicBezTo>
                  <a:pt x="538756" y="2256419"/>
                  <a:pt x="548792" y="2265134"/>
                  <a:pt x="563846" y="2267511"/>
                </a:cubicBezTo>
                <a:cubicBezTo>
                  <a:pt x="613764" y="2274643"/>
                  <a:pt x="662625" y="2274114"/>
                  <a:pt x="710429" y="2254042"/>
                </a:cubicBezTo>
                <a:cubicBezTo>
                  <a:pt x="730766" y="2245326"/>
                  <a:pt x="752159" y="2237667"/>
                  <a:pt x="773553" y="2231856"/>
                </a:cubicBezTo>
                <a:cubicBezTo>
                  <a:pt x="824262" y="2217594"/>
                  <a:pt x="871803" y="2194880"/>
                  <a:pt x="921984" y="2178769"/>
                </a:cubicBezTo>
                <a:cubicBezTo>
                  <a:pt x="940472" y="2172959"/>
                  <a:pt x="957111" y="2163715"/>
                  <a:pt x="972430" y="2151566"/>
                </a:cubicBezTo>
                <a:cubicBezTo>
                  <a:pt x="979033" y="2146283"/>
                  <a:pt x="984843" y="2141265"/>
                  <a:pt x="989333" y="2134398"/>
                </a:cubicBezTo>
                <a:cubicBezTo>
                  <a:pt x="994087" y="2127531"/>
                  <a:pt x="993295" y="2121721"/>
                  <a:pt x="987749" y="2115382"/>
                </a:cubicBezTo>
                <a:cubicBezTo>
                  <a:pt x="973751" y="2099535"/>
                  <a:pt x="962130" y="2082104"/>
                  <a:pt x="952093" y="2063616"/>
                </a:cubicBezTo>
                <a:cubicBezTo>
                  <a:pt x="944170" y="2049089"/>
                  <a:pt x="934662" y="2035356"/>
                  <a:pt x="923041" y="2023735"/>
                </a:cubicBezTo>
                <a:cubicBezTo>
                  <a:pt x="912212" y="2012642"/>
                  <a:pt x="903496" y="2000228"/>
                  <a:pt x="889763" y="1990984"/>
                </a:cubicBezTo>
                <a:cubicBezTo>
                  <a:pt x="874972" y="1981212"/>
                  <a:pt x="869426" y="1961668"/>
                  <a:pt x="858861" y="1947142"/>
                </a:cubicBezTo>
                <a:cubicBezTo>
                  <a:pt x="844071" y="1926805"/>
                  <a:pt x="833771" y="1903827"/>
                  <a:pt x="821093" y="1882170"/>
                </a:cubicBezTo>
                <a:cubicBezTo>
                  <a:pt x="799436" y="1845458"/>
                  <a:pt x="778571" y="1808218"/>
                  <a:pt x="759555" y="1770186"/>
                </a:cubicBezTo>
                <a:cubicBezTo>
                  <a:pt x="744236" y="1739548"/>
                  <a:pt x="729446" y="1709440"/>
                  <a:pt x="725748" y="1675105"/>
                </a:cubicBezTo>
                <a:cubicBezTo>
                  <a:pt x="723635" y="1656353"/>
                  <a:pt x="716504" y="1638393"/>
                  <a:pt x="709109" y="1620961"/>
                </a:cubicBezTo>
                <a:cubicBezTo>
                  <a:pt x="692734" y="1583193"/>
                  <a:pt x="670020" y="1548859"/>
                  <a:pt x="643609" y="1517165"/>
                </a:cubicBezTo>
                <a:cubicBezTo>
                  <a:pt x="641496" y="1514788"/>
                  <a:pt x="639647" y="1511883"/>
                  <a:pt x="635949" y="1507128"/>
                </a:cubicBezTo>
                <a:cubicBezTo>
                  <a:pt x="689036" y="1522711"/>
                  <a:pt x="740274" y="1525881"/>
                  <a:pt x="792041" y="1524560"/>
                </a:cubicBezTo>
                <a:cubicBezTo>
                  <a:pt x="858597" y="1522711"/>
                  <a:pt x="924626" y="1516372"/>
                  <a:pt x="990654" y="1507393"/>
                </a:cubicBezTo>
                <a:cubicBezTo>
                  <a:pt x="996464" y="1506600"/>
                  <a:pt x="999634" y="1507657"/>
                  <a:pt x="1002275" y="1512939"/>
                </a:cubicBezTo>
                <a:cubicBezTo>
                  <a:pt x="1012839" y="1534068"/>
                  <a:pt x="1026045" y="1553613"/>
                  <a:pt x="1039779" y="1572893"/>
                </a:cubicBezTo>
                <a:cubicBezTo>
                  <a:pt x="1086527" y="1637601"/>
                  <a:pt x="1139878" y="1696762"/>
                  <a:pt x="1190852" y="1758036"/>
                </a:cubicBezTo>
                <a:cubicBezTo>
                  <a:pt x="1218848" y="1791579"/>
                  <a:pt x="1249749" y="1823008"/>
                  <a:pt x="1274840" y="1858664"/>
                </a:cubicBezTo>
                <a:cubicBezTo>
                  <a:pt x="1291479" y="1882170"/>
                  <a:pt x="1305213" y="1907525"/>
                  <a:pt x="1320268" y="1932087"/>
                </a:cubicBezTo>
                <a:cubicBezTo>
                  <a:pt x="1339020" y="1962460"/>
                  <a:pt x="1362526" y="1987815"/>
                  <a:pt x="1398709" y="1997323"/>
                </a:cubicBezTo>
                <a:cubicBezTo>
                  <a:pt x="1416141" y="2001813"/>
                  <a:pt x="1430403" y="2011321"/>
                  <a:pt x="1443873" y="2022678"/>
                </a:cubicBezTo>
                <a:cubicBezTo>
                  <a:pt x="1528125" y="2096102"/>
                  <a:pt x="1614226" y="2167148"/>
                  <a:pt x="1702440" y="2235554"/>
                </a:cubicBezTo>
                <a:cubicBezTo>
                  <a:pt x="1756055" y="2277019"/>
                  <a:pt x="1802275" y="2325616"/>
                  <a:pt x="1842156" y="2380024"/>
                </a:cubicBezTo>
                <a:cubicBezTo>
                  <a:pt x="1844269" y="2382665"/>
                  <a:pt x="1847438" y="2385042"/>
                  <a:pt x="1847438" y="2389004"/>
                </a:cubicBezTo>
                <a:cubicBezTo>
                  <a:pt x="1846646" y="2389268"/>
                  <a:pt x="1846118" y="2390060"/>
                  <a:pt x="1845589" y="2389796"/>
                </a:cubicBezTo>
                <a:cubicBezTo>
                  <a:pt x="1833704" y="2387683"/>
                  <a:pt x="1822876" y="2392437"/>
                  <a:pt x="1818914" y="2401681"/>
                </a:cubicBezTo>
                <a:cubicBezTo>
                  <a:pt x="1815216" y="2409869"/>
                  <a:pt x="1818386" y="2418584"/>
                  <a:pt x="1828950" y="2426244"/>
                </a:cubicBezTo>
                <a:cubicBezTo>
                  <a:pt x="1836874" y="2432054"/>
                  <a:pt x="1843477" y="2438657"/>
                  <a:pt x="1847702" y="2447637"/>
                </a:cubicBezTo>
                <a:cubicBezTo>
                  <a:pt x="1848759" y="2449750"/>
                  <a:pt x="1850079" y="2452655"/>
                  <a:pt x="1852192" y="2453447"/>
                </a:cubicBezTo>
                <a:cubicBezTo>
                  <a:pt x="1869360" y="2460843"/>
                  <a:pt x="1870944" y="2475369"/>
                  <a:pt x="1872001" y="2491480"/>
                </a:cubicBezTo>
                <a:cubicBezTo>
                  <a:pt x="1873057" y="2507062"/>
                  <a:pt x="1874378" y="2522909"/>
                  <a:pt x="1882301" y="2536907"/>
                </a:cubicBezTo>
                <a:cubicBezTo>
                  <a:pt x="1889168" y="2549321"/>
                  <a:pt x="1898148" y="2551962"/>
                  <a:pt x="1910825" y="2545887"/>
                </a:cubicBezTo>
                <a:cubicBezTo>
                  <a:pt x="1912410" y="2545095"/>
                  <a:pt x="1913731" y="2544038"/>
                  <a:pt x="1916372" y="2544831"/>
                </a:cubicBezTo>
                <a:cubicBezTo>
                  <a:pt x="1915844" y="2554075"/>
                  <a:pt x="1916108" y="2564375"/>
                  <a:pt x="1922711" y="2571770"/>
                </a:cubicBezTo>
                <a:cubicBezTo>
                  <a:pt x="1932747" y="2583127"/>
                  <a:pt x="1933011" y="2596069"/>
                  <a:pt x="1931690" y="2609802"/>
                </a:cubicBezTo>
                <a:cubicBezTo>
                  <a:pt x="1930106" y="2627234"/>
                  <a:pt x="1927200" y="2644137"/>
                  <a:pt x="1919277" y="2660248"/>
                </a:cubicBezTo>
                <a:cubicBezTo>
                  <a:pt x="1913995" y="2670813"/>
                  <a:pt x="1911882" y="2682434"/>
                  <a:pt x="1909241" y="2693791"/>
                </a:cubicBezTo>
                <a:cubicBezTo>
                  <a:pt x="1905279" y="2711222"/>
                  <a:pt x="1910297" y="2724956"/>
                  <a:pt x="1925616" y="2734464"/>
                </a:cubicBezTo>
                <a:cubicBezTo>
                  <a:pt x="1934331" y="2734464"/>
                  <a:pt x="1941199" y="2734464"/>
                  <a:pt x="1949914" y="2734464"/>
                </a:cubicBezTo>
                <a:cubicBezTo>
                  <a:pt x="1954932" y="2731823"/>
                  <a:pt x="1961535" y="2732351"/>
                  <a:pt x="1965761" y="2728654"/>
                </a:cubicBezTo>
                <a:cubicBezTo>
                  <a:pt x="1981872" y="2713863"/>
                  <a:pt x="2000624" y="2701450"/>
                  <a:pt x="2012773" y="2682698"/>
                </a:cubicBezTo>
                <a:cubicBezTo>
                  <a:pt x="2025451" y="2662889"/>
                  <a:pt x="2036543" y="2642289"/>
                  <a:pt x="2044467" y="2620103"/>
                </a:cubicBezTo>
                <a:cubicBezTo>
                  <a:pt x="2053975" y="2593163"/>
                  <a:pt x="2065596" y="2566752"/>
                  <a:pt x="2072199" y="2538492"/>
                </a:cubicBezTo>
                <a:cubicBezTo>
                  <a:pt x="2082235" y="2495177"/>
                  <a:pt x="2093856" y="2452919"/>
                  <a:pt x="2104685" y="2409604"/>
                </a:cubicBezTo>
                <a:cubicBezTo>
                  <a:pt x="2114457" y="2369987"/>
                  <a:pt x="2137963" y="2331691"/>
                  <a:pt x="2128455" y="2306600"/>
                </a:cubicBezTo>
                <a:cubicBezTo>
                  <a:pt x="2118683" y="2279397"/>
                  <a:pt x="2076689" y="2267247"/>
                  <a:pt x="2029941" y="2268832"/>
                </a:cubicBezTo>
                <a:close/>
                <a:moveTo>
                  <a:pt x="65200" y="483689"/>
                </a:moveTo>
                <a:cubicBezTo>
                  <a:pt x="65993" y="485273"/>
                  <a:pt x="67049" y="486858"/>
                  <a:pt x="67841" y="488179"/>
                </a:cubicBezTo>
                <a:cubicBezTo>
                  <a:pt x="66785" y="487122"/>
                  <a:pt x="65993" y="485537"/>
                  <a:pt x="65200" y="483689"/>
                </a:cubicBezTo>
                <a:close/>
                <a:moveTo>
                  <a:pt x="1847966" y="2414094"/>
                </a:moveTo>
                <a:cubicBezTo>
                  <a:pt x="1843741" y="2412510"/>
                  <a:pt x="1838194" y="2413302"/>
                  <a:pt x="1835817" y="2408284"/>
                </a:cubicBezTo>
                <a:cubicBezTo>
                  <a:pt x="1835553" y="2408020"/>
                  <a:pt x="1836874" y="2406435"/>
                  <a:pt x="1837666" y="2406435"/>
                </a:cubicBezTo>
                <a:cubicBezTo>
                  <a:pt x="1842948" y="2406171"/>
                  <a:pt x="1846646" y="2409076"/>
                  <a:pt x="1849815" y="2413566"/>
                </a:cubicBezTo>
                <a:cubicBezTo>
                  <a:pt x="1848495" y="2413830"/>
                  <a:pt x="1848231" y="2414094"/>
                  <a:pt x="1847966" y="2414094"/>
                </a:cubicBezTo>
                <a:close/>
                <a:moveTo>
                  <a:pt x="1891017" y="2500724"/>
                </a:moveTo>
                <a:cubicBezTo>
                  <a:pt x="1897092" y="2508647"/>
                  <a:pt x="1901582" y="2517363"/>
                  <a:pt x="1901846" y="2530833"/>
                </a:cubicBezTo>
                <a:cubicBezTo>
                  <a:pt x="1892338" y="2520796"/>
                  <a:pt x="1892602" y="2510232"/>
                  <a:pt x="1891017" y="2500724"/>
                </a:cubicBezTo>
                <a:close/>
              </a:path>
            </a:pathLst>
          </a:custGeom>
          <a:solidFill>
            <a:schemeClr val="accent1"/>
          </a:solidFill>
          <a:ln w="26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10">
            <a:extLst>
              <a:ext uri="{FF2B5EF4-FFF2-40B4-BE49-F238E27FC236}">
                <a16:creationId xmlns:a16="http://schemas.microsoft.com/office/drawing/2014/main" xmlns="" id="{86E51F06-DABD-4D19-AE4F-41FD0653875A}"/>
              </a:ext>
            </a:extLst>
          </p:cNvPr>
          <p:cNvSpPr/>
          <p:nvPr/>
        </p:nvSpPr>
        <p:spPr>
          <a:xfrm flipH="1">
            <a:off x="248596" y="1722190"/>
            <a:ext cx="1889812" cy="1706810"/>
          </a:xfrm>
          <a:custGeom>
            <a:avLst/>
            <a:gdLst>
              <a:gd name="connsiteX0" fmla="*/ 44313 w 2823151"/>
              <a:gd name="connsiteY0" fmla="*/ 2550154 h 2549768"/>
              <a:gd name="connsiteX1" fmla="*/ 734 w 2823151"/>
              <a:gd name="connsiteY1" fmla="*/ 2446485 h 2549768"/>
              <a:gd name="connsiteX2" fmla="*/ 10208 w 2823151"/>
              <a:gd name="connsiteY2" fmla="*/ 2351478 h 2549768"/>
              <a:gd name="connsiteX3" fmla="*/ 13185 w 2823151"/>
              <a:gd name="connsiteY3" fmla="*/ 2327388 h 2549768"/>
              <a:gd name="connsiteX4" fmla="*/ 1817 w 2823151"/>
              <a:gd name="connsiteY4" fmla="*/ 2133313 h 2549768"/>
              <a:gd name="connsiteX5" fmla="*/ 14268 w 2823151"/>
              <a:gd name="connsiteY5" fmla="*/ 2059960 h 2549768"/>
              <a:gd name="connsiteX6" fmla="*/ 74899 w 2823151"/>
              <a:gd name="connsiteY6" fmla="*/ 2046426 h 2549768"/>
              <a:gd name="connsiteX7" fmla="*/ 101967 w 2823151"/>
              <a:gd name="connsiteY7" fmla="*/ 2051840 h 2549768"/>
              <a:gd name="connsiteX8" fmla="*/ 125245 w 2823151"/>
              <a:gd name="connsiteY8" fmla="*/ 2058336 h 2549768"/>
              <a:gd name="connsiteX9" fmla="*/ 195079 w 2823151"/>
              <a:gd name="connsiteY9" fmla="*/ 2050486 h 2549768"/>
              <a:gd name="connsiteX10" fmla="*/ 328523 w 2823151"/>
              <a:gd name="connsiteY10" fmla="*/ 1931930 h 2549768"/>
              <a:gd name="connsiteX11" fmla="*/ 403771 w 2823151"/>
              <a:gd name="connsiteY11" fmla="*/ 1852893 h 2549768"/>
              <a:gd name="connsiteX12" fmla="*/ 473064 w 2823151"/>
              <a:gd name="connsiteY12" fmla="*/ 1774668 h 2549768"/>
              <a:gd name="connsiteX13" fmla="*/ 568071 w 2823151"/>
              <a:gd name="connsiteY13" fmla="*/ 1697796 h 2549768"/>
              <a:gd name="connsiteX14" fmla="*/ 649003 w 2823151"/>
              <a:gd name="connsiteY14" fmla="*/ 1653405 h 2549768"/>
              <a:gd name="connsiteX15" fmla="*/ 708823 w 2823151"/>
              <a:gd name="connsiteY15" fmla="*/ 1625255 h 2549768"/>
              <a:gd name="connsiteX16" fmla="*/ 727499 w 2823151"/>
              <a:gd name="connsiteY16" fmla="*/ 1613886 h 2549768"/>
              <a:gd name="connsiteX17" fmla="*/ 795168 w 2823151"/>
              <a:gd name="connsiteY17" fmla="*/ 1552713 h 2549768"/>
              <a:gd name="connsiteX18" fmla="*/ 820341 w 2823151"/>
              <a:gd name="connsiteY18" fmla="*/ 1515631 h 2549768"/>
              <a:gd name="connsiteX19" fmla="*/ 867439 w 2823151"/>
              <a:gd name="connsiteY19" fmla="*/ 1442819 h 2549768"/>
              <a:gd name="connsiteX20" fmla="*/ 981393 w 2823151"/>
              <a:gd name="connsiteY20" fmla="*/ 1296383 h 2549768"/>
              <a:gd name="connsiteX21" fmla="*/ 1016581 w 2823151"/>
              <a:gd name="connsiteY21" fmla="*/ 1263090 h 2549768"/>
              <a:gd name="connsiteX22" fmla="*/ 1046356 w 2823151"/>
              <a:gd name="connsiteY22" fmla="*/ 1222759 h 2549768"/>
              <a:gd name="connsiteX23" fmla="*/ 1065303 w 2823151"/>
              <a:gd name="connsiteY23" fmla="*/ 1157797 h 2549768"/>
              <a:gd name="connsiteX24" fmla="*/ 1114566 w 2823151"/>
              <a:gd name="connsiteY24" fmla="*/ 1020023 h 2549768"/>
              <a:gd name="connsiteX25" fmla="*/ 1167618 w 2823151"/>
              <a:gd name="connsiteY25" fmla="*/ 962910 h 2549768"/>
              <a:gd name="connsiteX26" fmla="*/ 1210385 w 2823151"/>
              <a:gd name="connsiteY26" fmla="*/ 936113 h 2549768"/>
              <a:gd name="connsiteX27" fmla="*/ 1265603 w 2823151"/>
              <a:gd name="connsiteY27" fmla="*/ 900925 h 2549768"/>
              <a:gd name="connsiteX28" fmla="*/ 1275348 w 2823151"/>
              <a:gd name="connsiteY28" fmla="*/ 896053 h 2549768"/>
              <a:gd name="connsiteX29" fmla="*/ 1319738 w 2823151"/>
              <a:gd name="connsiteY29" fmla="*/ 866279 h 2549768"/>
              <a:gd name="connsiteX30" fmla="*/ 1368189 w 2823151"/>
              <a:gd name="connsiteY30" fmla="*/ 823783 h 2549768"/>
              <a:gd name="connsiteX31" fmla="*/ 1397152 w 2823151"/>
              <a:gd name="connsiteY31" fmla="*/ 795362 h 2549768"/>
              <a:gd name="connsiteX32" fmla="*/ 1426926 w 2823151"/>
              <a:gd name="connsiteY32" fmla="*/ 764505 h 2549768"/>
              <a:gd name="connsiteX33" fmla="*/ 1438565 w 2823151"/>
              <a:gd name="connsiteY33" fmla="*/ 753136 h 2549768"/>
              <a:gd name="connsiteX34" fmla="*/ 1474294 w 2823151"/>
              <a:gd name="connsiteY34" fmla="*/ 707121 h 2549768"/>
              <a:gd name="connsiteX35" fmla="*/ 1506234 w 2823151"/>
              <a:gd name="connsiteY35" fmla="*/ 658400 h 2549768"/>
              <a:gd name="connsiteX36" fmla="*/ 1524369 w 2823151"/>
              <a:gd name="connsiteY36" fmla="*/ 635122 h 2549768"/>
              <a:gd name="connsiteX37" fmla="*/ 1642384 w 2823151"/>
              <a:gd name="connsiteY37" fmla="*/ 499784 h 2549768"/>
              <a:gd name="connsiteX38" fmla="*/ 1685151 w 2823151"/>
              <a:gd name="connsiteY38" fmla="*/ 458370 h 2549768"/>
              <a:gd name="connsiteX39" fmla="*/ 1744429 w 2823151"/>
              <a:gd name="connsiteY39" fmla="*/ 385017 h 2549768"/>
              <a:gd name="connsiteX40" fmla="*/ 1738745 w 2823151"/>
              <a:gd name="connsiteY40" fmla="*/ 361739 h 2549768"/>
              <a:gd name="connsiteX41" fmla="*/ 1641031 w 2823151"/>
              <a:gd name="connsiteY41" fmla="*/ 283513 h 2549768"/>
              <a:gd name="connsiteX42" fmla="*/ 1602595 w 2823151"/>
              <a:gd name="connsiteY42" fmla="*/ 248867 h 2549768"/>
              <a:gd name="connsiteX43" fmla="*/ 1585813 w 2823151"/>
              <a:gd name="connsiteY43" fmla="*/ 242912 h 2549768"/>
              <a:gd name="connsiteX44" fmla="*/ 1455076 w 2823151"/>
              <a:gd name="connsiteY44" fmla="*/ 238311 h 2549768"/>
              <a:gd name="connsiteX45" fmla="*/ 1364129 w 2823151"/>
              <a:gd name="connsiteY45" fmla="*/ 221258 h 2549768"/>
              <a:gd name="connsiteX46" fmla="*/ 1182776 w 2823151"/>
              <a:gd name="connsiteY46" fmla="*/ 226401 h 2549768"/>
              <a:gd name="connsiteX47" fmla="*/ 1140010 w 2823151"/>
              <a:gd name="connsiteY47" fmla="*/ 243724 h 2549768"/>
              <a:gd name="connsiteX48" fmla="*/ 1109694 w 2823151"/>
              <a:gd name="connsiteY48" fmla="*/ 255904 h 2549768"/>
              <a:gd name="connsiteX49" fmla="*/ 1039318 w 2823151"/>
              <a:gd name="connsiteY49" fmla="*/ 310852 h 2549768"/>
              <a:gd name="connsiteX50" fmla="*/ 1035258 w 2823151"/>
              <a:gd name="connsiteY50" fmla="*/ 336837 h 2549768"/>
              <a:gd name="connsiteX51" fmla="*/ 1030115 w 2823151"/>
              <a:gd name="connsiteY51" fmla="*/ 348746 h 2549768"/>
              <a:gd name="connsiteX52" fmla="*/ 1007378 w 2823151"/>
              <a:gd name="connsiteY52" fmla="*/ 341438 h 2549768"/>
              <a:gd name="connsiteX53" fmla="*/ 1014686 w 2823151"/>
              <a:gd name="connsiteY53" fmla="*/ 271062 h 2549768"/>
              <a:gd name="connsiteX54" fmla="*/ 1023348 w 2823151"/>
              <a:gd name="connsiteY54" fmla="*/ 249950 h 2549768"/>
              <a:gd name="connsiteX55" fmla="*/ 1017393 w 2823151"/>
              <a:gd name="connsiteY55" fmla="*/ 241017 h 2549768"/>
              <a:gd name="connsiteX56" fmla="*/ 960551 w 2823151"/>
              <a:gd name="connsiteY56" fmla="*/ 236957 h 2549768"/>
              <a:gd name="connsiteX57" fmla="*/ 864461 w 2823151"/>
              <a:gd name="connsiteY57" fmla="*/ 246431 h 2549768"/>
              <a:gd name="connsiteX58" fmla="*/ 850115 w 2823151"/>
              <a:gd name="connsiteY58" fmla="*/ 232085 h 2549768"/>
              <a:gd name="connsiteX59" fmla="*/ 862296 w 2823151"/>
              <a:gd name="connsiteY59" fmla="*/ 212326 h 2549768"/>
              <a:gd name="connsiteX60" fmla="*/ 948371 w 2823151"/>
              <a:gd name="connsiteY60" fmla="*/ 194461 h 2549768"/>
              <a:gd name="connsiteX61" fmla="*/ 962987 w 2823151"/>
              <a:gd name="connsiteY61" fmla="*/ 184446 h 2549768"/>
              <a:gd name="connsiteX62" fmla="*/ 953784 w 2823151"/>
              <a:gd name="connsiteY62" fmla="*/ 182551 h 2549768"/>
              <a:gd name="connsiteX63" fmla="*/ 853634 w 2823151"/>
              <a:gd name="connsiteY63" fmla="*/ 176867 h 2549768"/>
              <a:gd name="connsiteX64" fmla="*/ 836852 w 2823151"/>
              <a:gd name="connsiteY64" fmla="*/ 144115 h 2549768"/>
              <a:gd name="connsiteX65" fmla="*/ 852822 w 2823151"/>
              <a:gd name="connsiteY65" fmla="*/ 138702 h 2549768"/>
              <a:gd name="connsiteX66" fmla="*/ 958657 w 2823151"/>
              <a:gd name="connsiteY66" fmla="*/ 141409 h 2549768"/>
              <a:gd name="connsiteX67" fmla="*/ 970566 w 2823151"/>
              <a:gd name="connsiteY67" fmla="*/ 137890 h 2549768"/>
              <a:gd name="connsiteX68" fmla="*/ 938356 w 2823151"/>
              <a:gd name="connsiteY68" fmla="*/ 128416 h 2549768"/>
              <a:gd name="connsiteX69" fmla="*/ 879078 w 2823151"/>
              <a:gd name="connsiteY69" fmla="*/ 108386 h 2549768"/>
              <a:gd name="connsiteX70" fmla="*/ 869604 w 2823151"/>
              <a:gd name="connsiteY70" fmla="*/ 82130 h 2549768"/>
              <a:gd name="connsiteX71" fmla="*/ 892612 w 2823151"/>
              <a:gd name="connsiteY71" fmla="*/ 72927 h 2549768"/>
              <a:gd name="connsiteX72" fmla="*/ 986536 w 2823151"/>
              <a:gd name="connsiteY72" fmla="*/ 100536 h 2549768"/>
              <a:gd name="connsiteX73" fmla="*/ 995468 w 2823151"/>
              <a:gd name="connsiteY73" fmla="*/ 96747 h 2549768"/>
              <a:gd name="connsiteX74" fmla="*/ 995468 w 2823151"/>
              <a:gd name="connsiteY74" fmla="*/ 87003 h 2549768"/>
              <a:gd name="connsiteX75" fmla="*/ 957574 w 2823151"/>
              <a:gd name="connsiteY75" fmla="*/ 43153 h 2549768"/>
              <a:gd name="connsiteX76" fmla="*/ 943228 w 2823151"/>
              <a:gd name="connsiteY76" fmla="*/ 29619 h 2549768"/>
              <a:gd name="connsiteX77" fmla="*/ 940251 w 2823151"/>
              <a:gd name="connsiteY77" fmla="*/ 6612 h 2549768"/>
              <a:gd name="connsiteX78" fmla="*/ 962987 w 2823151"/>
              <a:gd name="connsiteY78" fmla="*/ 2552 h 2549768"/>
              <a:gd name="connsiteX79" fmla="*/ 975438 w 2823151"/>
              <a:gd name="connsiteY79" fmla="*/ 11484 h 2549768"/>
              <a:gd name="connsiteX80" fmla="*/ 995739 w 2823151"/>
              <a:gd name="connsiteY80" fmla="*/ 29890 h 2549768"/>
              <a:gd name="connsiteX81" fmla="*/ 1100491 w 2823151"/>
              <a:gd name="connsiteY81" fmla="*/ 81318 h 2549768"/>
              <a:gd name="connsiteX82" fmla="*/ 1159498 w 2823151"/>
              <a:gd name="connsiteY82" fmla="*/ 101890 h 2549768"/>
              <a:gd name="connsiteX83" fmla="*/ 1211197 w 2823151"/>
              <a:gd name="connsiteY83" fmla="*/ 106762 h 2549768"/>
              <a:gd name="connsiteX84" fmla="*/ 1399047 w 2823151"/>
              <a:gd name="connsiteY84" fmla="*/ 83484 h 2549768"/>
              <a:gd name="connsiteX85" fmla="*/ 1581753 w 2823151"/>
              <a:gd name="connsiteY85" fmla="*/ 88897 h 2549768"/>
              <a:gd name="connsiteX86" fmla="*/ 1602595 w 2823151"/>
              <a:gd name="connsiteY86" fmla="*/ 90521 h 2549768"/>
              <a:gd name="connsiteX87" fmla="*/ 1643467 w 2823151"/>
              <a:gd name="connsiteY87" fmla="*/ 104055 h 2549768"/>
              <a:gd name="connsiteX88" fmla="*/ 1720610 w 2823151"/>
              <a:gd name="connsiteY88" fmla="*/ 143033 h 2549768"/>
              <a:gd name="connsiteX89" fmla="*/ 1783948 w 2823151"/>
              <a:gd name="connsiteY89" fmla="*/ 173890 h 2549768"/>
              <a:gd name="connsiteX90" fmla="*/ 1796128 w 2823151"/>
              <a:gd name="connsiteY90" fmla="*/ 179032 h 2549768"/>
              <a:gd name="connsiteX91" fmla="*/ 1891135 w 2823151"/>
              <a:gd name="connsiteY91" fmla="*/ 221258 h 2549768"/>
              <a:gd name="connsiteX92" fmla="*/ 1976940 w 2823151"/>
              <a:gd name="connsiteY92" fmla="*/ 261047 h 2549768"/>
              <a:gd name="connsiteX93" fmla="*/ 2044338 w 2823151"/>
              <a:gd name="connsiteY93" fmla="*/ 314370 h 2549768"/>
              <a:gd name="connsiteX94" fmla="*/ 2058955 w 2823151"/>
              <a:gd name="connsiteY94" fmla="*/ 328987 h 2549768"/>
              <a:gd name="connsiteX95" fmla="*/ 2077631 w 2823151"/>
              <a:gd name="connsiteY95" fmla="*/ 321408 h 2549768"/>
              <a:gd name="connsiteX96" fmla="*/ 2105782 w 2823151"/>
              <a:gd name="connsiteY96" fmla="*/ 267002 h 2549768"/>
              <a:gd name="connsiteX97" fmla="*/ 2135556 w 2823151"/>
              <a:gd name="connsiteY97" fmla="*/ 238311 h 2549768"/>
              <a:gd name="connsiteX98" fmla="*/ 2188067 w 2823151"/>
              <a:gd name="connsiteY98" fmla="*/ 213679 h 2549768"/>
              <a:gd name="connsiteX99" fmla="*/ 2326112 w 2823151"/>
              <a:gd name="connsiteY99" fmla="*/ 207724 h 2549768"/>
              <a:gd name="connsiteX100" fmla="*/ 2362382 w 2823151"/>
              <a:gd name="connsiteY100" fmla="*/ 229649 h 2549768"/>
              <a:gd name="connsiteX101" fmla="*/ 2390533 w 2823151"/>
              <a:gd name="connsiteY101" fmla="*/ 244536 h 2549768"/>
              <a:gd name="connsiteX102" fmla="*/ 2411916 w 2823151"/>
              <a:gd name="connsiteY102" fmla="*/ 253198 h 2549768"/>
              <a:gd name="connsiteX103" fmla="*/ 2420578 w 2823151"/>
              <a:gd name="connsiteY103" fmla="*/ 257529 h 2549768"/>
              <a:gd name="connsiteX104" fmla="*/ 2445751 w 2823151"/>
              <a:gd name="connsiteY104" fmla="*/ 280536 h 2549768"/>
              <a:gd name="connsiteX105" fmla="*/ 2459284 w 2823151"/>
              <a:gd name="connsiteY105" fmla="*/ 295423 h 2549768"/>
              <a:gd name="connsiteX106" fmla="*/ 2512608 w 2823151"/>
              <a:gd name="connsiteY106" fmla="*/ 393949 h 2549768"/>
              <a:gd name="connsiteX107" fmla="*/ 2513420 w 2823151"/>
              <a:gd name="connsiteY107" fmla="*/ 403694 h 2549768"/>
              <a:gd name="connsiteX108" fmla="*/ 2502322 w 2823151"/>
              <a:gd name="connsiteY108" fmla="*/ 445107 h 2549768"/>
              <a:gd name="connsiteX109" fmla="*/ 2479856 w 2823151"/>
              <a:gd name="connsiteY109" fmla="*/ 450250 h 2549768"/>
              <a:gd name="connsiteX110" fmla="*/ 2440608 w 2823151"/>
              <a:gd name="connsiteY110" fmla="*/ 445107 h 2549768"/>
              <a:gd name="connsiteX111" fmla="*/ 2433029 w 2823151"/>
              <a:gd name="connsiteY111" fmla="*/ 450520 h 2549768"/>
              <a:gd name="connsiteX112" fmla="*/ 2421931 w 2823151"/>
              <a:gd name="connsiteY112" fmla="*/ 489227 h 2549768"/>
              <a:gd name="connsiteX113" fmla="*/ 2408939 w 2823151"/>
              <a:gd name="connsiteY113" fmla="*/ 500866 h 2549768"/>
              <a:gd name="connsiteX114" fmla="*/ 2397570 w 2823151"/>
              <a:gd name="connsiteY114" fmla="*/ 516836 h 2549768"/>
              <a:gd name="connsiteX115" fmla="*/ 2387826 w 2823151"/>
              <a:gd name="connsiteY115" fmla="*/ 582069 h 2549768"/>
              <a:gd name="connsiteX116" fmla="*/ 2374021 w 2823151"/>
              <a:gd name="connsiteY116" fmla="*/ 593167 h 2549768"/>
              <a:gd name="connsiteX117" fmla="*/ 2364277 w 2823151"/>
              <a:gd name="connsiteY117" fmla="*/ 592625 h 2549768"/>
              <a:gd name="connsiteX118" fmla="*/ 2341811 w 2823151"/>
              <a:gd name="connsiteY118" fmla="*/ 603723 h 2549768"/>
              <a:gd name="connsiteX119" fmla="*/ 2341270 w 2823151"/>
              <a:gd name="connsiteY119" fmla="*/ 604535 h 2549768"/>
              <a:gd name="connsiteX120" fmla="*/ 2299315 w 2823151"/>
              <a:gd name="connsiteY120" fmla="*/ 631873 h 2549768"/>
              <a:gd name="connsiteX121" fmla="*/ 2289300 w 2823151"/>
              <a:gd name="connsiteY121" fmla="*/ 638099 h 2549768"/>
              <a:gd name="connsiteX122" fmla="*/ 2291736 w 2823151"/>
              <a:gd name="connsiteY122" fmla="*/ 645678 h 2549768"/>
              <a:gd name="connsiteX123" fmla="*/ 2317992 w 2823151"/>
              <a:gd name="connsiteY123" fmla="*/ 661648 h 2549768"/>
              <a:gd name="connsiteX124" fmla="*/ 2323946 w 2823151"/>
              <a:gd name="connsiteY124" fmla="*/ 664084 h 2549768"/>
              <a:gd name="connsiteX125" fmla="*/ 2402713 w 2823151"/>
              <a:gd name="connsiteY125" fmla="*/ 711452 h 2549768"/>
              <a:gd name="connsiteX126" fmla="*/ 2434382 w 2823151"/>
              <a:gd name="connsiteY126" fmla="*/ 733106 h 2549768"/>
              <a:gd name="connsiteX127" fmla="*/ 2462803 w 2823151"/>
              <a:gd name="connsiteY127" fmla="*/ 730670 h 2549768"/>
              <a:gd name="connsiteX128" fmla="*/ 2480127 w 2823151"/>
              <a:gd name="connsiteY128" fmla="*/ 715512 h 2549768"/>
              <a:gd name="connsiteX129" fmla="*/ 2562141 w 2823151"/>
              <a:gd name="connsiteY129" fmla="*/ 620505 h 2549768"/>
              <a:gd name="connsiteX130" fmla="*/ 2633870 w 2823151"/>
              <a:gd name="connsiteY130" fmla="*/ 473799 h 2549768"/>
              <a:gd name="connsiteX131" fmla="*/ 2630893 w 2823151"/>
              <a:gd name="connsiteY131" fmla="*/ 441859 h 2549768"/>
              <a:gd name="connsiteX132" fmla="*/ 2624126 w 2823151"/>
              <a:gd name="connsiteY132" fmla="*/ 424536 h 2549768"/>
              <a:gd name="connsiteX133" fmla="*/ 2606262 w 2823151"/>
              <a:gd name="connsiteY133" fmla="*/ 376355 h 2549768"/>
              <a:gd name="connsiteX134" fmla="*/ 2556728 w 2823151"/>
              <a:gd name="connsiteY134" fmla="*/ 330070 h 2549768"/>
              <a:gd name="connsiteX135" fmla="*/ 2546442 w 2823151"/>
              <a:gd name="connsiteY135" fmla="*/ 317077 h 2549768"/>
              <a:gd name="connsiteX136" fmla="*/ 2559705 w 2823151"/>
              <a:gd name="connsiteY136" fmla="*/ 308416 h 2549768"/>
              <a:gd name="connsiteX137" fmla="*/ 2592728 w 2823151"/>
              <a:gd name="connsiteY137" fmla="*/ 309769 h 2549768"/>
              <a:gd name="connsiteX138" fmla="*/ 2619795 w 2823151"/>
              <a:gd name="connsiteY138" fmla="*/ 326822 h 2549768"/>
              <a:gd name="connsiteX139" fmla="*/ 2658502 w 2823151"/>
              <a:gd name="connsiteY139" fmla="*/ 324386 h 2549768"/>
              <a:gd name="connsiteX140" fmla="*/ 2674201 w 2823151"/>
              <a:gd name="connsiteY140" fmla="*/ 269709 h 2549768"/>
              <a:gd name="connsiteX141" fmla="*/ 2688006 w 2823151"/>
              <a:gd name="connsiteY141" fmla="*/ 212055 h 2549768"/>
              <a:gd name="connsiteX142" fmla="*/ 2711555 w 2823151"/>
              <a:gd name="connsiteY142" fmla="*/ 201769 h 2549768"/>
              <a:gd name="connsiteX143" fmla="*/ 2719675 w 2823151"/>
              <a:gd name="connsiteY143" fmla="*/ 219634 h 2549768"/>
              <a:gd name="connsiteX144" fmla="*/ 2712096 w 2823151"/>
              <a:gd name="connsiteY144" fmla="*/ 257258 h 2549768"/>
              <a:gd name="connsiteX145" fmla="*/ 2724006 w 2823151"/>
              <a:gd name="connsiteY145" fmla="*/ 230732 h 2549768"/>
              <a:gd name="connsiteX146" fmla="*/ 2734833 w 2823151"/>
              <a:gd name="connsiteY146" fmla="*/ 200687 h 2549768"/>
              <a:gd name="connsiteX147" fmla="*/ 2757299 w 2823151"/>
              <a:gd name="connsiteY147" fmla="*/ 193378 h 2549768"/>
              <a:gd name="connsiteX148" fmla="*/ 2765419 w 2823151"/>
              <a:gd name="connsiteY148" fmla="*/ 212055 h 2549768"/>
              <a:gd name="connsiteX149" fmla="*/ 2769479 w 2823151"/>
              <a:gd name="connsiteY149" fmla="*/ 219363 h 2549768"/>
              <a:gd name="connsiteX150" fmla="*/ 2782742 w 2823151"/>
              <a:gd name="connsiteY150" fmla="*/ 238581 h 2549768"/>
              <a:gd name="connsiteX151" fmla="*/ 2770291 w 2823151"/>
              <a:gd name="connsiteY151" fmla="*/ 321137 h 2549768"/>
              <a:gd name="connsiteX152" fmla="*/ 2773269 w 2823151"/>
              <a:gd name="connsiteY152" fmla="*/ 337378 h 2549768"/>
              <a:gd name="connsiteX153" fmla="*/ 2792216 w 2823151"/>
              <a:gd name="connsiteY153" fmla="*/ 290551 h 2549768"/>
              <a:gd name="connsiteX154" fmla="*/ 2798442 w 2823151"/>
              <a:gd name="connsiteY154" fmla="*/ 274310 h 2549768"/>
              <a:gd name="connsiteX155" fmla="*/ 2823885 w 2823151"/>
              <a:gd name="connsiteY155" fmla="*/ 275122 h 2549768"/>
              <a:gd name="connsiteX156" fmla="*/ 2823885 w 2823151"/>
              <a:gd name="connsiteY156" fmla="*/ 297047 h 2549768"/>
              <a:gd name="connsiteX157" fmla="*/ 2799253 w 2823151"/>
              <a:gd name="connsiteY157" fmla="*/ 361468 h 2549768"/>
              <a:gd name="connsiteX158" fmla="*/ 2798171 w 2823151"/>
              <a:gd name="connsiteY158" fmla="*/ 376897 h 2549768"/>
              <a:gd name="connsiteX159" fmla="*/ 2780848 w 2823151"/>
              <a:gd name="connsiteY159" fmla="*/ 438069 h 2549768"/>
              <a:gd name="connsiteX160" fmla="*/ 2745660 w 2823151"/>
              <a:gd name="connsiteY160" fmla="*/ 494641 h 2549768"/>
              <a:gd name="connsiteX161" fmla="*/ 2707224 w 2823151"/>
              <a:gd name="connsiteY161" fmla="*/ 583964 h 2549768"/>
              <a:gd name="connsiteX162" fmla="*/ 2675555 w 2823151"/>
              <a:gd name="connsiteY162" fmla="*/ 675182 h 2549768"/>
              <a:gd name="connsiteX163" fmla="*/ 2616277 w 2823151"/>
              <a:gd name="connsiteY163" fmla="*/ 788054 h 2549768"/>
              <a:gd name="connsiteX164" fmla="*/ 2565389 w 2823151"/>
              <a:gd name="connsiteY164" fmla="*/ 862219 h 2549768"/>
              <a:gd name="connsiteX165" fmla="*/ 2543735 w 2823151"/>
              <a:gd name="connsiteY165" fmla="*/ 891452 h 2549768"/>
              <a:gd name="connsiteX166" fmla="*/ 2494743 w 2823151"/>
              <a:gd name="connsiteY166" fmla="*/ 911752 h 2549768"/>
              <a:gd name="connsiteX167" fmla="*/ 2442773 w 2823151"/>
              <a:gd name="connsiteY167" fmla="*/ 897136 h 2549768"/>
              <a:gd name="connsiteX168" fmla="*/ 2302563 w 2823151"/>
              <a:gd name="connsiteY168" fmla="*/ 851392 h 2549768"/>
              <a:gd name="connsiteX169" fmla="*/ 2193481 w 2823151"/>
              <a:gd name="connsiteY169" fmla="*/ 799693 h 2549768"/>
              <a:gd name="connsiteX170" fmla="*/ 2180759 w 2823151"/>
              <a:gd name="connsiteY170" fmla="*/ 797527 h 2549768"/>
              <a:gd name="connsiteX171" fmla="*/ 2158834 w 2823151"/>
              <a:gd name="connsiteY171" fmla="*/ 789678 h 2549768"/>
              <a:gd name="connsiteX172" fmla="*/ 2109571 w 2823151"/>
              <a:gd name="connsiteY172" fmla="*/ 754490 h 2549768"/>
              <a:gd name="connsiteX173" fmla="*/ 2085481 w 2823151"/>
              <a:gd name="connsiteY173" fmla="*/ 760174 h 2549768"/>
              <a:gd name="connsiteX174" fmla="*/ 2005631 w 2823151"/>
              <a:gd name="connsiteY174" fmla="*/ 818099 h 2549768"/>
              <a:gd name="connsiteX175" fmla="*/ 1927406 w 2823151"/>
              <a:gd name="connsiteY175" fmla="*/ 850850 h 2549768"/>
              <a:gd name="connsiteX176" fmla="*/ 1841331 w 2823151"/>
              <a:gd name="connsiteY176" fmla="*/ 908775 h 2549768"/>
              <a:gd name="connsiteX177" fmla="*/ 1799376 w 2823151"/>
              <a:gd name="connsiteY177" fmla="*/ 936925 h 2549768"/>
              <a:gd name="connsiteX178" fmla="*/ 1723858 w 2823151"/>
              <a:gd name="connsiteY178" fmla="*/ 981858 h 2549768"/>
              <a:gd name="connsiteX179" fmla="*/ 1646444 w 2823151"/>
              <a:gd name="connsiteY179" fmla="*/ 1037887 h 2549768"/>
              <a:gd name="connsiteX180" fmla="*/ 1640219 w 2823151"/>
              <a:gd name="connsiteY180" fmla="*/ 1044925 h 2549768"/>
              <a:gd name="connsiteX181" fmla="*/ 1648339 w 2823151"/>
              <a:gd name="connsiteY181" fmla="*/ 1048444 h 2549768"/>
              <a:gd name="connsiteX182" fmla="*/ 1745512 w 2823151"/>
              <a:gd name="connsiteY182" fmla="*/ 1085256 h 2549768"/>
              <a:gd name="connsiteX183" fmla="*/ 1756339 w 2823151"/>
              <a:gd name="connsiteY183" fmla="*/ 1090669 h 2549768"/>
              <a:gd name="connsiteX184" fmla="*/ 1852429 w 2823151"/>
              <a:gd name="connsiteY184" fmla="*/ 1143722 h 2549768"/>
              <a:gd name="connsiteX185" fmla="*/ 1962865 w 2823151"/>
              <a:gd name="connsiteY185" fmla="*/ 1205165 h 2549768"/>
              <a:gd name="connsiteX186" fmla="*/ 2099827 w 2823151"/>
              <a:gd name="connsiteY186" fmla="*/ 1282849 h 2549768"/>
              <a:gd name="connsiteX187" fmla="*/ 2145571 w 2823151"/>
              <a:gd name="connsiteY187" fmla="*/ 1316413 h 2549768"/>
              <a:gd name="connsiteX188" fmla="*/ 2157751 w 2823151"/>
              <a:gd name="connsiteY188" fmla="*/ 1347541 h 2549768"/>
              <a:gd name="connsiteX189" fmla="*/ 2130954 w 2823151"/>
              <a:gd name="connsiteY189" fmla="*/ 1434428 h 2549768"/>
              <a:gd name="connsiteX190" fmla="*/ 2034052 w 2823151"/>
              <a:gd name="connsiteY190" fmla="*/ 1545405 h 2549768"/>
              <a:gd name="connsiteX191" fmla="*/ 1898985 w 2823151"/>
              <a:gd name="connsiteY191" fmla="*/ 1686157 h 2549768"/>
              <a:gd name="connsiteX192" fmla="*/ 1822654 w 2823151"/>
              <a:gd name="connsiteY192" fmla="*/ 1754367 h 2549768"/>
              <a:gd name="connsiteX193" fmla="*/ 1742264 w 2823151"/>
              <a:gd name="connsiteY193" fmla="*/ 1844231 h 2549768"/>
              <a:gd name="connsiteX194" fmla="*/ 1693813 w 2823151"/>
              <a:gd name="connsiteY194" fmla="*/ 1938968 h 2549768"/>
              <a:gd name="connsiteX195" fmla="*/ 1701933 w 2823151"/>
              <a:gd name="connsiteY195" fmla="*/ 1973073 h 2549768"/>
              <a:gd name="connsiteX196" fmla="*/ 1698685 w 2823151"/>
              <a:gd name="connsiteY196" fmla="*/ 1987419 h 2549768"/>
              <a:gd name="connsiteX197" fmla="*/ 1697602 w 2823151"/>
              <a:gd name="connsiteY197" fmla="*/ 1997434 h 2549768"/>
              <a:gd name="connsiteX198" fmla="*/ 1748489 w 2823151"/>
              <a:gd name="connsiteY198" fmla="*/ 2055629 h 2549768"/>
              <a:gd name="connsiteX199" fmla="*/ 1790444 w 2823151"/>
              <a:gd name="connsiteY199" fmla="*/ 2082697 h 2549768"/>
              <a:gd name="connsiteX200" fmla="*/ 1806143 w 2823151"/>
              <a:gd name="connsiteY200" fmla="*/ 2100020 h 2549768"/>
              <a:gd name="connsiteX201" fmla="*/ 1818865 w 2823151"/>
              <a:gd name="connsiteY201" fmla="*/ 2107058 h 2549768"/>
              <a:gd name="connsiteX202" fmla="*/ 1877331 w 2823151"/>
              <a:gd name="connsiteY202" fmla="*/ 2117885 h 2549768"/>
              <a:gd name="connsiteX203" fmla="*/ 1909541 w 2823151"/>
              <a:gd name="connsiteY203" fmla="*/ 2160652 h 2549768"/>
              <a:gd name="connsiteX204" fmla="*/ 1883015 w 2823151"/>
              <a:gd name="connsiteY204" fmla="*/ 2198005 h 2549768"/>
              <a:gd name="connsiteX205" fmla="*/ 1818594 w 2823151"/>
              <a:gd name="connsiteY205" fmla="*/ 2210997 h 2549768"/>
              <a:gd name="connsiteX206" fmla="*/ 1755797 w 2823151"/>
              <a:gd name="connsiteY206" fmla="*/ 2209373 h 2549768"/>
              <a:gd name="connsiteX207" fmla="*/ 1685422 w 2823151"/>
              <a:gd name="connsiteY207" fmla="*/ 2189614 h 2549768"/>
              <a:gd name="connsiteX208" fmla="*/ 1546294 w 2823151"/>
              <a:gd name="connsiteY208" fmla="*/ 2131960 h 2549768"/>
              <a:gd name="connsiteX209" fmla="*/ 1471588 w 2823151"/>
              <a:gd name="connsiteY209" fmla="*/ 2105975 h 2549768"/>
              <a:gd name="connsiteX210" fmla="*/ 1412310 w 2823151"/>
              <a:gd name="connsiteY210" fmla="*/ 2073223 h 2549768"/>
              <a:gd name="connsiteX211" fmla="*/ 1397964 w 2823151"/>
              <a:gd name="connsiteY211" fmla="*/ 2052652 h 2549768"/>
              <a:gd name="connsiteX212" fmla="*/ 1405813 w 2823151"/>
              <a:gd name="connsiteY212" fmla="*/ 2032622 h 2549768"/>
              <a:gd name="connsiteX213" fmla="*/ 1437482 w 2823151"/>
              <a:gd name="connsiteY213" fmla="*/ 1993644 h 2549768"/>
              <a:gd name="connsiteX214" fmla="*/ 1459407 w 2823151"/>
              <a:gd name="connsiteY214" fmla="*/ 1950878 h 2549768"/>
              <a:gd name="connsiteX215" fmla="*/ 1481061 w 2823151"/>
              <a:gd name="connsiteY215" fmla="*/ 1913795 h 2549768"/>
              <a:gd name="connsiteX216" fmla="*/ 1501633 w 2823151"/>
              <a:gd name="connsiteY216" fmla="*/ 1904863 h 2549768"/>
              <a:gd name="connsiteX217" fmla="*/ 1514084 w 2823151"/>
              <a:gd name="connsiteY217" fmla="*/ 1901344 h 2549768"/>
              <a:gd name="connsiteX218" fmla="*/ 1532219 w 2823151"/>
              <a:gd name="connsiteY218" fmla="*/ 1878066 h 2549768"/>
              <a:gd name="connsiteX219" fmla="*/ 1558475 w 2823151"/>
              <a:gd name="connsiteY219" fmla="*/ 1840171 h 2549768"/>
              <a:gd name="connsiteX220" fmla="*/ 1610174 w 2823151"/>
              <a:gd name="connsiteY220" fmla="*/ 1774126 h 2549768"/>
              <a:gd name="connsiteX221" fmla="*/ 1668369 w 2823151"/>
              <a:gd name="connsiteY221" fmla="*/ 1683720 h 2549768"/>
              <a:gd name="connsiteX222" fmla="*/ 1711407 w 2823151"/>
              <a:gd name="connsiteY222" fmla="*/ 1613345 h 2549768"/>
              <a:gd name="connsiteX223" fmla="*/ 1746594 w 2823151"/>
              <a:gd name="connsiteY223" fmla="*/ 1547300 h 2549768"/>
              <a:gd name="connsiteX224" fmla="*/ 1775557 w 2823151"/>
              <a:gd name="connsiteY224" fmla="*/ 1502097 h 2549768"/>
              <a:gd name="connsiteX225" fmla="*/ 1844309 w 2823151"/>
              <a:gd name="connsiteY225" fmla="*/ 1426037 h 2549768"/>
              <a:gd name="connsiteX226" fmla="*/ 1841060 w 2823151"/>
              <a:gd name="connsiteY226" fmla="*/ 1414668 h 2549768"/>
              <a:gd name="connsiteX227" fmla="*/ 1708700 w 2823151"/>
              <a:gd name="connsiteY227" fmla="*/ 1392744 h 2549768"/>
              <a:gd name="connsiteX228" fmla="*/ 1590685 w 2823151"/>
              <a:gd name="connsiteY228" fmla="*/ 1377315 h 2549768"/>
              <a:gd name="connsiteX229" fmla="*/ 1555497 w 2823151"/>
              <a:gd name="connsiteY229" fmla="*/ 1368383 h 2549768"/>
              <a:gd name="connsiteX230" fmla="*/ 1440460 w 2823151"/>
              <a:gd name="connsiteY230" fmla="*/ 1338067 h 2549768"/>
              <a:gd name="connsiteX231" fmla="*/ 1413122 w 2823151"/>
              <a:gd name="connsiteY231" fmla="*/ 1329406 h 2549768"/>
              <a:gd name="connsiteX232" fmla="*/ 1398505 w 2823151"/>
              <a:gd name="connsiteY232" fmla="*/ 1331030 h 2549768"/>
              <a:gd name="connsiteX233" fmla="*/ 1299438 w 2823151"/>
              <a:gd name="connsiteY233" fmla="*/ 1406007 h 2549768"/>
              <a:gd name="connsiteX234" fmla="*/ 1222024 w 2823151"/>
              <a:gd name="connsiteY234" fmla="*/ 1480713 h 2549768"/>
              <a:gd name="connsiteX235" fmla="*/ 1162476 w 2823151"/>
              <a:gd name="connsiteY235" fmla="*/ 1534578 h 2549768"/>
              <a:gd name="connsiteX236" fmla="*/ 1090746 w 2823151"/>
              <a:gd name="connsiteY236" fmla="*/ 1594668 h 2549768"/>
              <a:gd name="connsiteX237" fmla="*/ 939168 w 2823151"/>
              <a:gd name="connsiteY237" fmla="*/ 1706999 h 2549768"/>
              <a:gd name="connsiteX238" fmla="*/ 886386 w 2823151"/>
              <a:gd name="connsiteY238" fmla="*/ 1748141 h 2549768"/>
              <a:gd name="connsiteX239" fmla="*/ 768642 w 2823151"/>
              <a:gd name="connsiteY239" fmla="*/ 1825284 h 2549768"/>
              <a:gd name="connsiteX240" fmla="*/ 711259 w 2823151"/>
              <a:gd name="connsiteY240" fmla="*/ 1855058 h 2549768"/>
              <a:gd name="connsiteX241" fmla="*/ 632221 w 2823151"/>
              <a:gd name="connsiteY241" fmla="*/ 1908111 h 2549768"/>
              <a:gd name="connsiteX242" fmla="*/ 586477 w 2823151"/>
              <a:gd name="connsiteY242" fmla="*/ 1940592 h 2549768"/>
              <a:gd name="connsiteX243" fmla="*/ 505815 w 2823151"/>
              <a:gd name="connsiteY243" fmla="*/ 1995539 h 2549768"/>
              <a:gd name="connsiteX244" fmla="*/ 418387 w 2823151"/>
              <a:gd name="connsiteY244" fmla="*/ 2056712 h 2549768"/>
              <a:gd name="connsiteX245" fmla="*/ 321214 w 2823151"/>
              <a:gd name="connsiteY245" fmla="*/ 2154697 h 2549768"/>
              <a:gd name="connsiteX246" fmla="*/ 290357 w 2823151"/>
              <a:gd name="connsiteY246" fmla="*/ 2183930 h 2549768"/>
              <a:gd name="connsiteX247" fmla="*/ 275741 w 2823151"/>
              <a:gd name="connsiteY247" fmla="*/ 2200170 h 2549768"/>
              <a:gd name="connsiteX248" fmla="*/ 237034 w 2823151"/>
              <a:gd name="connsiteY248" fmla="*/ 2243208 h 2549768"/>
              <a:gd name="connsiteX249" fmla="*/ 233786 w 2823151"/>
              <a:gd name="connsiteY249" fmla="*/ 2257283 h 2549768"/>
              <a:gd name="connsiteX250" fmla="*/ 219170 w 2823151"/>
              <a:gd name="connsiteY250" fmla="*/ 2286516 h 2549768"/>
              <a:gd name="connsiteX251" fmla="*/ 201034 w 2823151"/>
              <a:gd name="connsiteY251" fmla="*/ 2304381 h 2549768"/>
              <a:gd name="connsiteX252" fmla="*/ 177756 w 2823151"/>
              <a:gd name="connsiteY252" fmla="*/ 2340110 h 2549768"/>
              <a:gd name="connsiteX253" fmla="*/ 165576 w 2823151"/>
              <a:gd name="connsiteY253" fmla="*/ 2359328 h 2549768"/>
              <a:gd name="connsiteX254" fmla="*/ 162869 w 2823151"/>
              <a:gd name="connsiteY254" fmla="*/ 2363929 h 2549768"/>
              <a:gd name="connsiteX255" fmla="*/ 148252 w 2823151"/>
              <a:gd name="connsiteY255" fmla="*/ 2394516 h 2549768"/>
              <a:gd name="connsiteX256" fmla="*/ 136884 w 2823151"/>
              <a:gd name="connsiteY256" fmla="*/ 2424831 h 2549768"/>
              <a:gd name="connsiteX257" fmla="*/ 101155 w 2823151"/>
              <a:gd name="connsiteY257" fmla="*/ 2504139 h 2549768"/>
              <a:gd name="connsiteX258" fmla="*/ 99260 w 2823151"/>
              <a:gd name="connsiteY258" fmla="*/ 2511718 h 2549768"/>
              <a:gd name="connsiteX259" fmla="*/ 70298 w 2823151"/>
              <a:gd name="connsiteY259" fmla="*/ 2548530 h 2549768"/>
              <a:gd name="connsiteX260" fmla="*/ 44313 w 2823151"/>
              <a:gd name="connsiteY260" fmla="*/ 2550154 h 25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823151" h="2549768">
                <a:moveTo>
                  <a:pt x="44313" y="2550154"/>
                </a:moveTo>
                <a:cubicBezTo>
                  <a:pt x="8584" y="2524711"/>
                  <a:pt x="3982" y="2485463"/>
                  <a:pt x="734" y="2446485"/>
                </a:cubicBezTo>
                <a:cubicBezTo>
                  <a:pt x="-1973" y="2414546"/>
                  <a:pt x="3170" y="2382606"/>
                  <a:pt x="10208" y="2351478"/>
                </a:cubicBezTo>
                <a:cubicBezTo>
                  <a:pt x="11832" y="2343629"/>
                  <a:pt x="12644" y="2335508"/>
                  <a:pt x="13185" y="2327388"/>
                </a:cubicBezTo>
                <a:cubicBezTo>
                  <a:pt x="18599" y="2259178"/>
                  <a:pt x="1005" y="2201794"/>
                  <a:pt x="1817" y="2133313"/>
                </a:cubicBezTo>
                <a:cubicBezTo>
                  <a:pt x="2087" y="2108411"/>
                  <a:pt x="3711" y="2083238"/>
                  <a:pt x="14268" y="2059960"/>
                </a:cubicBezTo>
                <a:cubicBezTo>
                  <a:pt x="24283" y="2037494"/>
                  <a:pt x="57847" y="2028562"/>
                  <a:pt x="74899" y="2046426"/>
                </a:cubicBezTo>
                <a:cubicBezTo>
                  <a:pt x="81125" y="2052923"/>
                  <a:pt x="92764" y="2051569"/>
                  <a:pt x="101967" y="2051840"/>
                </a:cubicBezTo>
                <a:cubicBezTo>
                  <a:pt x="110087" y="2052110"/>
                  <a:pt x="117937" y="2055088"/>
                  <a:pt x="125245" y="2058336"/>
                </a:cubicBezTo>
                <a:cubicBezTo>
                  <a:pt x="150147" y="2069163"/>
                  <a:pt x="173967" y="2064020"/>
                  <a:pt x="195079" y="2050486"/>
                </a:cubicBezTo>
                <a:cubicBezTo>
                  <a:pt x="245966" y="2018547"/>
                  <a:pt x="288733" y="1977133"/>
                  <a:pt x="328523" y="1931930"/>
                </a:cubicBezTo>
                <a:cubicBezTo>
                  <a:pt x="352613" y="1904592"/>
                  <a:pt x="376974" y="1877524"/>
                  <a:pt x="403771" y="1852893"/>
                </a:cubicBezTo>
                <a:cubicBezTo>
                  <a:pt x="429485" y="1829074"/>
                  <a:pt x="451410" y="1802006"/>
                  <a:pt x="473064" y="1774668"/>
                </a:cubicBezTo>
                <a:cubicBezTo>
                  <a:pt x="499049" y="1741916"/>
                  <a:pt x="530447" y="1716202"/>
                  <a:pt x="568071" y="1697796"/>
                </a:cubicBezTo>
                <a:cubicBezTo>
                  <a:pt x="595680" y="1684262"/>
                  <a:pt x="622206" y="1668563"/>
                  <a:pt x="649003" y="1653405"/>
                </a:cubicBezTo>
                <a:cubicBezTo>
                  <a:pt x="667950" y="1642578"/>
                  <a:pt x="689334" y="1635811"/>
                  <a:pt x="708823" y="1625255"/>
                </a:cubicBezTo>
                <a:cubicBezTo>
                  <a:pt x="715319" y="1621736"/>
                  <a:pt x="722356" y="1618758"/>
                  <a:pt x="727499" y="1613886"/>
                </a:cubicBezTo>
                <a:cubicBezTo>
                  <a:pt x="750236" y="1593585"/>
                  <a:pt x="774326" y="1574909"/>
                  <a:pt x="795168" y="1552713"/>
                </a:cubicBezTo>
                <a:cubicBezTo>
                  <a:pt x="805454" y="1541886"/>
                  <a:pt x="811950" y="1528082"/>
                  <a:pt x="820341" y="1515631"/>
                </a:cubicBezTo>
                <a:cubicBezTo>
                  <a:pt x="836582" y="1491811"/>
                  <a:pt x="852552" y="1467450"/>
                  <a:pt x="867439" y="1442819"/>
                </a:cubicBezTo>
                <a:cubicBezTo>
                  <a:pt x="899649" y="1389496"/>
                  <a:pt x="935108" y="1338879"/>
                  <a:pt x="981393" y="1296383"/>
                </a:cubicBezTo>
                <a:cubicBezTo>
                  <a:pt x="993303" y="1285556"/>
                  <a:pt x="1004671" y="1273917"/>
                  <a:pt x="1016581" y="1263090"/>
                </a:cubicBezTo>
                <a:cubicBezTo>
                  <a:pt x="1029303" y="1251451"/>
                  <a:pt x="1035258" y="1235210"/>
                  <a:pt x="1046356" y="1222759"/>
                </a:cubicBezTo>
                <a:cubicBezTo>
                  <a:pt x="1063137" y="1203812"/>
                  <a:pt x="1060431" y="1179722"/>
                  <a:pt x="1065303" y="1157797"/>
                </a:cubicBezTo>
                <a:cubicBezTo>
                  <a:pt x="1075859" y="1109617"/>
                  <a:pt x="1086686" y="1061707"/>
                  <a:pt x="1114566" y="1020023"/>
                </a:cubicBezTo>
                <a:cubicBezTo>
                  <a:pt x="1129182" y="998098"/>
                  <a:pt x="1147588" y="979963"/>
                  <a:pt x="1167618" y="962910"/>
                </a:cubicBezTo>
                <a:cubicBezTo>
                  <a:pt x="1180611" y="951813"/>
                  <a:pt x="1196851" y="945858"/>
                  <a:pt x="1210385" y="936113"/>
                </a:cubicBezTo>
                <a:cubicBezTo>
                  <a:pt x="1228250" y="923392"/>
                  <a:pt x="1248280" y="914189"/>
                  <a:pt x="1265603" y="900925"/>
                </a:cubicBezTo>
                <a:cubicBezTo>
                  <a:pt x="1268581" y="898760"/>
                  <a:pt x="1271558" y="896865"/>
                  <a:pt x="1275348" y="896053"/>
                </a:cubicBezTo>
                <a:cubicBezTo>
                  <a:pt x="1294565" y="892805"/>
                  <a:pt x="1305934" y="878459"/>
                  <a:pt x="1319738" y="866279"/>
                </a:cubicBezTo>
                <a:cubicBezTo>
                  <a:pt x="1335708" y="851933"/>
                  <a:pt x="1346806" y="831632"/>
                  <a:pt x="1368189" y="823783"/>
                </a:cubicBezTo>
                <a:cubicBezTo>
                  <a:pt x="1382265" y="818640"/>
                  <a:pt x="1391197" y="808084"/>
                  <a:pt x="1397152" y="795362"/>
                </a:cubicBezTo>
                <a:cubicBezTo>
                  <a:pt x="1403648" y="781557"/>
                  <a:pt x="1412310" y="770189"/>
                  <a:pt x="1426926" y="764505"/>
                </a:cubicBezTo>
                <a:cubicBezTo>
                  <a:pt x="1432610" y="762339"/>
                  <a:pt x="1436400" y="757467"/>
                  <a:pt x="1438565" y="753136"/>
                </a:cubicBezTo>
                <a:cubicBezTo>
                  <a:pt x="1447497" y="735272"/>
                  <a:pt x="1462926" y="723091"/>
                  <a:pt x="1474294" y="707121"/>
                </a:cubicBezTo>
                <a:cubicBezTo>
                  <a:pt x="1485663" y="691422"/>
                  <a:pt x="1494324" y="673828"/>
                  <a:pt x="1506234" y="658400"/>
                </a:cubicBezTo>
                <a:cubicBezTo>
                  <a:pt x="1512189" y="650550"/>
                  <a:pt x="1517332" y="642159"/>
                  <a:pt x="1524369" y="635122"/>
                </a:cubicBezTo>
                <a:cubicBezTo>
                  <a:pt x="1566053" y="592084"/>
                  <a:pt x="1603136" y="544986"/>
                  <a:pt x="1642384" y="499784"/>
                </a:cubicBezTo>
                <a:cubicBezTo>
                  <a:pt x="1655377" y="484626"/>
                  <a:pt x="1669452" y="470551"/>
                  <a:pt x="1685151" y="458370"/>
                </a:cubicBezTo>
                <a:cubicBezTo>
                  <a:pt x="1710595" y="438340"/>
                  <a:pt x="1727647" y="411814"/>
                  <a:pt x="1744429" y="385017"/>
                </a:cubicBezTo>
                <a:cubicBezTo>
                  <a:pt x="1750655" y="374731"/>
                  <a:pt x="1748760" y="368506"/>
                  <a:pt x="1738745" y="361739"/>
                </a:cubicBezTo>
                <a:cubicBezTo>
                  <a:pt x="1703557" y="338731"/>
                  <a:pt x="1671076" y="312746"/>
                  <a:pt x="1641031" y="283513"/>
                </a:cubicBezTo>
                <a:cubicBezTo>
                  <a:pt x="1628850" y="271333"/>
                  <a:pt x="1615046" y="260777"/>
                  <a:pt x="1602595" y="248867"/>
                </a:cubicBezTo>
                <a:cubicBezTo>
                  <a:pt x="1597723" y="244265"/>
                  <a:pt x="1592580" y="242641"/>
                  <a:pt x="1585813" y="242912"/>
                </a:cubicBezTo>
                <a:cubicBezTo>
                  <a:pt x="1542234" y="244536"/>
                  <a:pt x="1498384" y="246701"/>
                  <a:pt x="1455076" y="238311"/>
                </a:cubicBezTo>
                <a:cubicBezTo>
                  <a:pt x="1424761" y="232356"/>
                  <a:pt x="1394716" y="224235"/>
                  <a:pt x="1364129" y="221258"/>
                </a:cubicBezTo>
                <a:cubicBezTo>
                  <a:pt x="1303769" y="215574"/>
                  <a:pt x="1243137" y="216656"/>
                  <a:pt x="1182776" y="226401"/>
                </a:cubicBezTo>
                <a:cubicBezTo>
                  <a:pt x="1167077" y="228837"/>
                  <a:pt x="1152190" y="230732"/>
                  <a:pt x="1140010" y="243724"/>
                </a:cubicBezTo>
                <a:cubicBezTo>
                  <a:pt x="1132972" y="251303"/>
                  <a:pt x="1119979" y="252386"/>
                  <a:pt x="1109694" y="255904"/>
                </a:cubicBezTo>
                <a:cubicBezTo>
                  <a:pt x="1080190" y="266461"/>
                  <a:pt x="1055559" y="283513"/>
                  <a:pt x="1039318" y="310852"/>
                </a:cubicBezTo>
                <a:cubicBezTo>
                  <a:pt x="1034716" y="318431"/>
                  <a:pt x="1036070" y="327904"/>
                  <a:pt x="1035258" y="336837"/>
                </a:cubicBezTo>
                <a:cubicBezTo>
                  <a:pt x="1034716" y="341167"/>
                  <a:pt x="1038777" y="348476"/>
                  <a:pt x="1030115" y="348746"/>
                </a:cubicBezTo>
                <a:cubicBezTo>
                  <a:pt x="1021724" y="349017"/>
                  <a:pt x="1010356" y="353077"/>
                  <a:pt x="1007378" y="341438"/>
                </a:cubicBezTo>
                <a:cubicBezTo>
                  <a:pt x="1001423" y="317348"/>
                  <a:pt x="993574" y="292716"/>
                  <a:pt x="1014686" y="271062"/>
                </a:cubicBezTo>
                <a:cubicBezTo>
                  <a:pt x="1020100" y="265378"/>
                  <a:pt x="1021453" y="257258"/>
                  <a:pt x="1023348" y="249950"/>
                </a:cubicBezTo>
                <a:cubicBezTo>
                  <a:pt x="1024972" y="244536"/>
                  <a:pt x="1020912" y="242912"/>
                  <a:pt x="1017393" y="241017"/>
                </a:cubicBezTo>
                <a:cubicBezTo>
                  <a:pt x="998987" y="231002"/>
                  <a:pt x="979228" y="231544"/>
                  <a:pt x="960551" y="236957"/>
                </a:cubicBezTo>
                <a:cubicBezTo>
                  <a:pt x="928882" y="246160"/>
                  <a:pt x="896942" y="246701"/>
                  <a:pt x="864461" y="246431"/>
                </a:cubicBezTo>
                <a:cubicBezTo>
                  <a:pt x="854988" y="246431"/>
                  <a:pt x="850386" y="241288"/>
                  <a:pt x="850115" y="232085"/>
                </a:cubicBezTo>
                <a:cubicBezTo>
                  <a:pt x="849845" y="222882"/>
                  <a:pt x="849845" y="213408"/>
                  <a:pt x="862296" y="212326"/>
                </a:cubicBezTo>
                <a:cubicBezTo>
                  <a:pt x="891800" y="209619"/>
                  <a:pt x="919679" y="200416"/>
                  <a:pt x="948371" y="194461"/>
                </a:cubicBezTo>
                <a:cubicBezTo>
                  <a:pt x="954326" y="193378"/>
                  <a:pt x="960822" y="191754"/>
                  <a:pt x="962987" y="184446"/>
                </a:cubicBezTo>
                <a:cubicBezTo>
                  <a:pt x="960551" y="181198"/>
                  <a:pt x="956762" y="182551"/>
                  <a:pt x="953784" y="182551"/>
                </a:cubicBezTo>
                <a:cubicBezTo>
                  <a:pt x="920221" y="182822"/>
                  <a:pt x="886927" y="180115"/>
                  <a:pt x="853634" y="176867"/>
                </a:cubicBezTo>
                <a:cubicBezTo>
                  <a:pt x="837123" y="175243"/>
                  <a:pt x="828461" y="158190"/>
                  <a:pt x="836852" y="144115"/>
                </a:cubicBezTo>
                <a:cubicBezTo>
                  <a:pt x="840642" y="137890"/>
                  <a:pt x="847138" y="138702"/>
                  <a:pt x="852822" y="138702"/>
                </a:cubicBezTo>
                <a:cubicBezTo>
                  <a:pt x="888010" y="138972"/>
                  <a:pt x="923469" y="138972"/>
                  <a:pt x="958657" y="141409"/>
                </a:cubicBezTo>
                <a:cubicBezTo>
                  <a:pt x="962446" y="141679"/>
                  <a:pt x="966777" y="143574"/>
                  <a:pt x="970566" y="137890"/>
                </a:cubicBezTo>
                <a:cubicBezTo>
                  <a:pt x="959739" y="133288"/>
                  <a:pt x="948641" y="132206"/>
                  <a:pt x="938356" y="128416"/>
                </a:cubicBezTo>
                <a:cubicBezTo>
                  <a:pt x="918867" y="121108"/>
                  <a:pt x="898025" y="117318"/>
                  <a:pt x="879078" y="108386"/>
                </a:cubicBezTo>
                <a:cubicBezTo>
                  <a:pt x="867168" y="102702"/>
                  <a:pt x="864461" y="94852"/>
                  <a:pt x="869604" y="82130"/>
                </a:cubicBezTo>
                <a:cubicBezTo>
                  <a:pt x="873935" y="71303"/>
                  <a:pt x="880702" y="67514"/>
                  <a:pt x="892612" y="72927"/>
                </a:cubicBezTo>
                <a:cubicBezTo>
                  <a:pt x="922657" y="86732"/>
                  <a:pt x="956762" y="86191"/>
                  <a:pt x="986536" y="100536"/>
                </a:cubicBezTo>
                <a:cubicBezTo>
                  <a:pt x="991408" y="102973"/>
                  <a:pt x="993032" y="99454"/>
                  <a:pt x="995468" y="96747"/>
                </a:cubicBezTo>
                <a:cubicBezTo>
                  <a:pt x="998446" y="93499"/>
                  <a:pt x="998175" y="90792"/>
                  <a:pt x="995468" y="87003"/>
                </a:cubicBezTo>
                <a:cubicBezTo>
                  <a:pt x="983829" y="71303"/>
                  <a:pt x="970837" y="56958"/>
                  <a:pt x="957574" y="43153"/>
                </a:cubicBezTo>
                <a:cubicBezTo>
                  <a:pt x="952972" y="38281"/>
                  <a:pt x="947829" y="34221"/>
                  <a:pt x="943228" y="29619"/>
                </a:cubicBezTo>
                <a:cubicBezTo>
                  <a:pt x="936190" y="22852"/>
                  <a:pt x="935108" y="14191"/>
                  <a:pt x="940251" y="6612"/>
                </a:cubicBezTo>
                <a:cubicBezTo>
                  <a:pt x="945935" y="-1508"/>
                  <a:pt x="954867" y="-1238"/>
                  <a:pt x="962987" y="2552"/>
                </a:cubicBezTo>
                <a:cubicBezTo>
                  <a:pt x="967589" y="4717"/>
                  <a:pt x="971649" y="8236"/>
                  <a:pt x="975438" y="11484"/>
                </a:cubicBezTo>
                <a:cubicBezTo>
                  <a:pt x="982476" y="17439"/>
                  <a:pt x="988972" y="23935"/>
                  <a:pt x="995739" y="29890"/>
                </a:cubicBezTo>
                <a:cubicBezTo>
                  <a:pt x="1040942" y="70221"/>
                  <a:pt x="1040942" y="69950"/>
                  <a:pt x="1100491" y="81318"/>
                </a:cubicBezTo>
                <a:cubicBezTo>
                  <a:pt x="1121062" y="85108"/>
                  <a:pt x="1141092" y="91063"/>
                  <a:pt x="1159498" y="101890"/>
                </a:cubicBezTo>
                <a:cubicBezTo>
                  <a:pt x="1175468" y="111363"/>
                  <a:pt x="1193603" y="109469"/>
                  <a:pt x="1211197" y="106762"/>
                </a:cubicBezTo>
                <a:cubicBezTo>
                  <a:pt x="1273723" y="97559"/>
                  <a:pt x="1336250" y="88356"/>
                  <a:pt x="1399047" y="83484"/>
                </a:cubicBezTo>
                <a:cubicBezTo>
                  <a:pt x="1459949" y="78882"/>
                  <a:pt x="1521121" y="82401"/>
                  <a:pt x="1581753" y="88897"/>
                </a:cubicBezTo>
                <a:cubicBezTo>
                  <a:pt x="1588790" y="89709"/>
                  <a:pt x="1595557" y="90521"/>
                  <a:pt x="1602595" y="90521"/>
                </a:cubicBezTo>
                <a:cubicBezTo>
                  <a:pt x="1617753" y="90251"/>
                  <a:pt x="1631287" y="94311"/>
                  <a:pt x="1643467" y="104055"/>
                </a:cubicBezTo>
                <a:cubicBezTo>
                  <a:pt x="1666204" y="122461"/>
                  <a:pt x="1694354" y="131393"/>
                  <a:pt x="1720610" y="143033"/>
                </a:cubicBezTo>
                <a:cubicBezTo>
                  <a:pt x="1741993" y="152506"/>
                  <a:pt x="1762835" y="163604"/>
                  <a:pt x="1783948" y="173890"/>
                </a:cubicBezTo>
                <a:cubicBezTo>
                  <a:pt x="1787737" y="175784"/>
                  <a:pt x="1791797" y="178220"/>
                  <a:pt x="1796128" y="179032"/>
                </a:cubicBezTo>
                <a:cubicBezTo>
                  <a:pt x="1830775" y="186611"/>
                  <a:pt x="1861632" y="202852"/>
                  <a:pt x="1891135" y="221258"/>
                </a:cubicBezTo>
                <a:cubicBezTo>
                  <a:pt x="1918203" y="238040"/>
                  <a:pt x="1948248" y="248055"/>
                  <a:pt x="1976940" y="261047"/>
                </a:cubicBezTo>
                <a:cubicBezTo>
                  <a:pt x="2003737" y="273228"/>
                  <a:pt x="2027015" y="290280"/>
                  <a:pt x="2044338" y="314370"/>
                </a:cubicBezTo>
                <a:cubicBezTo>
                  <a:pt x="2048398" y="320055"/>
                  <a:pt x="2053000" y="325198"/>
                  <a:pt x="2058955" y="328987"/>
                </a:cubicBezTo>
                <a:cubicBezTo>
                  <a:pt x="2065992" y="333859"/>
                  <a:pt x="2077902" y="329799"/>
                  <a:pt x="2077631" y="321408"/>
                </a:cubicBezTo>
                <a:cubicBezTo>
                  <a:pt x="2077090" y="297859"/>
                  <a:pt x="2089270" y="281889"/>
                  <a:pt x="2105782" y="267002"/>
                </a:cubicBezTo>
                <a:cubicBezTo>
                  <a:pt x="2116067" y="257799"/>
                  <a:pt x="2124458" y="246972"/>
                  <a:pt x="2135556" y="238311"/>
                </a:cubicBezTo>
                <a:cubicBezTo>
                  <a:pt x="2151526" y="226130"/>
                  <a:pt x="2169390" y="219634"/>
                  <a:pt x="2188067" y="213679"/>
                </a:cubicBezTo>
                <a:cubicBezTo>
                  <a:pt x="2233541" y="198521"/>
                  <a:pt x="2279826" y="200687"/>
                  <a:pt x="2326112" y="207724"/>
                </a:cubicBezTo>
                <a:cubicBezTo>
                  <a:pt x="2340187" y="209890"/>
                  <a:pt x="2353180" y="215574"/>
                  <a:pt x="2362382" y="229649"/>
                </a:cubicBezTo>
                <a:cubicBezTo>
                  <a:pt x="2367525" y="237769"/>
                  <a:pt x="2378352" y="244536"/>
                  <a:pt x="2390533" y="244536"/>
                </a:cubicBezTo>
                <a:cubicBezTo>
                  <a:pt x="2398924" y="244536"/>
                  <a:pt x="2406773" y="245348"/>
                  <a:pt x="2411916" y="253198"/>
                </a:cubicBezTo>
                <a:cubicBezTo>
                  <a:pt x="2413811" y="255904"/>
                  <a:pt x="2417330" y="257799"/>
                  <a:pt x="2420578" y="257529"/>
                </a:cubicBezTo>
                <a:cubicBezTo>
                  <a:pt x="2437089" y="256446"/>
                  <a:pt x="2441149" y="269168"/>
                  <a:pt x="2445751" y="280536"/>
                </a:cubicBezTo>
                <a:cubicBezTo>
                  <a:pt x="2448728" y="287574"/>
                  <a:pt x="2452518" y="292175"/>
                  <a:pt x="2459284" y="295423"/>
                </a:cubicBezTo>
                <a:cubicBezTo>
                  <a:pt x="2496096" y="313829"/>
                  <a:pt x="2517751" y="351453"/>
                  <a:pt x="2512608" y="393949"/>
                </a:cubicBezTo>
                <a:cubicBezTo>
                  <a:pt x="2512066" y="397468"/>
                  <a:pt x="2512878" y="400445"/>
                  <a:pt x="2513420" y="403694"/>
                </a:cubicBezTo>
                <a:cubicBezTo>
                  <a:pt x="2516939" y="419393"/>
                  <a:pt x="2510442" y="432927"/>
                  <a:pt x="2502322" y="445107"/>
                </a:cubicBezTo>
                <a:cubicBezTo>
                  <a:pt x="2497720" y="452145"/>
                  <a:pt x="2487976" y="452686"/>
                  <a:pt x="2479856" y="450250"/>
                </a:cubicBezTo>
                <a:cubicBezTo>
                  <a:pt x="2466864" y="446460"/>
                  <a:pt x="2453600" y="447272"/>
                  <a:pt x="2440608" y="445107"/>
                </a:cubicBezTo>
                <a:cubicBezTo>
                  <a:pt x="2435736" y="444295"/>
                  <a:pt x="2434112" y="446460"/>
                  <a:pt x="2433029" y="450520"/>
                </a:cubicBezTo>
                <a:cubicBezTo>
                  <a:pt x="2429781" y="463513"/>
                  <a:pt x="2422473" y="475423"/>
                  <a:pt x="2421931" y="489227"/>
                </a:cubicBezTo>
                <a:cubicBezTo>
                  <a:pt x="2421661" y="496535"/>
                  <a:pt x="2415435" y="499513"/>
                  <a:pt x="2408939" y="500866"/>
                </a:cubicBezTo>
                <a:cubicBezTo>
                  <a:pt x="2400277" y="502761"/>
                  <a:pt x="2397300" y="507904"/>
                  <a:pt x="2397570" y="516836"/>
                </a:cubicBezTo>
                <a:cubicBezTo>
                  <a:pt x="2398112" y="539032"/>
                  <a:pt x="2392157" y="560415"/>
                  <a:pt x="2387826" y="582069"/>
                </a:cubicBezTo>
                <a:cubicBezTo>
                  <a:pt x="2386202" y="589919"/>
                  <a:pt x="2381871" y="593437"/>
                  <a:pt x="2374021" y="593167"/>
                </a:cubicBezTo>
                <a:cubicBezTo>
                  <a:pt x="2370774" y="593167"/>
                  <a:pt x="2367255" y="593437"/>
                  <a:pt x="2364277" y="592625"/>
                </a:cubicBezTo>
                <a:cubicBezTo>
                  <a:pt x="2352909" y="589107"/>
                  <a:pt x="2345059" y="591813"/>
                  <a:pt x="2341811" y="603723"/>
                </a:cubicBezTo>
                <a:cubicBezTo>
                  <a:pt x="2341811" y="603994"/>
                  <a:pt x="2341540" y="604535"/>
                  <a:pt x="2341270" y="604535"/>
                </a:cubicBezTo>
                <a:cubicBezTo>
                  <a:pt x="2326653" y="612655"/>
                  <a:pt x="2318533" y="630791"/>
                  <a:pt x="2299315" y="631873"/>
                </a:cubicBezTo>
                <a:cubicBezTo>
                  <a:pt x="2294984" y="632144"/>
                  <a:pt x="2291736" y="634580"/>
                  <a:pt x="2289300" y="638099"/>
                </a:cubicBezTo>
                <a:cubicBezTo>
                  <a:pt x="2286864" y="641618"/>
                  <a:pt x="2287135" y="644595"/>
                  <a:pt x="2291736" y="645678"/>
                </a:cubicBezTo>
                <a:cubicBezTo>
                  <a:pt x="2302563" y="647843"/>
                  <a:pt x="2311766" y="651903"/>
                  <a:pt x="2317992" y="661648"/>
                </a:cubicBezTo>
                <a:cubicBezTo>
                  <a:pt x="2318804" y="663001"/>
                  <a:pt x="2322052" y="663272"/>
                  <a:pt x="2323946" y="664084"/>
                </a:cubicBezTo>
                <a:cubicBezTo>
                  <a:pt x="2352367" y="676264"/>
                  <a:pt x="2380247" y="688986"/>
                  <a:pt x="2402713" y="711452"/>
                </a:cubicBezTo>
                <a:cubicBezTo>
                  <a:pt x="2411646" y="720385"/>
                  <a:pt x="2423285" y="726881"/>
                  <a:pt x="2434382" y="733106"/>
                </a:cubicBezTo>
                <a:cubicBezTo>
                  <a:pt x="2443856" y="738520"/>
                  <a:pt x="2453600" y="735813"/>
                  <a:pt x="2462803" y="730670"/>
                </a:cubicBezTo>
                <a:cubicBezTo>
                  <a:pt x="2469570" y="726881"/>
                  <a:pt x="2475254" y="721467"/>
                  <a:pt x="2480127" y="715512"/>
                </a:cubicBezTo>
                <a:cubicBezTo>
                  <a:pt x="2506924" y="683573"/>
                  <a:pt x="2539134" y="655693"/>
                  <a:pt x="2562141" y="620505"/>
                </a:cubicBezTo>
                <a:cubicBezTo>
                  <a:pt x="2592186" y="574761"/>
                  <a:pt x="2618171" y="526580"/>
                  <a:pt x="2633870" y="473799"/>
                </a:cubicBezTo>
                <a:cubicBezTo>
                  <a:pt x="2637119" y="463242"/>
                  <a:pt x="2637119" y="452145"/>
                  <a:pt x="2630893" y="441859"/>
                </a:cubicBezTo>
                <a:cubicBezTo>
                  <a:pt x="2627645" y="436716"/>
                  <a:pt x="2624938" y="430490"/>
                  <a:pt x="2624126" y="424536"/>
                </a:cubicBezTo>
                <a:cubicBezTo>
                  <a:pt x="2621961" y="406942"/>
                  <a:pt x="2614111" y="391513"/>
                  <a:pt x="2606262" y="376355"/>
                </a:cubicBezTo>
                <a:cubicBezTo>
                  <a:pt x="2595705" y="355513"/>
                  <a:pt x="2579194" y="339002"/>
                  <a:pt x="2556728" y="330070"/>
                </a:cubicBezTo>
                <a:cubicBezTo>
                  <a:pt x="2550232" y="327634"/>
                  <a:pt x="2545360" y="324927"/>
                  <a:pt x="2546442" y="317077"/>
                </a:cubicBezTo>
                <a:cubicBezTo>
                  <a:pt x="2547525" y="308957"/>
                  <a:pt x="2553750" y="308686"/>
                  <a:pt x="2559705" y="308416"/>
                </a:cubicBezTo>
                <a:cubicBezTo>
                  <a:pt x="2570803" y="307874"/>
                  <a:pt x="2581901" y="307333"/>
                  <a:pt x="2592728" y="309769"/>
                </a:cubicBezTo>
                <a:cubicBezTo>
                  <a:pt x="2603826" y="312205"/>
                  <a:pt x="2613029" y="317077"/>
                  <a:pt x="2619795" y="326822"/>
                </a:cubicBezTo>
                <a:cubicBezTo>
                  <a:pt x="2634953" y="348476"/>
                  <a:pt x="2647404" y="347664"/>
                  <a:pt x="2658502" y="324386"/>
                </a:cubicBezTo>
                <a:cubicBezTo>
                  <a:pt x="2666893" y="307333"/>
                  <a:pt x="2673389" y="289468"/>
                  <a:pt x="2674201" y="269709"/>
                </a:cubicBezTo>
                <a:cubicBezTo>
                  <a:pt x="2675284" y="249950"/>
                  <a:pt x="2682051" y="231002"/>
                  <a:pt x="2688006" y="212055"/>
                </a:cubicBezTo>
                <a:cubicBezTo>
                  <a:pt x="2691254" y="202311"/>
                  <a:pt x="2700998" y="198792"/>
                  <a:pt x="2711555" y="201769"/>
                </a:cubicBezTo>
                <a:cubicBezTo>
                  <a:pt x="2721299" y="204476"/>
                  <a:pt x="2720758" y="212596"/>
                  <a:pt x="2719675" y="219634"/>
                </a:cubicBezTo>
                <a:cubicBezTo>
                  <a:pt x="2718051" y="231002"/>
                  <a:pt x="2715073" y="242371"/>
                  <a:pt x="2712096" y="257258"/>
                </a:cubicBezTo>
                <a:cubicBezTo>
                  <a:pt x="2719133" y="247514"/>
                  <a:pt x="2721840" y="239123"/>
                  <a:pt x="2724006" y="230732"/>
                </a:cubicBezTo>
                <a:cubicBezTo>
                  <a:pt x="2726442" y="220446"/>
                  <a:pt x="2729419" y="210160"/>
                  <a:pt x="2734833" y="200687"/>
                </a:cubicBezTo>
                <a:cubicBezTo>
                  <a:pt x="2739705" y="192025"/>
                  <a:pt x="2747825" y="189318"/>
                  <a:pt x="2757299" y="193378"/>
                </a:cubicBezTo>
                <a:cubicBezTo>
                  <a:pt x="2765961" y="196897"/>
                  <a:pt x="2768667" y="203393"/>
                  <a:pt x="2765419" y="212055"/>
                </a:cubicBezTo>
                <a:cubicBezTo>
                  <a:pt x="2763524" y="216927"/>
                  <a:pt x="2764607" y="218551"/>
                  <a:pt x="2769479" y="219363"/>
                </a:cubicBezTo>
                <a:cubicBezTo>
                  <a:pt x="2780306" y="220987"/>
                  <a:pt x="2783825" y="228296"/>
                  <a:pt x="2782742" y="238581"/>
                </a:cubicBezTo>
                <a:cubicBezTo>
                  <a:pt x="2779765" y="266190"/>
                  <a:pt x="2778682" y="294340"/>
                  <a:pt x="2770291" y="321137"/>
                </a:cubicBezTo>
                <a:cubicBezTo>
                  <a:pt x="2768667" y="326280"/>
                  <a:pt x="2766773" y="331694"/>
                  <a:pt x="2773269" y="337378"/>
                </a:cubicBezTo>
                <a:cubicBezTo>
                  <a:pt x="2776788" y="320055"/>
                  <a:pt x="2789239" y="307333"/>
                  <a:pt x="2792216" y="290551"/>
                </a:cubicBezTo>
                <a:cubicBezTo>
                  <a:pt x="2793299" y="284867"/>
                  <a:pt x="2795464" y="279183"/>
                  <a:pt x="2798442" y="274310"/>
                </a:cubicBezTo>
                <a:cubicBezTo>
                  <a:pt x="2803585" y="265649"/>
                  <a:pt x="2813870" y="266190"/>
                  <a:pt x="2823885" y="275122"/>
                </a:cubicBezTo>
                <a:cubicBezTo>
                  <a:pt x="2823885" y="282431"/>
                  <a:pt x="2823885" y="289739"/>
                  <a:pt x="2823885" y="297047"/>
                </a:cubicBezTo>
                <a:cubicBezTo>
                  <a:pt x="2815765" y="318431"/>
                  <a:pt x="2807645" y="340085"/>
                  <a:pt x="2799253" y="361468"/>
                </a:cubicBezTo>
                <a:cubicBezTo>
                  <a:pt x="2797359" y="366611"/>
                  <a:pt x="2798712" y="371754"/>
                  <a:pt x="2798171" y="376897"/>
                </a:cubicBezTo>
                <a:cubicBezTo>
                  <a:pt x="2796276" y="398280"/>
                  <a:pt x="2788156" y="418039"/>
                  <a:pt x="2780848" y="438069"/>
                </a:cubicBezTo>
                <a:cubicBezTo>
                  <a:pt x="2772998" y="459453"/>
                  <a:pt x="2759464" y="477047"/>
                  <a:pt x="2745660" y="494641"/>
                </a:cubicBezTo>
                <a:cubicBezTo>
                  <a:pt x="2725088" y="520626"/>
                  <a:pt x="2716156" y="552295"/>
                  <a:pt x="2707224" y="583964"/>
                </a:cubicBezTo>
                <a:cubicBezTo>
                  <a:pt x="2698292" y="614821"/>
                  <a:pt x="2686923" y="645137"/>
                  <a:pt x="2675555" y="675182"/>
                </a:cubicBezTo>
                <a:cubicBezTo>
                  <a:pt x="2660126" y="715242"/>
                  <a:pt x="2639013" y="752054"/>
                  <a:pt x="2616277" y="788054"/>
                </a:cubicBezTo>
                <a:cubicBezTo>
                  <a:pt x="2600307" y="813226"/>
                  <a:pt x="2584878" y="839211"/>
                  <a:pt x="2565389" y="862219"/>
                </a:cubicBezTo>
                <a:cubicBezTo>
                  <a:pt x="2557540" y="871422"/>
                  <a:pt x="2550502" y="881437"/>
                  <a:pt x="2543735" y="891452"/>
                </a:cubicBezTo>
                <a:cubicBezTo>
                  <a:pt x="2531284" y="910128"/>
                  <a:pt x="2516939" y="916895"/>
                  <a:pt x="2494743" y="911752"/>
                </a:cubicBezTo>
                <a:cubicBezTo>
                  <a:pt x="2477149" y="907692"/>
                  <a:pt x="2459555" y="903362"/>
                  <a:pt x="2442773" y="897136"/>
                </a:cubicBezTo>
                <a:cubicBezTo>
                  <a:pt x="2396488" y="880625"/>
                  <a:pt x="2348849" y="867903"/>
                  <a:pt x="2302563" y="851392"/>
                </a:cubicBezTo>
                <a:cubicBezTo>
                  <a:pt x="2264668" y="837858"/>
                  <a:pt x="2227315" y="821888"/>
                  <a:pt x="2193481" y="799693"/>
                </a:cubicBezTo>
                <a:cubicBezTo>
                  <a:pt x="2189691" y="797256"/>
                  <a:pt x="2185360" y="795903"/>
                  <a:pt x="2180759" y="797527"/>
                </a:cubicBezTo>
                <a:cubicBezTo>
                  <a:pt x="2171014" y="801046"/>
                  <a:pt x="2164789" y="796444"/>
                  <a:pt x="2158834" y="789678"/>
                </a:cubicBezTo>
                <a:cubicBezTo>
                  <a:pt x="2145030" y="774520"/>
                  <a:pt x="2131225" y="759091"/>
                  <a:pt x="2109571" y="754490"/>
                </a:cubicBezTo>
                <a:cubicBezTo>
                  <a:pt x="2100368" y="752595"/>
                  <a:pt x="2093331" y="753407"/>
                  <a:pt x="2085481" y="760174"/>
                </a:cubicBezTo>
                <a:cubicBezTo>
                  <a:pt x="2060579" y="781828"/>
                  <a:pt x="2035406" y="803753"/>
                  <a:pt x="2005631" y="818099"/>
                </a:cubicBezTo>
                <a:cubicBezTo>
                  <a:pt x="1980188" y="830550"/>
                  <a:pt x="1953120" y="838941"/>
                  <a:pt x="1927406" y="850850"/>
                </a:cubicBezTo>
                <a:cubicBezTo>
                  <a:pt x="1896008" y="865737"/>
                  <a:pt x="1865421" y="882519"/>
                  <a:pt x="1841331" y="908775"/>
                </a:cubicBezTo>
                <a:cubicBezTo>
                  <a:pt x="1829692" y="921497"/>
                  <a:pt x="1814805" y="929888"/>
                  <a:pt x="1799376" y="936925"/>
                </a:cubicBezTo>
                <a:cubicBezTo>
                  <a:pt x="1772579" y="949376"/>
                  <a:pt x="1748219" y="965346"/>
                  <a:pt x="1723858" y="981858"/>
                </a:cubicBezTo>
                <a:cubicBezTo>
                  <a:pt x="1697602" y="999722"/>
                  <a:pt x="1672159" y="1019211"/>
                  <a:pt x="1646444" y="1037887"/>
                </a:cubicBezTo>
                <a:cubicBezTo>
                  <a:pt x="1643738" y="1039782"/>
                  <a:pt x="1639948" y="1041677"/>
                  <a:pt x="1640219" y="1044925"/>
                </a:cubicBezTo>
                <a:cubicBezTo>
                  <a:pt x="1640760" y="1049256"/>
                  <a:pt x="1645632" y="1047090"/>
                  <a:pt x="1648339" y="1048444"/>
                </a:cubicBezTo>
                <a:cubicBezTo>
                  <a:pt x="1680279" y="1061707"/>
                  <a:pt x="1714925" y="1068203"/>
                  <a:pt x="1745512" y="1085256"/>
                </a:cubicBezTo>
                <a:cubicBezTo>
                  <a:pt x="1749031" y="1087151"/>
                  <a:pt x="1753091" y="1088233"/>
                  <a:pt x="1756339" y="1090669"/>
                </a:cubicBezTo>
                <a:cubicBezTo>
                  <a:pt x="1785572" y="1113677"/>
                  <a:pt x="1819406" y="1127752"/>
                  <a:pt x="1852429" y="1143722"/>
                </a:cubicBezTo>
                <a:cubicBezTo>
                  <a:pt x="1890324" y="1161857"/>
                  <a:pt x="1927135" y="1182699"/>
                  <a:pt x="1962865" y="1205165"/>
                </a:cubicBezTo>
                <a:cubicBezTo>
                  <a:pt x="2007255" y="1233316"/>
                  <a:pt x="2052188" y="1260383"/>
                  <a:pt x="2099827" y="1282849"/>
                </a:cubicBezTo>
                <a:cubicBezTo>
                  <a:pt x="2117150" y="1290970"/>
                  <a:pt x="2132308" y="1302609"/>
                  <a:pt x="2145571" y="1316413"/>
                </a:cubicBezTo>
                <a:cubicBezTo>
                  <a:pt x="2153691" y="1325075"/>
                  <a:pt x="2156939" y="1335631"/>
                  <a:pt x="2157751" y="1347541"/>
                </a:cubicBezTo>
                <a:cubicBezTo>
                  <a:pt x="2160458" y="1380293"/>
                  <a:pt x="2149902" y="1407360"/>
                  <a:pt x="2130954" y="1434428"/>
                </a:cubicBezTo>
                <a:cubicBezTo>
                  <a:pt x="2102533" y="1475300"/>
                  <a:pt x="2066263" y="1508593"/>
                  <a:pt x="2034052" y="1545405"/>
                </a:cubicBezTo>
                <a:cubicBezTo>
                  <a:pt x="1991015" y="1594397"/>
                  <a:pt x="1945541" y="1640683"/>
                  <a:pt x="1898985" y="1686157"/>
                </a:cubicBezTo>
                <a:cubicBezTo>
                  <a:pt x="1874624" y="1709976"/>
                  <a:pt x="1847557" y="1731089"/>
                  <a:pt x="1822654" y="1754367"/>
                </a:cubicBezTo>
                <a:cubicBezTo>
                  <a:pt x="1793421" y="1781976"/>
                  <a:pt x="1766083" y="1811480"/>
                  <a:pt x="1742264" y="1844231"/>
                </a:cubicBezTo>
                <a:cubicBezTo>
                  <a:pt x="1720880" y="1873194"/>
                  <a:pt x="1707076" y="1905945"/>
                  <a:pt x="1693813" y="1938968"/>
                </a:cubicBezTo>
                <a:cubicBezTo>
                  <a:pt x="1688670" y="1951960"/>
                  <a:pt x="1698956" y="1961705"/>
                  <a:pt x="1701933" y="1973073"/>
                </a:cubicBezTo>
                <a:cubicBezTo>
                  <a:pt x="1703557" y="1979028"/>
                  <a:pt x="1704640" y="1984441"/>
                  <a:pt x="1698685" y="1987419"/>
                </a:cubicBezTo>
                <a:cubicBezTo>
                  <a:pt x="1691647" y="1990667"/>
                  <a:pt x="1694625" y="1993915"/>
                  <a:pt x="1697602" y="1997434"/>
                </a:cubicBezTo>
                <a:cubicBezTo>
                  <a:pt x="1714113" y="2017464"/>
                  <a:pt x="1732249" y="2035599"/>
                  <a:pt x="1748489" y="2055629"/>
                </a:cubicBezTo>
                <a:cubicBezTo>
                  <a:pt x="1760128" y="2069975"/>
                  <a:pt x="1773121" y="2078095"/>
                  <a:pt x="1790444" y="2082697"/>
                </a:cubicBezTo>
                <a:cubicBezTo>
                  <a:pt x="1798023" y="2084592"/>
                  <a:pt x="1800459" y="2094336"/>
                  <a:pt x="1806143" y="2100020"/>
                </a:cubicBezTo>
                <a:cubicBezTo>
                  <a:pt x="1810203" y="2104080"/>
                  <a:pt x="1813722" y="2105975"/>
                  <a:pt x="1818865" y="2107058"/>
                </a:cubicBezTo>
                <a:cubicBezTo>
                  <a:pt x="1838354" y="2110577"/>
                  <a:pt x="1857842" y="2114366"/>
                  <a:pt x="1877331" y="2117885"/>
                </a:cubicBezTo>
                <a:cubicBezTo>
                  <a:pt x="1896008" y="2121404"/>
                  <a:pt x="1909000" y="2136832"/>
                  <a:pt x="1909541" y="2160652"/>
                </a:cubicBezTo>
                <a:cubicBezTo>
                  <a:pt x="1910083" y="2177704"/>
                  <a:pt x="1901692" y="2190155"/>
                  <a:pt x="1883015" y="2198005"/>
                </a:cubicBezTo>
                <a:cubicBezTo>
                  <a:pt x="1862444" y="2206667"/>
                  <a:pt x="1840519" y="2209644"/>
                  <a:pt x="1818594" y="2210997"/>
                </a:cubicBezTo>
                <a:cubicBezTo>
                  <a:pt x="1797752" y="2212351"/>
                  <a:pt x="1776640" y="2211539"/>
                  <a:pt x="1755797" y="2209373"/>
                </a:cubicBezTo>
                <a:cubicBezTo>
                  <a:pt x="1731166" y="2206937"/>
                  <a:pt x="1707617" y="2200441"/>
                  <a:pt x="1685422" y="2189614"/>
                </a:cubicBezTo>
                <a:cubicBezTo>
                  <a:pt x="1640219" y="2167419"/>
                  <a:pt x="1594204" y="2147388"/>
                  <a:pt x="1546294" y="2131960"/>
                </a:cubicBezTo>
                <a:cubicBezTo>
                  <a:pt x="1521121" y="2123840"/>
                  <a:pt x="1495136" y="2117614"/>
                  <a:pt x="1471588" y="2105975"/>
                </a:cubicBezTo>
                <a:cubicBezTo>
                  <a:pt x="1451287" y="2096231"/>
                  <a:pt x="1428550" y="2090546"/>
                  <a:pt x="1412310" y="2073223"/>
                </a:cubicBezTo>
                <a:cubicBezTo>
                  <a:pt x="1406625" y="2066998"/>
                  <a:pt x="1400670" y="2060772"/>
                  <a:pt x="1397964" y="2052652"/>
                </a:cubicBezTo>
                <a:cubicBezTo>
                  <a:pt x="1394986" y="2043990"/>
                  <a:pt x="1396610" y="2036682"/>
                  <a:pt x="1405813" y="2032622"/>
                </a:cubicBezTo>
                <a:cubicBezTo>
                  <a:pt x="1422866" y="2025043"/>
                  <a:pt x="1430986" y="2009344"/>
                  <a:pt x="1437482" y="1993644"/>
                </a:cubicBezTo>
                <a:cubicBezTo>
                  <a:pt x="1443708" y="1978757"/>
                  <a:pt x="1449122" y="1963600"/>
                  <a:pt x="1459407" y="1950878"/>
                </a:cubicBezTo>
                <a:cubicBezTo>
                  <a:pt x="1468340" y="1939780"/>
                  <a:pt x="1474565" y="1926517"/>
                  <a:pt x="1481061" y="1913795"/>
                </a:cubicBezTo>
                <a:cubicBezTo>
                  <a:pt x="1485663" y="1904592"/>
                  <a:pt x="1492700" y="1901073"/>
                  <a:pt x="1501633" y="1904863"/>
                </a:cubicBezTo>
                <a:cubicBezTo>
                  <a:pt x="1507588" y="1907299"/>
                  <a:pt x="1510565" y="1904863"/>
                  <a:pt x="1514084" y="1901344"/>
                </a:cubicBezTo>
                <a:cubicBezTo>
                  <a:pt x="1521121" y="1894306"/>
                  <a:pt x="1527076" y="1886998"/>
                  <a:pt x="1532219" y="1878066"/>
                </a:cubicBezTo>
                <a:cubicBezTo>
                  <a:pt x="1539527" y="1864803"/>
                  <a:pt x="1551437" y="1853976"/>
                  <a:pt x="1558475" y="1840171"/>
                </a:cubicBezTo>
                <a:cubicBezTo>
                  <a:pt x="1571467" y="1814728"/>
                  <a:pt x="1595016" y="1797946"/>
                  <a:pt x="1610174" y="1774126"/>
                </a:cubicBezTo>
                <a:cubicBezTo>
                  <a:pt x="1629392" y="1743811"/>
                  <a:pt x="1649422" y="1714036"/>
                  <a:pt x="1668369" y="1683720"/>
                </a:cubicBezTo>
                <a:cubicBezTo>
                  <a:pt x="1682986" y="1660442"/>
                  <a:pt x="1696519" y="1636352"/>
                  <a:pt x="1711407" y="1613345"/>
                </a:cubicBezTo>
                <a:cubicBezTo>
                  <a:pt x="1724940" y="1592232"/>
                  <a:pt x="1734685" y="1569225"/>
                  <a:pt x="1746594" y="1547300"/>
                </a:cubicBezTo>
                <a:cubicBezTo>
                  <a:pt x="1755256" y="1531601"/>
                  <a:pt x="1764459" y="1515901"/>
                  <a:pt x="1775557" y="1502097"/>
                </a:cubicBezTo>
                <a:cubicBezTo>
                  <a:pt x="1796669" y="1475300"/>
                  <a:pt x="1819406" y="1449586"/>
                  <a:pt x="1844309" y="1426037"/>
                </a:cubicBezTo>
                <a:cubicBezTo>
                  <a:pt x="1852699" y="1418187"/>
                  <a:pt x="1852158" y="1417917"/>
                  <a:pt x="1841060" y="1414668"/>
                </a:cubicBezTo>
                <a:cubicBezTo>
                  <a:pt x="1797752" y="1402217"/>
                  <a:pt x="1752820" y="1399511"/>
                  <a:pt x="1708700" y="1392744"/>
                </a:cubicBezTo>
                <a:cubicBezTo>
                  <a:pt x="1669452" y="1386789"/>
                  <a:pt x="1629933" y="1382458"/>
                  <a:pt x="1590685" y="1377315"/>
                </a:cubicBezTo>
                <a:cubicBezTo>
                  <a:pt x="1578505" y="1375691"/>
                  <a:pt x="1567136" y="1371360"/>
                  <a:pt x="1555497" y="1368383"/>
                </a:cubicBezTo>
                <a:cubicBezTo>
                  <a:pt x="1517332" y="1357827"/>
                  <a:pt x="1479437" y="1346458"/>
                  <a:pt x="1440460" y="1338067"/>
                </a:cubicBezTo>
                <a:cubicBezTo>
                  <a:pt x="1431257" y="1336172"/>
                  <a:pt x="1422054" y="1332654"/>
                  <a:pt x="1413122" y="1329406"/>
                </a:cubicBezTo>
                <a:cubicBezTo>
                  <a:pt x="1407708" y="1327511"/>
                  <a:pt x="1403377" y="1327782"/>
                  <a:pt x="1398505" y="1331030"/>
                </a:cubicBezTo>
                <a:cubicBezTo>
                  <a:pt x="1363588" y="1353766"/>
                  <a:pt x="1330295" y="1378127"/>
                  <a:pt x="1299438" y="1406007"/>
                </a:cubicBezTo>
                <a:cubicBezTo>
                  <a:pt x="1272911" y="1430097"/>
                  <a:pt x="1248280" y="1456353"/>
                  <a:pt x="1222024" y="1480713"/>
                </a:cubicBezTo>
                <a:cubicBezTo>
                  <a:pt x="1202265" y="1498578"/>
                  <a:pt x="1184130" y="1518337"/>
                  <a:pt x="1162476" y="1534578"/>
                </a:cubicBezTo>
                <a:cubicBezTo>
                  <a:pt x="1137303" y="1552984"/>
                  <a:pt x="1113213" y="1573285"/>
                  <a:pt x="1090746" y="1594668"/>
                </a:cubicBezTo>
                <a:cubicBezTo>
                  <a:pt x="1044731" y="1638518"/>
                  <a:pt x="995468" y="1677495"/>
                  <a:pt x="939168" y="1706999"/>
                </a:cubicBezTo>
                <a:cubicBezTo>
                  <a:pt x="919138" y="1717555"/>
                  <a:pt x="903168" y="1733525"/>
                  <a:pt x="886386" y="1748141"/>
                </a:cubicBezTo>
                <a:cubicBezTo>
                  <a:pt x="850657" y="1779269"/>
                  <a:pt x="814657" y="1809314"/>
                  <a:pt x="768642" y="1825284"/>
                </a:cubicBezTo>
                <a:cubicBezTo>
                  <a:pt x="748341" y="1832322"/>
                  <a:pt x="730747" y="1845855"/>
                  <a:pt x="711259" y="1855058"/>
                </a:cubicBezTo>
                <a:cubicBezTo>
                  <a:pt x="682026" y="1868863"/>
                  <a:pt x="657123" y="1888351"/>
                  <a:pt x="632221" y="1908111"/>
                </a:cubicBezTo>
                <a:cubicBezTo>
                  <a:pt x="617605" y="1919479"/>
                  <a:pt x="601093" y="1928953"/>
                  <a:pt x="586477" y="1940592"/>
                </a:cubicBezTo>
                <a:cubicBezTo>
                  <a:pt x="561033" y="1961163"/>
                  <a:pt x="533154" y="1978216"/>
                  <a:pt x="505815" y="1995539"/>
                </a:cubicBezTo>
                <a:cubicBezTo>
                  <a:pt x="475770" y="2014757"/>
                  <a:pt x="446808" y="2035329"/>
                  <a:pt x="418387" y="2056712"/>
                </a:cubicBezTo>
                <a:cubicBezTo>
                  <a:pt x="381034" y="2084321"/>
                  <a:pt x="347470" y="2115990"/>
                  <a:pt x="321214" y="2154697"/>
                </a:cubicBezTo>
                <a:cubicBezTo>
                  <a:pt x="313094" y="2166607"/>
                  <a:pt x="300372" y="2174185"/>
                  <a:pt x="290357" y="2183930"/>
                </a:cubicBezTo>
                <a:cubicBezTo>
                  <a:pt x="285215" y="2189073"/>
                  <a:pt x="281154" y="2195298"/>
                  <a:pt x="275741" y="2200170"/>
                </a:cubicBezTo>
                <a:cubicBezTo>
                  <a:pt x="261395" y="2213163"/>
                  <a:pt x="248403" y="2227509"/>
                  <a:pt x="237034" y="2243208"/>
                </a:cubicBezTo>
                <a:cubicBezTo>
                  <a:pt x="233786" y="2247809"/>
                  <a:pt x="232162" y="2251328"/>
                  <a:pt x="233786" y="2257283"/>
                </a:cubicBezTo>
                <a:cubicBezTo>
                  <a:pt x="237034" y="2268110"/>
                  <a:pt x="229997" y="2282456"/>
                  <a:pt x="219170" y="2286516"/>
                </a:cubicBezTo>
                <a:cubicBezTo>
                  <a:pt x="209967" y="2289764"/>
                  <a:pt x="205636" y="2296531"/>
                  <a:pt x="201034" y="2304381"/>
                </a:cubicBezTo>
                <a:cubicBezTo>
                  <a:pt x="193997" y="2316832"/>
                  <a:pt x="186147" y="2328741"/>
                  <a:pt x="177756" y="2340110"/>
                </a:cubicBezTo>
                <a:cubicBezTo>
                  <a:pt x="173155" y="2346335"/>
                  <a:pt x="168012" y="2352020"/>
                  <a:pt x="165576" y="2359328"/>
                </a:cubicBezTo>
                <a:cubicBezTo>
                  <a:pt x="165034" y="2360952"/>
                  <a:pt x="163952" y="2363388"/>
                  <a:pt x="162869" y="2363929"/>
                </a:cubicBezTo>
                <a:cubicBezTo>
                  <a:pt x="147711" y="2369072"/>
                  <a:pt x="149335" y="2383147"/>
                  <a:pt x="148252" y="2394516"/>
                </a:cubicBezTo>
                <a:cubicBezTo>
                  <a:pt x="147170" y="2406155"/>
                  <a:pt x="143651" y="2415899"/>
                  <a:pt x="136884" y="2424831"/>
                </a:cubicBezTo>
                <a:cubicBezTo>
                  <a:pt x="118749" y="2448651"/>
                  <a:pt x="107922" y="2475448"/>
                  <a:pt x="101155" y="2504139"/>
                </a:cubicBezTo>
                <a:cubicBezTo>
                  <a:pt x="100613" y="2506576"/>
                  <a:pt x="99801" y="2509012"/>
                  <a:pt x="99260" y="2511718"/>
                </a:cubicBezTo>
                <a:cubicBezTo>
                  <a:pt x="95471" y="2528500"/>
                  <a:pt x="87892" y="2542575"/>
                  <a:pt x="70298" y="2548530"/>
                </a:cubicBezTo>
                <a:cubicBezTo>
                  <a:pt x="60553" y="2550154"/>
                  <a:pt x="52433" y="2550154"/>
                  <a:pt x="44313" y="2550154"/>
                </a:cubicBezTo>
                <a:close/>
              </a:path>
            </a:pathLst>
          </a:custGeom>
          <a:solidFill>
            <a:schemeClr val="accent4"/>
          </a:solidFill>
          <a:ln w="27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232">
            <a:extLst>
              <a:ext uri="{FF2B5EF4-FFF2-40B4-BE49-F238E27FC236}">
                <a16:creationId xmlns:a16="http://schemas.microsoft.com/office/drawing/2014/main" xmlns="" id="{99F6A6FB-7857-4D38-8D84-2299E2596787}"/>
              </a:ext>
            </a:extLst>
          </p:cNvPr>
          <p:cNvSpPr/>
          <p:nvPr/>
        </p:nvSpPr>
        <p:spPr>
          <a:xfrm flipH="1">
            <a:off x="3614220" y="4677256"/>
            <a:ext cx="1705592" cy="1912100"/>
          </a:xfrm>
          <a:custGeom>
            <a:avLst/>
            <a:gdLst>
              <a:gd name="connsiteX0" fmla="*/ 3002233 w 3017885"/>
              <a:gd name="connsiteY0" fmla="*/ 604118 h 3383280"/>
              <a:gd name="connsiteX1" fmla="*/ 2957573 w 3017885"/>
              <a:gd name="connsiteY1" fmla="*/ 595321 h 3383280"/>
              <a:gd name="connsiteX2" fmla="*/ 2930507 w 3017885"/>
              <a:gd name="connsiteY2" fmla="*/ 593291 h 3383280"/>
              <a:gd name="connsiteX3" fmla="*/ 2852692 w 3017885"/>
              <a:gd name="connsiteY3" fmla="*/ 682610 h 3383280"/>
              <a:gd name="connsiteX4" fmla="*/ 2849308 w 3017885"/>
              <a:gd name="connsiteY4" fmla="*/ 734036 h 3383280"/>
              <a:gd name="connsiteX5" fmla="*/ 2806002 w 3017885"/>
              <a:gd name="connsiteY5" fmla="*/ 671107 h 3383280"/>
              <a:gd name="connsiteX6" fmla="*/ 2851338 w 3017885"/>
              <a:gd name="connsiteY6" fmla="*/ 815234 h 3383280"/>
              <a:gd name="connsiteX7" fmla="*/ 2824272 w 3017885"/>
              <a:gd name="connsiteY7" fmla="*/ 947182 h 3383280"/>
              <a:gd name="connsiteX8" fmla="*/ 2705857 w 3017885"/>
              <a:gd name="connsiteY8" fmla="*/ 1185365 h 3383280"/>
              <a:gd name="connsiteX9" fmla="*/ 2705857 w 3017885"/>
              <a:gd name="connsiteY9" fmla="*/ 1185365 h 3383280"/>
              <a:gd name="connsiteX10" fmla="*/ 2705857 w 3017885"/>
              <a:gd name="connsiteY10" fmla="*/ 1185365 h 3383280"/>
              <a:gd name="connsiteX11" fmla="*/ 2668641 w 3017885"/>
              <a:gd name="connsiteY11" fmla="*/ 1163035 h 3383280"/>
              <a:gd name="connsiteX12" fmla="*/ 2389182 w 3017885"/>
              <a:gd name="connsiteY12" fmla="*/ 878840 h 3383280"/>
              <a:gd name="connsiteX13" fmla="*/ 2363470 w 3017885"/>
              <a:gd name="connsiteY13" fmla="*/ 845007 h 3383280"/>
              <a:gd name="connsiteX14" fmla="*/ 2327607 w 3017885"/>
              <a:gd name="connsiteY14" fmla="*/ 706293 h 3383280"/>
              <a:gd name="connsiteX15" fmla="*/ 2380386 w 3017885"/>
              <a:gd name="connsiteY15" fmla="*/ 775988 h 3383280"/>
              <a:gd name="connsiteX16" fmla="*/ 2415572 w 3017885"/>
              <a:gd name="connsiteY16" fmla="*/ 784785 h 3383280"/>
              <a:gd name="connsiteX17" fmla="*/ 2477824 w 3017885"/>
              <a:gd name="connsiteY17" fmla="*/ 738772 h 3383280"/>
              <a:gd name="connsiteX18" fmla="*/ 2477824 w 3017885"/>
              <a:gd name="connsiteY18" fmla="*/ 725916 h 3383280"/>
              <a:gd name="connsiteX19" fmla="*/ 2488651 w 3017885"/>
              <a:gd name="connsiteY19" fmla="*/ 726592 h 3383280"/>
              <a:gd name="connsiteX20" fmla="*/ 2495417 w 3017885"/>
              <a:gd name="connsiteY20" fmla="*/ 723886 h 3383280"/>
              <a:gd name="connsiteX21" fmla="*/ 2518424 w 3017885"/>
              <a:gd name="connsiteY21" fmla="*/ 708999 h 3383280"/>
              <a:gd name="connsiteX22" fmla="*/ 2533987 w 3017885"/>
              <a:gd name="connsiteY22" fmla="*/ 697496 h 3383280"/>
              <a:gd name="connsiteX23" fmla="*/ 2542783 w 3017885"/>
              <a:gd name="connsiteY23" fmla="*/ 655543 h 3383280"/>
              <a:gd name="connsiteX24" fmla="*/ 2561730 w 3017885"/>
              <a:gd name="connsiteY24" fmla="*/ 639304 h 3383280"/>
              <a:gd name="connsiteX25" fmla="*/ 2617892 w 3017885"/>
              <a:gd name="connsiteY25" fmla="*/ 590584 h 3383280"/>
              <a:gd name="connsiteX26" fmla="*/ 2642252 w 3017885"/>
              <a:gd name="connsiteY26" fmla="*/ 552015 h 3383280"/>
              <a:gd name="connsiteX27" fmla="*/ 2642928 w 3017885"/>
              <a:gd name="connsiteY27" fmla="*/ 445780 h 3383280"/>
              <a:gd name="connsiteX28" fmla="*/ 2642928 w 3017885"/>
              <a:gd name="connsiteY28" fmla="*/ 445780 h 3383280"/>
              <a:gd name="connsiteX29" fmla="*/ 2575263 w 3017885"/>
              <a:gd name="connsiteY29" fmla="*/ 341575 h 3383280"/>
              <a:gd name="connsiteX30" fmla="*/ 2575263 w 3017885"/>
              <a:gd name="connsiteY30" fmla="*/ 341575 h 3383280"/>
              <a:gd name="connsiteX31" fmla="*/ 2548873 w 3017885"/>
              <a:gd name="connsiteY31" fmla="*/ 316539 h 3383280"/>
              <a:gd name="connsiteX32" fmla="*/ 2525867 w 3017885"/>
              <a:gd name="connsiteY32" fmla="*/ 307066 h 3383280"/>
              <a:gd name="connsiteX33" fmla="*/ 2330990 w 3017885"/>
              <a:gd name="connsiteY33" fmla="*/ 236017 h 3383280"/>
              <a:gd name="connsiteX34" fmla="*/ 2171299 w 3017885"/>
              <a:gd name="connsiteY34" fmla="*/ 257670 h 3383280"/>
              <a:gd name="connsiteX35" fmla="*/ 2012285 w 3017885"/>
              <a:gd name="connsiteY35" fmla="*/ 332778 h 3383280"/>
              <a:gd name="connsiteX36" fmla="*/ 1904697 w 3017885"/>
              <a:gd name="connsiteY36" fmla="*/ 313155 h 3383280"/>
              <a:gd name="connsiteX37" fmla="*/ 1904697 w 3017885"/>
              <a:gd name="connsiteY37" fmla="*/ 313155 h 3383280"/>
              <a:gd name="connsiteX38" fmla="*/ 1782222 w 3017885"/>
              <a:gd name="connsiteY38" fmla="*/ 250903 h 3383280"/>
              <a:gd name="connsiteX39" fmla="*/ 1762599 w 3017885"/>
              <a:gd name="connsiteY39" fmla="*/ 208274 h 3383280"/>
              <a:gd name="connsiteX40" fmla="*/ 1639448 w 3017885"/>
              <a:gd name="connsiteY40" fmla="*/ 164291 h 3383280"/>
              <a:gd name="connsiteX41" fmla="*/ 1705083 w 3017885"/>
              <a:gd name="connsiteY41" fmla="*/ 234663 h 3383280"/>
              <a:gd name="connsiteX42" fmla="*/ 1731473 w 3017885"/>
              <a:gd name="connsiteY42" fmla="*/ 295562 h 3383280"/>
              <a:gd name="connsiteX43" fmla="*/ 1797108 w 3017885"/>
              <a:gd name="connsiteY43" fmla="*/ 376761 h 3383280"/>
              <a:gd name="connsiteX44" fmla="*/ 2019051 w 3017885"/>
              <a:gd name="connsiteY44" fmla="*/ 523596 h 3383280"/>
              <a:gd name="connsiteX45" fmla="*/ 1754479 w 3017885"/>
              <a:gd name="connsiteY45" fmla="*/ 395031 h 3383280"/>
              <a:gd name="connsiteX46" fmla="*/ 1493966 w 3017885"/>
              <a:gd name="connsiteY46" fmla="*/ 286089 h 3383280"/>
              <a:gd name="connsiteX47" fmla="*/ 1044667 w 3017885"/>
              <a:gd name="connsiteY47" fmla="*/ 152788 h 3383280"/>
              <a:gd name="connsiteX48" fmla="*/ 872796 w 3017885"/>
              <a:gd name="connsiteY48" fmla="*/ 116249 h 3383280"/>
              <a:gd name="connsiteX49" fmla="*/ 872796 w 3017885"/>
              <a:gd name="connsiteY49" fmla="*/ 116249 h 3383280"/>
              <a:gd name="connsiteX50" fmla="*/ 872796 w 3017885"/>
              <a:gd name="connsiteY50" fmla="*/ 116249 h 3383280"/>
              <a:gd name="connsiteX51" fmla="*/ 861970 w 3017885"/>
              <a:gd name="connsiteY51" fmla="*/ 102715 h 3383280"/>
              <a:gd name="connsiteX52" fmla="*/ 677243 w 3017885"/>
              <a:gd name="connsiteY52" fmla="*/ 38433 h 3383280"/>
              <a:gd name="connsiteX53" fmla="*/ 619727 w 3017885"/>
              <a:gd name="connsiteY53" fmla="*/ 9337 h 3383280"/>
              <a:gd name="connsiteX54" fmla="*/ 571008 w 3017885"/>
              <a:gd name="connsiteY54" fmla="*/ 24900 h 3383280"/>
              <a:gd name="connsiteX55" fmla="*/ 571008 w 3017885"/>
              <a:gd name="connsiteY55" fmla="*/ 24900 h 3383280"/>
              <a:gd name="connsiteX56" fmla="*/ 559505 w 3017885"/>
              <a:gd name="connsiteY56" fmla="*/ 35727 h 3383280"/>
              <a:gd name="connsiteX57" fmla="*/ 559505 w 3017885"/>
              <a:gd name="connsiteY57" fmla="*/ 35727 h 3383280"/>
              <a:gd name="connsiteX58" fmla="*/ 493192 w 3017885"/>
              <a:gd name="connsiteY58" fmla="*/ 104069 h 3383280"/>
              <a:gd name="connsiteX59" fmla="*/ 493192 w 3017885"/>
              <a:gd name="connsiteY59" fmla="*/ 104069 h 3383280"/>
              <a:gd name="connsiteX60" fmla="*/ 485072 w 3017885"/>
              <a:gd name="connsiteY60" fmla="*/ 139255 h 3383280"/>
              <a:gd name="connsiteX61" fmla="*/ 547325 w 3017885"/>
              <a:gd name="connsiteY61" fmla="*/ 169704 h 3383280"/>
              <a:gd name="connsiteX62" fmla="*/ 612960 w 3017885"/>
              <a:gd name="connsiteY62" fmla="*/ 192034 h 3383280"/>
              <a:gd name="connsiteX63" fmla="*/ 610254 w 3017885"/>
              <a:gd name="connsiteY63" fmla="*/ 220454 h 3383280"/>
              <a:gd name="connsiteX64" fmla="*/ 586571 w 3017885"/>
              <a:gd name="connsiteY64" fmla="*/ 244813 h 3383280"/>
              <a:gd name="connsiteX65" fmla="*/ 612960 w 3017885"/>
              <a:gd name="connsiteY65" fmla="*/ 254286 h 3383280"/>
              <a:gd name="connsiteX66" fmla="*/ 732052 w 3017885"/>
              <a:gd name="connsiteY66" fmla="*/ 236693 h 3383280"/>
              <a:gd name="connsiteX67" fmla="*/ 1008127 w 3017885"/>
              <a:gd name="connsiteY67" fmla="*/ 273909 h 3383280"/>
              <a:gd name="connsiteX68" fmla="*/ 1008127 w 3017885"/>
              <a:gd name="connsiteY68" fmla="*/ 273909 h 3383280"/>
              <a:gd name="connsiteX69" fmla="*/ 1313299 w 3017885"/>
              <a:gd name="connsiteY69" fmla="*/ 379468 h 3383280"/>
              <a:gd name="connsiteX70" fmla="*/ 1410738 w 3017885"/>
              <a:gd name="connsiteY70" fmla="*/ 421420 h 3383280"/>
              <a:gd name="connsiteX71" fmla="*/ 1777485 w 3017885"/>
              <a:gd name="connsiteY71" fmla="*/ 609531 h 3383280"/>
              <a:gd name="connsiteX72" fmla="*/ 1704407 w 3017885"/>
              <a:gd name="connsiteY72" fmla="*/ 711029 h 3383280"/>
              <a:gd name="connsiteX73" fmla="*/ 1612381 w 3017885"/>
              <a:gd name="connsiteY73" fmla="*/ 831474 h 3383280"/>
              <a:gd name="connsiteX74" fmla="*/ 1571105 w 3017885"/>
              <a:gd name="connsiteY74" fmla="*/ 891020 h 3383280"/>
              <a:gd name="connsiteX75" fmla="*/ 1439834 w 3017885"/>
              <a:gd name="connsiteY75" fmla="*/ 1104843 h 3383280"/>
              <a:gd name="connsiteX76" fmla="*/ 1439834 w 3017885"/>
              <a:gd name="connsiteY76" fmla="*/ 1104843 h 3383280"/>
              <a:gd name="connsiteX77" fmla="*/ 1439834 w 3017885"/>
              <a:gd name="connsiteY77" fmla="*/ 1104843 h 3383280"/>
              <a:gd name="connsiteX78" fmla="*/ 1388408 w 3017885"/>
              <a:gd name="connsiteY78" fmla="*/ 1175215 h 3383280"/>
              <a:gd name="connsiteX79" fmla="*/ 1388408 w 3017885"/>
              <a:gd name="connsiteY79" fmla="*/ 1175215 h 3383280"/>
              <a:gd name="connsiteX80" fmla="*/ 1388408 w 3017885"/>
              <a:gd name="connsiteY80" fmla="*/ 1175215 h 3383280"/>
              <a:gd name="connsiteX81" fmla="*/ 1390438 w 3017885"/>
              <a:gd name="connsiteY81" fmla="*/ 1183335 h 3383280"/>
              <a:gd name="connsiteX82" fmla="*/ 1374875 w 3017885"/>
              <a:gd name="connsiteY82" fmla="*/ 1200252 h 3383280"/>
              <a:gd name="connsiteX83" fmla="*/ 1324126 w 3017885"/>
              <a:gd name="connsiteY83" fmla="*/ 1236791 h 3383280"/>
              <a:gd name="connsiteX84" fmla="*/ 1203681 w 3017885"/>
              <a:gd name="connsiteY84" fmla="*/ 1327463 h 3383280"/>
              <a:gd name="connsiteX85" fmla="*/ 1085266 w 3017885"/>
              <a:gd name="connsiteY85" fmla="*/ 1497304 h 3383280"/>
              <a:gd name="connsiteX86" fmla="*/ 1005421 w 3017885"/>
              <a:gd name="connsiteY86" fmla="*/ 1774056 h 3383280"/>
              <a:gd name="connsiteX87" fmla="*/ 1005421 w 3017885"/>
              <a:gd name="connsiteY87" fmla="*/ 1774056 h 3383280"/>
              <a:gd name="connsiteX88" fmla="*/ 1005421 w 3017885"/>
              <a:gd name="connsiteY88" fmla="*/ 1774056 h 3383280"/>
              <a:gd name="connsiteX89" fmla="*/ 952642 w 3017885"/>
              <a:gd name="connsiteY89" fmla="*/ 1830218 h 3383280"/>
              <a:gd name="connsiteX90" fmla="*/ 794981 w 3017885"/>
              <a:gd name="connsiteY90" fmla="*/ 2026448 h 3383280"/>
              <a:gd name="connsiteX91" fmla="*/ 734759 w 3017885"/>
              <a:gd name="connsiteY91" fmla="*/ 2065695 h 3383280"/>
              <a:gd name="connsiteX92" fmla="*/ 650853 w 3017885"/>
              <a:gd name="connsiteY92" fmla="*/ 2144187 h 3383280"/>
              <a:gd name="connsiteX93" fmla="*/ 610930 w 3017885"/>
              <a:gd name="connsiteY93" fmla="*/ 2171930 h 3383280"/>
              <a:gd name="connsiteX94" fmla="*/ 566271 w 3017885"/>
              <a:gd name="connsiteY94" fmla="*/ 2206439 h 3383280"/>
              <a:gd name="connsiteX95" fmla="*/ 430263 w 3017885"/>
              <a:gd name="connsiteY95" fmla="*/ 2381693 h 3383280"/>
              <a:gd name="connsiteX96" fmla="*/ 333502 w 3017885"/>
              <a:gd name="connsiteY96" fmla="*/ 2566420 h 3383280"/>
              <a:gd name="connsiteX97" fmla="*/ 174487 w 3017885"/>
              <a:gd name="connsiteY97" fmla="*/ 2816106 h 3383280"/>
              <a:gd name="connsiteX98" fmla="*/ 128475 w 3017885"/>
              <a:gd name="connsiteY98" fmla="*/ 2819489 h 3383280"/>
              <a:gd name="connsiteX99" fmla="*/ 29006 w 3017885"/>
              <a:gd name="connsiteY99" fmla="*/ 2834376 h 3383280"/>
              <a:gd name="connsiteX100" fmla="*/ 17503 w 3017885"/>
              <a:gd name="connsiteY100" fmla="*/ 2836406 h 3383280"/>
              <a:gd name="connsiteX101" fmla="*/ 1940 w 3017885"/>
              <a:gd name="connsiteY101" fmla="*/ 2841142 h 3383280"/>
              <a:gd name="connsiteX102" fmla="*/ 31713 w 3017885"/>
              <a:gd name="connsiteY102" fmla="*/ 3159171 h 3383280"/>
              <a:gd name="connsiteX103" fmla="*/ 60809 w 3017885"/>
              <a:gd name="connsiteY103" fmla="*/ 3276909 h 3383280"/>
              <a:gd name="connsiteX104" fmla="*/ 60809 w 3017885"/>
              <a:gd name="connsiteY104" fmla="*/ 3276909 h 3383280"/>
              <a:gd name="connsiteX105" fmla="*/ 123738 w 3017885"/>
              <a:gd name="connsiteY105" fmla="*/ 3372317 h 3383280"/>
              <a:gd name="connsiteX106" fmla="*/ 189374 w 3017885"/>
              <a:gd name="connsiteY106" fmla="*/ 3368934 h 3383280"/>
              <a:gd name="connsiteX107" fmla="*/ 189374 w 3017885"/>
              <a:gd name="connsiteY107" fmla="*/ 3368934 h 3383280"/>
              <a:gd name="connsiteX108" fmla="*/ 189374 w 3017885"/>
              <a:gd name="connsiteY108" fmla="*/ 3368934 h 3383280"/>
              <a:gd name="connsiteX109" fmla="*/ 189374 w 3017885"/>
              <a:gd name="connsiteY109" fmla="*/ 3368934 h 3383280"/>
              <a:gd name="connsiteX110" fmla="*/ 189374 w 3017885"/>
              <a:gd name="connsiteY110" fmla="*/ 3368934 h 3383280"/>
              <a:gd name="connsiteX111" fmla="*/ 229297 w 3017885"/>
              <a:gd name="connsiteY111" fmla="*/ 3186237 h 3383280"/>
              <a:gd name="connsiteX112" fmla="*/ 242830 w 3017885"/>
              <a:gd name="connsiteY112" fmla="*/ 3132781 h 3383280"/>
              <a:gd name="connsiteX113" fmla="*/ 374778 w 3017885"/>
              <a:gd name="connsiteY113" fmla="*/ 2987977 h 3383280"/>
              <a:gd name="connsiteX114" fmla="*/ 374778 w 3017885"/>
              <a:gd name="connsiteY114" fmla="*/ 2987977 h 3383280"/>
              <a:gd name="connsiteX115" fmla="*/ 388311 w 3017885"/>
              <a:gd name="connsiteY115" fmla="*/ 2990683 h 3383280"/>
              <a:gd name="connsiteX116" fmla="*/ 367334 w 3017885"/>
              <a:gd name="connsiteY116" fmla="*/ 2945348 h 3383280"/>
              <a:gd name="connsiteX117" fmla="*/ 346358 w 3017885"/>
              <a:gd name="connsiteY117" fmla="*/ 2874975 h 3383280"/>
              <a:gd name="connsiteX118" fmla="*/ 439060 w 3017885"/>
              <a:gd name="connsiteY118" fmla="*/ 2734231 h 3383280"/>
              <a:gd name="connsiteX119" fmla="*/ 439060 w 3017885"/>
              <a:gd name="connsiteY119" fmla="*/ 2734231 h 3383280"/>
              <a:gd name="connsiteX120" fmla="*/ 558828 w 3017885"/>
              <a:gd name="connsiteY120" fmla="*/ 2578600 h 3383280"/>
              <a:gd name="connsiteX121" fmla="*/ 808514 w 3017885"/>
              <a:gd name="connsiteY121" fmla="*/ 2329591 h 3383280"/>
              <a:gd name="connsiteX122" fmla="*/ 953995 w 3017885"/>
              <a:gd name="connsiteY122" fmla="*/ 2247715 h 3383280"/>
              <a:gd name="connsiteX123" fmla="*/ 1151579 w 3017885"/>
              <a:gd name="connsiteY123" fmla="*/ 2091407 h 3383280"/>
              <a:gd name="connsiteX124" fmla="*/ 1151579 w 3017885"/>
              <a:gd name="connsiteY124" fmla="*/ 2091407 h 3383280"/>
              <a:gd name="connsiteX125" fmla="*/ 1151579 w 3017885"/>
              <a:gd name="connsiteY125" fmla="*/ 2091407 h 3383280"/>
              <a:gd name="connsiteX126" fmla="*/ 1443894 w 3017885"/>
              <a:gd name="connsiteY126" fmla="*/ 1784206 h 3383280"/>
              <a:gd name="connsiteX127" fmla="*/ 1519003 w 3017885"/>
              <a:gd name="connsiteY127" fmla="*/ 1746990 h 3383280"/>
              <a:gd name="connsiteX128" fmla="*/ 1916877 w 3017885"/>
              <a:gd name="connsiteY128" fmla="*/ 1736840 h 3383280"/>
              <a:gd name="connsiteX129" fmla="*/ 1916877 w 3017885"/>
              <a:gd name="connsiteY129" fmla="*/ 1736840 h 3383280"/>
              <a:gd name="connsiteX130" fmla="*/ 1916877 w 3017885"/>
              <a:gd name="connsiteY130" fmla="*/ 1736840 h 3383280"/>
              <a:gd name="connsiteX131" fmla="*/ 1916877 w 3017885"/>
              <a:gd name="connsiteY131" fmla="*/ 1736840 h 3383280"/>
              <a:gd name="connsiteX132" fmla="*/ 1916877 w 3017885"/>
              <a:gd name="connsiteY132" fmla="*/ 1736840 h 3383280"/>
              <a:gd name="connsiteX133" fmla="*/ 1916877 w 3017885"/>
              <a:gd name="connsiteY133" fmla="*/ 1736840 h 3383280"/>
              <a:gd name="connsiteX134" fmla="*/ 2014992 w 3017885"/>
              <a:gd name="connsiteY134" fmla="*/ 1736840 h 3383280"/>
              <a:gd name="connsiteX135" fmla="*/ 2033938 w 3017885"/>
              <a:gd name="connsiteY135" fmla="*/ 1772702 h 3383280"/>
              <a:gd name="connsiteX136" fmla="*/ 1876277 w 3017885"/>
              <a:gd name="connsiteY136" fmla="*/ 2129300 h 3383280"/>
              <a:gd name="connsiteX137" fmla="*/ 1803875 w 3017885"/>
              <a:gd name="connsiteY137" fmla="*/ 2301171 h 3383280"/>
              <a:gd name="connsiteX138" fmla="*/ 1803875 w 3017885"/>
              <a:gd name="connsiteY138" fmla="*/ 2301171 h 3383280"/>
              <a:gd name="connsiteX139" fmla="*/ 1635388 w 3017885"/>
              <a:gd name="connsiteY139" fmla="*/ 2355980 h 3383280"/>
              <a:gd name="connsiteX140" fmla="*/ 1635388 w 3017885"/>
              <a:gd name="connsiteY140" fmla="*/ 2355980 h 3383280"/>
              <a:gd name="connsiteX141" fmla="*/ 1635388 w 3017885"/>
              <a:gd name="connsiteY141" fmla="*/ 2355980 h 3383280"/>
              <a:gd name="connsiteX142" fmla="*/ 1598172 w 3017885"/>
              <a:gd name="connsiteY142" fmla="*/ 2383046 h 3383280"/>
              <a:gd name="connsiteX143" fmla="*/ 1651627 w 3017885"/>
              <a:gd name="connsiteY143" fmla="*/ 2462892 h 3383280"/>
              <a:gd name="connsiteX144" fmla="*/ 1656364 w 3017885"/>
              <a:gd name="connsiteY144" fmla="*/ 2458832 h 3383280"/>
              <a:gd name="connsiteX145" fmla="*/ 1657041 w 3017885"/>
              <a:gd name="connsiteY145" fmla="*/ 2458832 h 3383280"/>
              <a:gd name="connsiteX146" fmla="*/ 1651627 w 3017885"/>
              <a:gd name="connsiteY146" fmla="*/ 2462215 h 3383280"/>
              <a:gd name="connsiteX147" fmla="*/ 1718616 w 3017885"/>
              <a:gd name="connsiteY147" fmla="*/ 2561683 h 3383280"/>
              <a:gd name="connsiteX148" fmla="*/ 1718616 w 3017885"/>
              <a:gd name="connsiteY148" fmla="*/ 2561683 h 3383280"/>
              <a:gd name="connsiteX149" fmla="*/ 1795078 w 3017885"/>
              <a:gd name="connsiteY149" fmla="*/ 2660475 h 3383280"/>
              <a:gd name="connsiteX150" fmla="*/ 1956799 w 3017885"/>
              <a:gd name="connsiteY150" fmla="*/ 2828286 h 3383280"/>
              <a:gd name="connsiteX151" fmla="*/ 1956799 w 3017885"/>
              <a:gd name="connsiteY151" fmla="*/ 2828286 h 3383280"/>
              <a:gd name="connsiteX152" fmla="*/ 1956799 w 3017885"/>
              <a:gd name="connsiteY152" fmla="*/ 2828286 h 3383280"/>
              <a:gd name="connsiteX153" fmla="*/ 1981835 w 3017885"/>
              <a:gd name="connsiteY153" fmla="*/ 2828286 h 3383280"/>
              <a:gd name="connsiteX154" fmla="*/ 1942589 w 3017885"/>
              <a:gd name="connsiteY154" fmla="*/ 2642882 h 3383280"/>
              <a:gd name="connsiteX155" fmla="*/ 1930410 w 3017885"/>
              <a:gd name="connsiteY155" fmla="*/ 2555594 h 3383280"/>
              <a:gd name="connsiteX156" fmla="*/ 1930410 w 3017885"/>
              <a:gd name="connsiteY156" fmla="*/ 2555594 h 3383280"/>
              <a:gd name="connsiteX157" fmla="*/ 2006872 w 3017885"/>
              <a:gd name="connsiteY157" fmla="*/ 2380340 h 3383280"/>
              <a:gd name="connsiteX158" fmla="*/ 2006872 w 3017885"/>
              <a:gd name="connsiteY158" fmla="*/ 2380340 h 3383280"/>
              <a:gd name="connsiteX159" fmla="*/ 2006872 w 3017885"/>
              <a:gd name="connsiteY159" fmla="*/ 2380340 h 3383280"/>
              <a:gd name="connsiteX160" fmla="*/ 2004165 w 3017885"/>
              <a:gd name="connsiteY160" fmla="*/ 2344477 h 3383280"/>
              <a:gd name="connsiteX161" fmla="*/ 1985219 w 3017885"/>
              <a:gd name="connsiteY161" fmla="*/ 2277488 h 3383280"/>
              <a:gd name="connsiteX162" fmla="*/ 2006872 w 3017885"/>
              <a:gd name="connsiteY162" fmla="*/ 2218619 h 3383280"/>
              <a:gd name="connsiteX163" fmla="*/ 2006872 w 3017885"/>
              <a:gd name="connsiteY163" fmla="*/ 2218619 h 3383280"/>
              <a:gd name="connsiteX164" fmla="*/ 2006872 w 3017885"/>
              <a:gd name="connsiteY164" fmla="*/ 2218619 h 3383280"/>
              <a:gd name="connsiteX165" fmla="*/ 2270091 w 3017885"/>
              <a:gd name="connsiteY165" fmla="*/ 1875554 h 3383280"/>
              <a:gd name="connsiteX166" fmla="*/ 2349936 w 3017885"/>
              <a:gd name="connsiteY166" fmla="*/ 1759169 h 3383280"/>
              <a:gd name="connsiteX167" fmla="*/ 2274151 w 3017885"/>
              <a:gd name="connsiteY167" fmla="*/ 1507453 h 3383280"/>
              <a:gd name="connsiteX168" fmla="*/ 2274151 w 3017885"/>
              <a:gd name="connsiteY168" fmla="*/ 1507453 h 3383280"/>
              <a:gd name="connsiteX169" fmla="*/ 2274151 w 3017885"/>
              <a:gd name="connsiteY169" fmla="*/ 1507453 h 3383280"/>
              <a:gd name="connsiteX170" fmla="*/ 1945296 w 3017885"/>
              <a:gd name="connsiteY170" fmla="*/ 1388362 h 3383280"/>
              <a:gd name="connsiteX171" fmla="*/ 1732149 w 3017885"/>
              <a:gd name="connsiteY171" fmla="*/ 1349792 h 3383280"/>
              <a:gd name="connsiteX172" fmla="*/ 1784252 w 3017885"/>
              <a:gd name="connsiteY172" fmla="*/ 1299720 h 3383280"/>
              <a:gd name="connsiteX173" fmla="*/ 1879660 w 3017885"/>
              <a:gd name="connsiteY173" fmla="*/ 1227318 h 3383280"/>
              <a:gd name="connsiteX174" fmla="*/ 1879660 w 3017885"/>
              <a:gd name="connsiteY174" fmla="*/ 1227318 h 3383280"/>
              <a:gd name="connsiteX175" fmla="*/ 1914170 w 3017885"/>
              <a:gd name="connsiteY175" fmla="*/ 1197545 h 3383280"/>
              <a:gd name="connsiteX176" fmla="*/ 1914170 w 3017885"/>
              <a:gd name="connsiteY176" fmla="*/ 1197545 h 3383280"/>
              <a:gd name="connsiteX177" fmla="*/ 2063711 w 3017885"/>
              <a:gd name="connsiteY177" fmla="*/ 1167095 h 3383280"/>
              <a:gd name="connsiteX178" fmla="*/ 2063711 w 3017885"/>
              <a:gd name="connsiteY178" fmla="*/ 1167095 h 3383280"/>
              <a:gd name="connsiteX179" fmla="*/ 2063711 w 3017885"/>
              <a:gd name="connsiteY179" fmla="*/ 1167095 h 3383280"/>
              <a:gd name="connsiteX180" fmla="*/ 2155736 w 3017885"/>
              <a:gd name="connsiteY180" fmla="*/ 1083867 h 3383280"/>
              <a:gd name="connsiteX181" fmla="*/ 2230845 w 3017885"/>
              <a:gd name="connsiteY181" fmla="*/ 1037854 h 3383280"/>
              <a:gd name="connsiteX182" fmla="*/ 2364146 w 3017885"/>
              <a:gd name="connsiteY182" fmla="*/ 1141383 h 3383280"/>
              <a:gd name="connsiteX183" fmla="*/ 2697738 w 3017885"/>
              <a:gd name="connsiteY183" fmla="*/ 1371446 h 3383280"/>
              <a:gd name="connsiteX184" fmla="*/ 2697738 w 3017885"/>
              <a:gd name="connsiteY184" fmla="*/ 1371446 h 3383280"/>
              <a:gd name="connsiteX185" fmla="*/ 2697738 w 3017885"/>
              <a:gd name="connsiteY185" fmla="*/ 1371446 h 3383280"/>
              <a:gd name="connsiteX186" fmla="*/ 2827655 w 3017885"/>
              <a:gd name="connsiteY186" fmla="*/ 1326786 h 3383280"/>
              <a:gd name="connsiteX187" fmla="*/ 2931184 w 3017885"/>
              <a:gd name="connsiteY187" fmla="*/ 997255 h 3383280"/>
              <a:gd name="connsiteX188" fmla="*/ 2931184 w 3017885"/>
              <a:gd name="connsiteY188" fmla="*/ 997255 h 3383280"/>
              <a:gd name="connsiteX189" fmla="*/ 2931184 w 3017885"/>
              <a:gd name="connsiteY189" fmla="*/ 997255 h 3383280"/>
              <a:gd name="connsiteX190" fmla="*/ 2969753 w 3017885"/>
              <a:gd name="connsiteY190" fmla="*/ 824031 h 3383280"/>
              <a:gd name="connsiteX191" fmla="*/ 3015766 w 3017885"/>
              <a:gd name="connsiteY191" fmla="*/ 692083 h 3383280"/>
              <a:gd name="connsiteX192" fmla="*/ 3023209 w 3017885"/>
              <a:gd name="connsiteY192" fmla="*/ 632537 h 3383280"/>
              <a:gd name="connsiteX193" fmla="*/ 3002233 w 3017885"/>
              <a:gd name="connsiteY193" fmla="*/ 604118 h 3383280"/>
              <a:gd name="connsiteX194" fmla="*/ 1985219 w 3017885"/>
              <a:gd name="connsiteY194" fmla="*/ 1663084 h 3383280"/>
              <a:gd name="connsiteX195" fmla="*/ 1985219 w 3017885"/>
              <a:gd name="connsiteY195" fmla="*/ 1663084 h 3383280"/>
              <a:gd name="connsiteX196" fmla="*/ 1985219 w 3017885"/>
              <a:gd name="connsiteY196" fmla="*/ 1663084 h 3383280"/>
              <a:gd name="connsiteX197" fmla="*/ 1985219 w 3017885"/>
              <a:gd name="connsiteY197" fmla="*/ 1663084 h 3383280"/>
              <a:gd name="connsiteX198" fmla="*/ 1985219 w 3017885"/>
              <a:gd name="connsiteY198" fmla="*/ 1663084 h 3383280"/>
              <a:gd name="connsiteX199" fmla="*/ 2294451 w 3017885"/>
              <a:gd name="connsiteY199" fmla="*/ 413977 h 3383280"/>
              <a:gd name="connsiteX200" fmla="*/ 2366853 w 3017885"/>
              <a:gd name="connsiteY200" fmla="*/ 330749 h 3383280"/>
              <a:gd name="connsiteX201" fmla="*/ 2432488 w 3017885"/>
              <a:gd name="connsiteY201" fmla="*/ 325335 h 3383280"/>
              <a:gd name="connsiteX202" fmla="*/ 2387152 w 3017885"/>
              <a:gd name="connsiteY202" fmla="*/ 349695 h 3383280"/>
              <a:gd name="connsiteX203" fmla="*/ 2294451 w 3017885"/>
              <a:gd name="connsiteY203" fmla="*/ 413977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3017885" h="3383280">
                <a:moveTo>
                  <a:pt x="3002233" y="604118"/>
                </a:moveTo>
                <a:cubicBezTo>
                  <a:pt x="2989376" y="604794"/>
                  <a:pt x="2970430" y="594644"/>
                  <a:pt x="2957573" y="595321"/>
                </a:cubicBezTo>
                <a:cubicBezTo>
                  <a:pt x="2957573" y="595321"/>
                  <a:pt x="2930507" y="593291"/>
                  <a:pt x="2930507" y="593291"/>
                </a:cubicBezTo>
                <a:cubicBezTo>
                  <a:pt x="2880435" y="577728"/>
                  <a:pt x="2856752" y="665017"/>
                  <a:pt x="2852692" y="682610"/>
                </a:cubicBezTo>
                <a:cubicBezTo>
                  <a:pt x="2852692" y="682610"/>
                  <a:pt x="2852692" y="726592"/>
                  <a:pt x="2849308" y="734036"/>
                </a:cubicBezTo>
                <a:cubicBezTo>
                  <a:pt x="2826979" y="719149"/>
                  <a:pt x="2844572" y="681256"/>
                  <a:pt x="2806002" y="671107"/>
                </a:cubicBezTo>
                <a:cubicBezTo>
                  <a:pt x="2800589" y="731329"/>
                  <a:pt x="2806002" y="776665"/>
                  <a:pt x="2851338" y="815234"/>
                </a:cubicBezTo>
                <a:cubicBezTo>
                  <a:pt x="2872991" y="836211"/>
                  <a:pt x="2831715" y="925529"/>
                  <a:pt x="2824272" y="947182"/>
                </a:cubicBezTo>
                <a:cubicBezTo>
                  <a:pt x="2793823" y="1037177"/>
                  <a:pt x="2762697" y="1102813"/>
                  <a:pt x="2705857" y="1185365"/>
                </a:cubicBezTo>
                <a:cubicBezTo>
                  <a:pt x="2705857" y="1185365"/>
                  <a:pt x="2705857" y="1185365"/>
                  <a:pt x="2705857" y="1185365"/>
                </a:cubicBezTo>
                <a:cubicBezTo>
                  <a:pt x="2705857" y="1185365"/>
                  <a:pt x="2705857" y="1185365"/>
                  <a:pt x="2705857" y="1185365"/>
                </a:cubicBezTo>
                <a:cubicBezTo>
                  <a:pt x="2688264" y="1186718"/>
                  <a:pt x="2679468" y="1173185"/>
                  <a:pt x="2668641" y="1163035"/>
                </a:cubicBezTo>
                <a:cubicBezTo>
                  <a:pt x="2569173" y="1071687"/>
                  <a:pt x="2469704" y="990488"/>
                  <a:pt x="2389182" y="878840"/>
                </a:cubicBezTo>
                <a:lnTo>
                  <a:pt x="2363470" y="845007"/>
                </a:lnTo>
                <a:cubicBezTo>
                  <a:pt x="2307307" y="743509"/>
                  <a:pt x="2199042" y="713059"/>
                  <a:pt x="2327607" y="706293"/>
                </a:cubicBezTo>
                <a:cubicBezTo>
                  <a:pt x="2328960" y="706293"/>
                  <a:pt x="2358733" y="756365"/>
                  <a:pt x="2380386" y="775988"/>
                </a:cubicBezTo>
                <a:cubicBezTo>
                  <a:pt x="2387829" y="782078"/>
                  <a:pt x="2412189" y="785461"/>
                  <a:pt x="2415572" y="784785"/>
                </a:cubicBezTo>
                <a:cubicBezTo>
                  <a:pt x="2431135" y="782755"/>
                  <a:pt x="2464291" y="736065"/>
                  <a:pt x="2477824" y="738772"/>
                </a:cubicBezTo>
                <a:cubicBezTo>
                  <a:pt x="2488651" y="740125"/>
                  <a:pt x="2477148" y="729976"/>
                  <a:pt x="2477824" y="725916"/>
                </a:cubicBezTo>
                <a:cubicBezTo>
                  <a:pt x="2479854" y="721856"/>
                  <a:pt x="2484591" y="725239"/>
                  <a:pt x="2488651" y="726592"/>
                </a:cubicBezTo>
                <a:cubicBezTo>
                  <a:pt x="2494741" y="729299"/>
                  <a:pt x="2496094" y="726592"/>
                  <a:pt x="2495417" y="723886"/>
                </a:cubicBezTo>
                <a:cubicBezTo>
                  <a:pt x="2498801" y="715089"/>
                  <a:pt x="2506920" y="708999"/>
                  <a:pt x="2518424" y="708999"/>
                </a:cubicBezTo>
                <a:cubicBezTo>
                  <a:pt x="2525867" y="708999"/>
                  <a:pt x="2531280" y="704939"/>
                  <a:pt x="2533987" y="697496"/>
                </a:cubicBezTo>
                <a:cubicBezTo>
                  <a:pt x="2536017" y="683286"/>
                  <a:pt x="2533987" y="668400"/>
                  <a:pt x="2542783" y="655543"/>
                </a:cubicBezTo>
                <a:cubicBezTo>
                  <a:pt x="2547520" y="647424"/>
                  <a:pt x="2556993" y="640657"/>
                  <a:pt x="2561730" y="639304"/>
                </a:cubicBezTo>
                <a:cubicBezTo>
                  <a:pt x="2594886" y="628477"/>
                  <a:pt x="2612479" y="597351"/>
                  <a:pt x="2617892" y="590584"/>
                </a:cubicBezTo>
                <a:cubicBezTo>
                  <a:pt x="2623982" y="583141"/>
                  <a:pt x="2640898" y="556075"/>
                  <a:pt x="2642252" y="552015"/>
                </a:cubicBezTo>
                <a:cubicBezTo>
                  <a:pt x="2661875" y="522242"/>
                  <a:pt x="2642928" y="445780"/>
                  <a:pt x="2642928" y="445780"/>
                </a:cubicBezTo>
                <a:cubicBezTo>
                  <a:pt x="2642928" y="445780"/>
                  <a:pt x="2642928" y="445780"/>
                  <a:pt x="2642928" y="445780"/>
                </a:cubicBezTo>
                <a:cubicBezTo>
                  <a:pt x="2622629" y="409241"/>
                  <a:pt x="2621952" y="360521"/>
                  <a:pt x="2575263" y="341575"/>
                </a:cubicBezTo>
                <a:lnTo>
                  <a:pt x="2575263" y="341575"/>
                </a:lnTo>
                <a:cubicBezTo>
                  <a:pt x="2552933" y="323982"/>
                  <a:pt x="2571203" y="334132"/>
                  <a:pt x="2548873" y="316539"/>
                </a:cubicBezTo>
                <a:cubicBezTo>
                  <a:pt x="2540753" y="309096"/>
                  <a:pt x="2525867" y="307066"/>
                  <a:pt x="2525867" y="307066"/>
                </a:cubicBezTo>
                <a:cubicBezTo>
                  <a:pt x="2510980" y="210980"/>
                  <a:pt x="2424369" y="157525"/>
                  <a:pt x="2330990" y="236017"/>
                </a:cubicBezTo>
                <a:cubicBezTo>
                  <a:pt x="2287007" y="272556"/>
                  <a:pt x="2220695" y="232633"/>
                  <a:pt x="2171299" y="257670"/>
                </a:cubicBezTo>
                <a:cubicBezTo>
                  <a:pt x="2109724" y="270526"/>
                  <a:pt x="2076567" y="330749"/>
                  <a:pt x="2012285" y="332778"/>
                </a:cubicBezTo>
                <a:cubicBezTo>
                  <a:pt x="1976422" y="333455"/>
                  <a:pt x="1904697" y="313155"/>
                  <a:pt x="1904697" y="313155"/>
                </a:cubicBezTo>
                <a:cubicBezTo>
                  <a:pt x="1904697" y="313155"/>
                  <a:pt x="1904697" y="313155"/>
                  <a:pt x="1904697" y="313155"/>
                </a:cubicBezTo>
                <a:cubicBezTo>
                  <a:pt x="1871541" y="300299"/>
                  <a:pt x="1797108" y="283383"/>
                  <a:pt x="1782222" y="250903"/>
                </a:cubicBezTo>
                <a:cubicBezTo>
                  <a:pt x="1782222" y="250903"/>
                  <a:pt x="1762599" y="208274"/>
                  <a:pt x="1762599" y="208274"/>
                </a:cubicBezTo>
                <a:cubicBezTo>
                  <a:pt x="1727413" y="154141"/>
                  <a:pt x="1663130" y="169028"/>
                  <a:pt x="1639448" y="164291"/>
                </a:cubicBezTo>
                <a:cubicBezTo>
                  <a:pt x="1684783" y="189327"/>
                  <a:pt x="1686813" y="208274"/>
                  <a:pt x="1705083" y="234663"/>
                </a:cubicBezTo>
                <a:cubicBezTo>
                  <a:pt x="1713880" y="254963"/>
                  <a:pt x="1724706" y="271879"/>
                  <a:pt x="1731473" y="295562"/>
                </a:cubicBezTo>
                <a:cubicBezTo>
                  <a:pt x="1743653" y="314509"/>
                  <a:pt x="1776809" y="354431"/>
                  <a:pt x="1797108" y="376761"/>
                </a:cubicBezTo>
                <a:cubicBezTo>
                  <a:pt x="1865451" y="426157"/>
                  <a:pt x="2044088" y="491793"/>
                  <a:pt x="2019051" y="523596"/>
                </a:cubicBezTo>
                <a:cubicBezTo>
                  <a:pt x="1976422" y="488409"/>
                  <a:pt x="1754479" y="395031"/>
                  <a:pt x="1754479" y="395031"/>
                </a:cubicBezTo>
                <a:cubicBezTo>
                  <a:pt x="1667867" y="358491"/>
                  <a:pt x="1580578" y="322629"/>
                  <a:pt x="1493966" y="286089"/>
                </a:cubicBezTo>
                <a:cubicBezTo>
                  <a:pt x="1345779" y="237370"/>
                  <a:pt x="1197591" y="187974"/>
                  <a:pt x="1044667" y="152788"/>
                </a:cubicBezTo>
                <a:cubicBezTo>
                  <a:pt x="991888" y="135872"/>
                  <a:pt x="875503" y="119632"/>
                  <a:pt x="872796" y="116249"/>
                </a:cubicBezTo>
                <a:cubicBezTo>
                  <a:pt x="872796" y="116249"/>
                  <a:pt x="872796" y="116249"/>
                  <a:pt x="872796" y="116249"/>
                </a:cubicBezTo>
                <a:cubicBezTo>
                  <a:pt x="872796" y="116249"/>
                  <a:pt x="872796" y="116249"/>
                  <a:pt x="872796" y="116249"/>
                </a:cubicBezTo>
                <a:cubicBezTo>
                  <a:pt x="869413" y="111512"/>
                  <a:pt x="865353" y="107452"/>
                  <a:pt x="861970" y="102715"/>
                </a:cubicBezTo>
                <a:cubicBezTo>
                  <a:pt x="793628" y="100685"/>
                  <a:pt x="733405" y="75649"/>
                  <a:pt x="677243" y="38433"/>
                </a:cubicBezTo>
                <a:cubicBezTo>
                  <a:pt x="658296" y="28960"/>
                  <a:pt x="639350" y="19487"/>
                  <a:pt x="619727" y="9337"/>
                </a:cubicBezTo>
                <a:cubicBezTo>
                  <a:pt x="598751" y="-1490"/>
                  <a:pt x="578451" y="-9609"/>
                  <a:pt x="571008" y="24900"/>
                </a:cubicBezTo>
                <a:cubicBezTo>
                  <a:pt x="571008" y="24900"/>
                  <a:pt x="571008" y="24900"/>
                  <a:pt x="571008" y="24900"/>
                </a:cubicBezTo>
                <a:cubicBezTo>
                  <a:pt x="566948" y="28283"/>
                  <a:pt x="562888" y="31667"/>
                  <a:pt x="559505" y="35727"/>
                </a:cubicBezTo>
                <a:cubicBezTo>
                  <a:pt x="559505" y="35727"/>
                  <a:pt x="559505" y="35727"/>
                  <a:pt x="559505" y="35727"/>
                </a:cubicBezTo>
                <a:cubicBezTo>
                  <a:pt x="503342" y="24900"/>
                  <a:pt x="499959" y="66176"/>
                  <a:pt x="493192" y="104069"/>
                </a:cubicBezTo>
                <a:lnTo>
                  <a:pt x="493192" y="104069"/>
                </a:lnTo>
                <a:cubicBezTo>
                  <a:pt x="459360" y="108129"/>
                  <a:pt x="464096" y="124368"/>
                  <a:pt x="485072" y="139255"/>
                </a:cubicBezTo>
                <a:cubicBezTo>
                  <a:pt x="504019" y="152111"/>
                  <a:pt x="526348" y="159555"/>
                  <a:pt x="547325" y="169704"/>
                </a:cubicBezTo>
                <a:cubicBezTo>
                  <a:pt x="568978" y="177148"/>
                  <a:pt x="591308" y="183914"/>
                  <a:pt x="612960" y="192034"/>
                </a:cubicBezTo>
                <a:cubicBezTo>
                  <a:pt x="644087" y="204214"/>
                  <a:pt x="614990" y="210980"/>
                  <a:pt x="610254" y="220454"/>
                </a:cubicBezTo>
                <a:cubicBezTo>
                  <a:pt x="597397" y="223837"/>
                  <a:pt x="583864" y="229250"/>
                  <a:pt x="586571" y="244813"/>
                </a:cubicBezTo>
                <a:cubicBezTo>
                  <a:pt x="589278" y="259023"/>
                  <a:pt x="603487" y="254963"/>
                  <a:pt x="612960" y="254286"/>
                </a:cubicBezTo>
                <a:cubicBezTo>
                  <a:pt x="652883" y="249550"/>
                  <a:pt x="694159" y="255640"/>
                  <a:pt x="732052" y="236693"/>
                </a:cubicBezTo>
                <a:cubicBezTo>
                  <a:pt x="847083" y="204214"/>
                  <a:pt x="916779" y="256993"/>
                  <a:pt x="1008127" y="273909"/>
                </a:cubicBezTo>
                <a:lnTo>
                  <a:pt x="1008127" y="273909"/>
                </a:lnTo>
                <a:cubicBezTo>
                  <a:pt x="1108273" y="313832"/>
                  <a:pt x="1209771" y="349695"/>
                  <a:pt x="1313299" y="379468"/>
                </a:cubicBezTo>
                <a:cubicBezTo>
                  <a:pt x="1315329" y="384204"/>
                  <a:pt x="1383672" y="404504"/>
                  <a:pt x="1410738" y="421420"/>
                </a:cubicBezTo>
                <a:cubicBezTo>
                  <a:pt x="1498026" y="478260"/>
                  <a:pt x="1782222" y="578405"/>
                  <a:pt x="1777485" y="609531"/>
                </a:cubicBezTo>
                <a:cubicBezTo>
                  <a:pt x="1746359" y="681933"/>
                  <a:pt x="1708466" y="706293"/>
                  <a:pt x="1704407" y="711029"/>
                </a:cubicBezTo>
                <a:cubicBezTo>
                  <a:pt x="1673280" y="750952"/>
                  <a:pt x="1623208" y="775988"/>
                  <a:pt x="1612381" y="831474"/>
                </a:cubicBezTo>
                <a:cubicBezTo>
                  <a:pt x="1612381" y="831474"/>
                  <a:pt x="1581932" y="869367"/>
                  <a:pt x="1571105" y="891020"/>
                </a:cubicBezTo>
                <a:cubicBezTo>
                  <a:pt x="1531183" y="964775"/>
                  <a:pt x="1489230" y="1037177"/>
                  <a:pt x="1439834" y="1104843"/>
                </a:cubicBezTo>
                <a:cubicBezTo>
                  <a:pt x="1439834" y="1104843"/>
                  <a:pt x="1439834" y="1104843"/>
                  <a:pt x="1439834" y="1104843"/>
                </a:cubicBezTo>
                <a:cubicBezTo>
                  <a:pt x="1439834" y="1104843"/>
                  <a:pt x="1439834" y="1104843"/>
                  <a:pt x="1439834" y="1104843"/>
                </a:cubicBezTo>
                <a:cubicBezTo>
                  <a:pt x="1418858" y="1125819"/>
                  <a:pt x="1376228" y="1130556"/>
                  <a:pt x="1388408" y="1175215"/>
                </a:cubicBezTo>
                <a:cubicBezTo>
                  <a:pt x="1388408" y="1175215"/>
                  <a:pt x="1388408" y="1175215"/>
                  <a:pt x="1388408" y="1175215"/>
                </a:cubicBezTo>
                <a:cubicBezTo>
                  <a:pt x="1388408" y="1175215"/>
                  <a:pt x="1388408" y="1175215"/>
                  <a:pt x="1388408" y="1175215"/>
                </a:cubicBezTo>
                <a:cubicBezTo>
                  <a:pt x="1389762" y="1177922"/>
                  <a:pt x="1390438" y="1180628"/>
                  <a:pt x="1390438" y="1183335"/>
                </a:cubicBezTo>
                <a:cubicBezTo>
                  <a:pt x="1385025" y="1189425"/>
                  <a:pt x="1376228" y="1197545"/>
                  <a:pt x="1374875" y="1200252"/>
                </a:cubicBezTo>
                <a:cubicBezTo>
                  <a:pt x="1364049" y="1222581"/>
                  <a:pt x="1349162" y="1207018"/>
                  <a:pt x="1324126" y="1236791"/>
                </a:cubicBezTo>
                <a:cubicBezTo>
                  <a:pt x="1293000" y="1278744"/>
                  <a:pt x="1251047" y="1307163"/>
                  <a:pt x="1203681" y="1327463"/>
                </a:cubicBezTo>
                <a:cubicBezTo>
                  <a:pt x="1130602" y="1360619"/>
                  <a:pt x="1102859" y="1425578"/>
                  <a:pt x="1085266" y="1497304"/>
                </a:cubicBezTo>
                <a:cubicBezTo>
                  <a:pt x="1067673" y="1560909"/>
                  <a:pt x="1065643" y="1701654"/>
                  <a:pt x="1005421" y="1774056"/>
                </a:cubicBezTo>
                <a:cubicBezTo>
                  <a:pt x="1005421" y="1774056"/>
                  <a:pt x="1005421" y="1774056"/>
                  <a:pt x="1005421" y="1774056"/>
                </a:cubicBezTo>
                <a:cubicBezTo>
                  <a:pt x="1005421" y="1774056"/>
                  <a:pt x="1005421" y="1774056"/>
                  <a:pt x="1005421" y="1774056"/>
                </a:cubicBezTo>
                <a:cubicBezTo>
                  <a:pt x="987828" y="1793002"/>
                  <a:pt x="970911" y="1811949"/>
                  <a:pt x="952642" y="1830218"/>
                </a:cubicBezTo>
                <a:cubicBezTo>
                  <a:pt x="893096" y="1889764"/>
                  <a:pt x="859263" y="1970286"/>
                  <a:pt x="794981" y="2026448"/>
                </a:cubicBezTo>
                <a:cubicBezTo>
                  <a:pt x="776035" y="2040658"/>
                  <a:pt x="759118" y="2056898"/>
                  <a:pt x="734759" y="2065695"/>
                </a:cubicBezTo>
                <a:cubicBezTo>
                  <a:pt x="696866" y="2079228"/>
                  <a:pt x="667770" y="2105617"/>
                  <a:pt x="650853" y="2144187"/>
                </a:cubicBezTo>
                <a:cubicBezTo>
                  <a:pt x="637320" y="2153660"/>
                  <a:pt x="624464" y="2163133"/>
                  <a:pt x="610930" y="2171930"/>
                </a:cubicBezTo>
                <a:cubicBezTo>
                  <a:pt x="589954" y="2187493"/>
                  <a:pt x="583188" y="2190876"/>
                  <a:pt x="566271" y="2206439"/>
                </a:cubicBezTo>
                <a:cubicBezTo>
                  <a:pt x="516199" y="2252452"/>
                  <a:pt x="462066" y="2314704"/>
                  <a:pt x="430263" y="2381693"/>
                </a:cubicBezTo>
                <a:cubicBezTo>
                  <a:pt x="395754" y="2443945"/>
                  <a:pt x="368011" y="2504168"/>
                  <a:pt x="333502" y="2566420"/>
                </a:cubicBezTo>
                <a:cubicBezTo>
                  <a:pt x="303052" y="2635439"/>
                  <a:pt x="213733" y="2811370"/>
                  <a:pt x="174487" y="2816106"/>
                </a:cubicBezTo>
                <a:cubicBezTo>
                  <a:pt x="174487" y="2816106"/>
                  <a:pt x="160278" y="2815429"/>
                  <a:pt x="128475" y="2819489"/>
                </a:cubicBezTo>
                <a:cubicBezTo>
                  <a:pt x="94642" y="2824226"/>
                  <a:pt x="58103" y="2807986"/>
                  <a:pt x="29006" y="2834376"/>
                </a:cubicBezTo>
                <a:cubicBezTo>
                  <a:pt x="29006" y="2834376"/>
                  <a:pt x="17503" y="2836406"/>
                  <a:pt x="17503" y="2836406"/>
                </a:cubicBezTo>
                <a:cubicBezTo>
                  <a:pt x="9383" y="2837759"/>
                  <a:pt x="3970" y="2835052"/>
                  <a:pt x="1940" y="2841142"/>
                </a:cubicBezTo>
                <a:cubicBezTo>
                  <a:pt x="-8886" y="2959557"/>
                  <a:pt x="29006" y="3048199"/>
                  <a:pt x="31713" y="3159171"/>
                </a:cubicBezTo>
                <a:cubicBezTo>
                  <a:pt x="33066" y="3167967"/>
                  <a:pt x="43216" y="3249166"/>
                  <a:pt x="60809" y="3276909"/>
                </a:cubicBezTo>
                <a:cubicBezTo>
                  <a:pt x="60809" y="3276909"/>
                  <a:pt x="60809" y="3276909"/>
                  <a:pt x="60809" y="3276909"/>
                </a:cubicBezTo>
                <a:cubicBezTo>
                  <a:pt x="81786" y="3320215"/>
                  <a:pt x="112235" y="3356078"/>
                  <a:pt x="123738" y="3372317"/>
                </a:cubicBezTo>
                <a:cubicBezTo>
                  <a:pt x="136595" y="3387204"/>
                  <a:pt x="168397" y="3389910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219823" y="3312095"/>
                  <a:pt x="196817" y="3243076"/>
                  <a:pt x="229297" y="3186237"/>
                </a:cubicBezTo>
                <a:cubicBezTo>
                  <a:pt x="250950" y="3172704"/>
                  <a:pt x="250950" y="3153757"/>
                  <a:pt x="242830" y="3132781"/>
                </a:cubicBezTo>
                <a:cubicBezTo>
                  <a:pt x="263129" y="3018426"/>
                  <a:pt x="273279" y="3007600"/>
                  <a:pt x="374778" y="2987977"/>
                </a:cubicBezTo>
                <a:cubicBezTo>
                  <a:pt x="374778" y="2987977"/>
                  <a:pt x="374778" y="2987977"/>
                  <a:pt x="374778" y="2987977"/>
                </a:cubicBezTo>
                <a:cubicBezTo>
                  <a:pt x="379514" y="2988653"/>
                  <a:pt x="383574" y="2990007"/>
                  <a:pt x="388311" y="2990683"/>
                </a:cubicBezTo>
                <a:cubicBezTo>
                  <a:pt x="396431" y="2991360"/>
                  <a:pt x="384927" y="2947377"/>
                  <a:pt x="367334" y="2945348"/>
                </a:cubicBezTo>
                <a:cubicBezTo>
                  <a:pt x="296285" y="2938581"/>
                  <a:pt x="331472" y="2906778"/>
                  <a:pt x="346358" y="2874975"/>
                </a:cubicBezTo>
                <a:cubicBezTo>
                  <a:pt x="369364" y="2822873"/>
                  <a:pt x="409287" y="2781597"/>
                  <a:pt x="439060" y="2734231"/>
                </a:cubicBezTo>
                <a:lnTo>
                  <a:pt x="439060" y="2734231"/>
                </a:lnTo>
                <a:cubicBezTo>
                  <a:pt x="478983" y="2682805"/>
                  <a:pt x="518905" y="2630702"/>
                  <a:pt x="558828" y="2578600"/>
                </a:cubicBezTo>
                <a:cubicBezTo>
                  <a:pt x="558828" y="2578600"/>
                  <a:pt x="707016" y="2394549"/>
                  <a:pt x="808514" y="2329591"/>
                </a:cubicBezTo>
                <a:cubicBezTo>
                  <a:pt x="862647" y="2313351"/>
                  <a:pt x="917456" y="2276135"/>
                  <a:pt x="953995" y="2247715"/>
                </a:cubicBezTo>
                <a:cubicBezTo>
                  <a:pt x="1031810" y="2211176"/>
                  <a:pt x="1098123" y="2159073"/>
                  <a:pt x="1151579" y="2091407"/>
                </a:cubicBezTo>
                <a:cubicBezTo>
                  <a:pt x="1151579" y="2091407"/>
                  <a:pt x="1151579" y="2091407"/>
                  <a:pt x="1151579" y="2091407"/>
                </a:cubicBezTo>
                <a:cubicBezTo>
                  <a:pt x="1151579" y="2091407"/>
                  <a:pt x="1151579" y="2091407"/>
                  <a:pt x="1151579" y="2091407"/>
                </a:cubicBezTo>
                <a:cubicBezTo>
                  <a:pt x="1258490" y="1998029"/>
                  <a:pt x="1364725" y="1903974"/>
                  <a:pt x="1443894" y="1784206"/>
                </a:cubicBezTo>
                <a:cubicBezTo>
                  <a:pt x="1462840" y="1755786"/>
                  <a:pt x="1483817" y="1746313"/>
                  <a:pt x="1519003" y="1746990"/>
                </a:cubicBezTo>
                <a:cubicBezTo>
                  <a:pt x="1651627" y="1751050"/>
                  <a:pt x="1784929" y="1759169"/>
                  <a:pt x="1916877" y="1736840"/>
                </a:cubicBezTo>
                <a:cubicBezTo>
                  <a:pt x="1916877" y="1736840"/>
                  <a:pt x="1916877" y="1736840"/>
                  <a:pt x="1916877" y="1736840"/>
                </a:cubicBezTo>
                <a:lnTo>
                  <a:pt x="1916877" y="1736840"/>
                </a:lnTo>
                <a:cubicBezTo>
                  <a:pt x="1916877" y="1736840"/>
                  <a:pt x="1916877" y="1736840"/>
                  <a:pt x="1916877" y="1736840"/>
                </a:cubicBezTo>
                <a:cubicBezTo>
                  <a:pt x="1916877" y="1736840"/>
                  <a:pt x="1916877" y="1736840"/>
                  <a:pt x="1916877" y="1736840"/>
                </a:cubicBezTo>
                <a:lnTo>
                  <a:pt x="1916877" y="1736840"/>
                </a:lnTo>
                <a:cubicBezTo>
                  <a:pt x="1949356" y="1736840"/>
                  <a:pt x="1981835" y="1736840"/>
                  <a:pt x="2014992" y="1736840"/>
                </a:cubicBezTo>
                <a:cubicBezTo>
                  <a:pt x="2044764" y="1736840"/>
                  <a:pt x="2049501" y="1749696"/>
                  <a:pt x="2033938" y="1772702"/>
                </a:cubicBezTo>
                <a:cubicBezTo>
                  <a:pt x="1959506" y="1882321"/>
                  <a:pt x="1939206" y="2014945"/>
                  <a:pt x="1876277" y="2129300"/>
                </a:cubicBezTo>
                <a:cubicBezTo>
                  <a:pt x="1847858" y="2186139"/>
                  <a:pt x="1807258" y="2235535"/>
                  <a:pt x="1803875" y="2301171"/>
                </a:cubicBezTo>
                <a:cubicBezTo>
                  <a:pt x="1803875" y="2301171"/>
                  <a:pt x="1803875" y="2301171"/>
                  <a:pt x="1803875" y="2301171"/>
                </a:cubicBezTo>
                <a:cubicBezTo>
                  <a:pt x="1745682" y="2314027"/>
                  <a:pt x="1697640" y="2355303"/>
                  <a:pt x="1635388" y="2355980"/>
                </a:cubicBezTo>
                <a:cubicBezTo>
                  <a:pt x="1635388" y="2355980"/>
                  <a:pt x="1635388" y="2355980"/>
                  <a:pt x="1635388" y="2355980"/>
                </a:cubicBezTo>
                <a:cubicBezTo>
                  <a:pt x="1635388" y="2355980"/>
                  <a:pt x="1635388" y="2355980"/>
                  <a:pt x="1635388" y="2355980"/>
                </a:cubicBezTo>
                <a:cubicBezTo>
                  <a:pt x="1632004" y="2355303"/>
                  <a:pt x="1595465" y="2362747"/>
                  <a:pt x="1598172" y="2383046"/>
                </a:cubicBezTo>
                <a:cubicBezTo>
                  <a:pt x="1599525" y="2395903"/>
                  <a:pt x="1634711" y="2448682"/>
                  <a:pt x="1651627" y="2462892"/>
                </a:cubicBezTo>
                <a:cubicBezTo>
                  <a:pt x="1651627" y="2462892"/>
                  <a:pt x="1656364" y="2458832"/>
                  <a:pt x="1656364" y="2458832"/>
                </a:cubicBezTo>
                <a:cubicBezTo>
                  <a:pt x="1656364" y="2458832"/>
                  <a:pt x="1657041" y="2458832"/>
                  <a:pt x="1657041" y="2458832"/>
                </a:cubicBezTo>
                <a:cubicBezTo>
                  <a:pt x="1655011" y="2460185"/>
                  <a:pt x="1653657" y="2461538"/>
                  <a:pt x="1651627" y="2462215"/>
                </a:cubicBezTo>
                <a:cubicBezTo>
                  <a:pt x="1659747" y="2504844"/>
                  <a:pt x="1688843" y="2533264"/>
                  <a:pt x="1718616" y="2561683"/>
                </a:cubicBezTo>
                <a:cubicBezTo>
                  <a:pt x="1718616" y="2561683"/>
                  <a:pt x="1718616" y="2561683"/>
                  <a:pt x="1718616" y="2561683"/>
                </a:cubicBezTo>
                <a:cubicBezTo>
                  <a:pt x="1744329" y="2594840"/>
                  <a:pt x="1769365" y="2627319"/>
                  <a:pt x="1795078" y="2660475"/>
                </a:cubicBezTo>
                <a:cubicBezTo>
                  <a:pt x="1837031" y="2728141"/>
                  <a:pt x="1874247" y="2799866"/>
                  <a:pt x="1956799" y="2828286"/>
                </a:cubicBezTo>
                <a:cubicBezTo>
                  <a:pt x="1956799" y="2828286"/>
                  <a:pt x="1956799" y="2828286"/>
                  <a:pt x="1956799" y="2828286"/>
                </a:cubicBezTo>
                <a:cubicBezTo>
                  <a:pt x="1956799" y="2828286"/>
                  <a:pt x="1956799" y="2828286"/>
                  <a:pt x="1956799" y="2828286"/>
                </a:cubicBezTo>
                <a:cubicBezTo>
                  <a:pt x="1964919" y="2828286"/>
                  <a:pt x="1973716" y="2828286"/>
                  <a:pt x="1981835" y="2828286"/>
                </a:cubicBezTo>
                <a:cubicBezTo>
                  <a:pt x="1987249" y="2762650"/>
                  <a:pt x="1952739" y="2705135"/>
                  <a:pt x="1942589" y="2642882"/>
                </a:cubicBezTo>
                <a:cubicBezTo>
                  <a:pt x="1949356" y="2612433"/>
                  <a:pt x="1940560" y="2584013"/>
                  <a:pt x="1930410" y="2555594"/>
                </a:cubicBezTo>
                <a:cubicBezTo>
                  <a:pt x="1930410" y="2555594"/>
                  <a:pt x="1930410" y="2555594"/>
                  <a:pt x="1930410" y="2555594"/>
                </a:cubicBezTo>
                <a:cubicBezTo>
                  <a:pt x="1927703" y="2484545"/>
                  <a:pt x="1941236" y="2420939"/>
                  <a:pt x="2006872" y="2380340"/>
                </a:cubicBezTo>
                <a:cubicBezTo>
                  <a:pt x="2006872" y="2380340"/>
                  <a:pt x="2006872" y="2380340"/>
                  <a:pt x="2006872" y="2380340"/>
                </a:cubicBezTo>
                <a:cubicBezTo>
                  <a:pt x="2006872" y="2380340"/>
                  <a:pt x="2006872" y="2380340"/>
                  <a:pt x="2006872" y="2380340"/>
                </a:cubicBezTo>
                <a:cubicBezTo>
                  <a:pt x="2025142" y="2366807"/>
                  <a:pt x="2029201" y="2347860"/>
                  <a:pt x="2004165" y="2344477"/>
                </a:cubicBezTo>
                <a:cubicBezTo>
                  <a:pt x="1938529" y="2336357"/>
                  <a:pt x="1967626" y="2306584"/>
                  <a:pt x="1985219" y="2277488"/>
                </a:cubicBezTo>
                <a:cubicBezTo>
                  <a:pt x="1996045" y="2259218"/>
                  <a:pt x="2009578" y="2242302"/>
                  <a:pt x="2006872" y="2218619"/>
                </a:cubicBezTo>
                <a:cubicBezTo>
                  <a:pt x="2006872" y="2218619"/>
                  <a:pt x="2006872" y="2218619"/>
                  <a:pt x="2006872" y="2218619"/>
                </a:cubicBezTo>
                <a:cubicBezTo>
                  <a:pt x="2006872" y="2218619"/>
                  <a:pt x="2006872" y="2218619"/>
                  <a:pt x="2006872" y="2218619"/>
                </a:cubicBezTo>
                <a:cubicBezTo>
                  <a:pt x="2097544" y="2106294"/>
                  <a:pt x="2193629" y="1998706"/>
                  <a:pt x="2270091" y="1875554"/>
                </a:cubicBezTo>
                <a:cubicBezTo>
                  <a:pt x="2284977" y="1828865"/>
                  <a:pt x="2322870" y="1797739"/>
                  <a:pt x="2349936" y="1759169"/>
                </a:cubicBezTo>
                <a:cubicBezTo>
                  <a:pt x="2437225" y="1633311"/>
                  <a:pt x="2416249" y="1561586"/>
                  <a:pt x="2274151" y="1507453"/>
                </a:cubicBezTo>
                <a:cubicBezTo>
                  <a:pt x="2274151" y="1507453"/>
                  <a:pt x="2274151" y="1507453"/>
                  <a:pt x="2274151" y="1507453"/>
                </a:cubicBezTo>
                <a:cubicBezTo>
                  <a:pt x="2274151" y="1507453"/>
                  <a:pt x="2274151" y="1507453"/>
                  <a:pt x="2274151" y="1507453"/>
                </a:cubicBezTo>
                <a:cubicBezTo>
                  <a:pt x="2268738" y="1500687"/>
                  <a:pt x="2054914" y="1406632"/>
                  <a:pt x="1945296" y="1388362"/>
                </a:cubicBezTo>
                <a:cubicBezTo>
                  <a:pt x="1874247" y="1376859"/>
                  <a:pt x="1799815" y="1380919"/>
                  <a:pt x="1732149" y="1349792"/>
                </a:cubicBezTo>
                <a:cubicBezTo>
                  <a:pt x="1733503" y="1315960"/>
                  <a:pt x="1763276" y="1312576"/>
                  <a:pt x="1784252" y="1299720"/>
                </a:cubicBezTo>
                <a:cubicBezTo>
                  <a:pt x="1818085" y="1278744"/>
                  <a:pt x="1864097" y="1272654"/>
                  <a:pt x="1879660" y="1227318"/>
                </a:cubicBezTo>
                <a:cubicBezTo>
                  <a:pt x="1879660" y="1227318"/>
                  <a:pt x="1879660" y="1227318"/>
                  <a:pt x="1879660" y="1227318"/>
                </a:cubicBezTo>
                <a:cubicBezTo>
                  <a:pt x="1891164" y="1217845"/>
                  <a:pt x="1902667" y="1207695"/>
                  <a:pt x="1914170" y="1197545"/>
                </a:cubicBezTo>
                <a:cubicBezTo>
                  <a:pt x="1914170" y="1197545"/>
                  <a:pt x="1914170" y="1197545"/>
                  <a:pt x="1914170" y="1197545"/>
                </a:cubicBezTo>
                <a:cubicBezTo>
                  <a:pt x="1962889" y="1181305"/>
                  <a:pt x="2016345" y="1188748"/>
                  <a:pt x="2063711" y="1167095"/>
                </a:cubicBezTo>
                <a:cubicBezTo>
                  <a:pt x="2063711" y="1167095"/>
                  <a:pt x="2063711" y="1167095"/>
                  <a:pt x="2063711" y="1167095"/>
                </a:cubicBezTo>
                <a:cubicBezTo>
                  <a:pt x="2063711" y="1167095"/>
                  <a:pt x="2063711" y="1167095"/>
                  <a:pt x="2063711" y="1167095"/>
                </a:cubicBezTo>
                <a:cubicBezTo>
                  <a:pt x="2111753" y="1158299"/>
                  <a:pt x="2138143" y="1125819"/>
                  <a:pt x="2155736" y="1083867"/>
                </a:cubicBezTo>
                <a:cubicBezTo>
                  <a:pt x="2169946" y="1050034"/>
                  <a:pt x="2190246" y="1028381"/>
                  <a:pt x="2230845" y="1037854"/>
                </a:cubicBezTo>
                <a:cubicBezTo>
                  <a:pt x="2280917" y="1065597"/>
                  <a:pt x="2324223" y="1100783"/>
                  <a:pt x="2364146" y="1141383"/>
                </a:cubicBezTo>
                <a:cubicBezTo>
                  <a:pt x="2459555" y="1240851"/>
                  <a:pt x="2573233" y="1313930"/>
                  <a:pt x="2697738" y="1371446"/>
                </a:cubicBezTo>
                <a:cubicBezTo>
                  <a:pt x="2697738" y="1371446"/>
                  <a:pt x="2697738" y="1371446"/>
                  <a:pt x="2697738" y="1371446"/>
                </a:cubicBezTo>
                <a:cubicBezTo>
                  <a:pt x="2697738" y="1371446"/>
                  <a:pt x="2697738" y="1371446"/>
                  <a:pt x="2697738" y="1371446"/>
                </a:cubicBezTo>
                <a:cubicBezTo>
                  <a:pt x="2758637" y="1407308"/>
                  <a:pt x="2795853" y="1394452"/>
                  <a:pt x="2827655" y="1326786"/>
                </a:cubicBezTo>
                <a:cubicBezTo>
                  <a:pt x="2837129" y="1271977"/>
                  <a:pt x="2919004" y="1056124"/>
                  <a:pt x="2931184" y="997255"/>
                </a:cubicBezTo>
                <a:lnTo>
                  <a:pt x="2931184" y="997255"/>
                </a:lnTo>
                <a:lnTo>
                  <a:pt x="2931184" y="997255"/>
                </a:lnTo>
                <a:cubicBezTo>
                  <a:pt x="2946070" y="942446"/>
                  <a:pt x="2969753" y="824031"/>
                  <a:pt x="2969753" y="824031"/>
                </a:cubicBezTo>
                <a:cubicBezTo>
                  <a:pt x="2979226" y="790198"/>
                  <a:pt x="3013059" y="728622"/>
                  <a:pt x="3015766" y="692083"/>
                </a:cubicBezTo>
                <a:cubicBezTo>
                  <a:pt x="3022532" y="664340"/>
                  <a:pt x="3023209" y="646070"/>
                  <a:pt x="3023209" y="632537"/>
                </a:cubicBezTo>
                <a:cubicBezTo>
                  <a:pt x="3023886" y="616974"/>
                  <a:pt x="3002233" y="604118"/>
                  <a:pt x="3002233" y="604118"/>
                </a:cubicBezTo>
                <a:close/>
                <a:moveTo>
                  <a:pt x="1985219" y="1663084"/>
                </a:moveTo>
                <a:cubicBezTo>
                  <a:pt x="1985219" y="1663084"/>
                  <a:pt x="1985219" y="1663084"/>
                  <a:pt x="1985219" y="1663084"/>
                </a:cubicBezTo>
                <a:cubicBezTo>
                  <a:pt x="1985219" y="1663084"/>
                  <a:pt x="1984542" y="1663084"/>
                  <a:pt x="1985219" y="1663084"/>
                </a:cubicBezTo>
                <a:cubicBezTo>
                  <a:pt x="1984542" y="1663084"/>
                  <a:pt x="1984542" y="1663084"/>
                  <a:pt x="1985219" y="1663084"/>
                </a:cubicBezTo>
                <a:cubicBezTo>
                  <a:pt x="1984542" y="1663084"/>
                  <a:pt x="1985219" y="1663084"/>
                  <a:pt x="1985219" y="1663084"/>
                </a:cubicBezTo>
                <a:close/>
                <a:moveTo>
                  <a:pt x="2294451" y="413977"/>
                </a:moveTo>
                <a:cubicBezTo>
                  <a:pt x="2280241" y="426157"/>
                  <a:pt x="2341816" y="341575"/>
                  <a:pt x="2366853" y="330749"/>
                </a:cubicBezTo>
                <a:cubicBezTo>
                  <a:pt x="2391889" y="319922"/>
                  <a:pt x="2424369" y="307742"/>
                  <a:pt x="2432488" y="325335"/>
                </a:cubicBezTo>
                <a:cubicBezTo>
                  <a:pt x="2439932" y="342252"/>
                  <a:pt x="2412189" y="338868"/>
                  <a:pt x="2387152" y="349695"/>
                </a:cubicBezTo>
                <a:cubicBezTo>
                  <a:pt x="2362116" y="359845"/>
                  <a:pt x="2343846" y="370671"/>
                  <a:pt x="2294451" y="413977"/>
                </a:cubicBezTo>
                <a:close/>
              </a:path>
            </a:pathLst>
          </a:custGeom>
          <a:solidFill>
            <a:schemeClr val="accent2"/>
          </a:solidFill>
          <a:ln w="67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xmlns="" id="{634AF910-898C-40D8-8315-F9B3DE78D757}"/>
              </a:ext>
            </a:extLst>
          </p:cNvPr>
          <p:cNvSpPr/>
          <p:nvPr/>
        </p:nvSpPr>
        <p:spPr>
          <a:xfrm rot="20979654" flipH="1">
            <a:off x="3780946" y="1491094"/>
            <a:ext cx="1592887" cy="2002045"/>
          </a:xfrm>
          <a:custGeom>
            <a:avLst/>
            <a:gdLst>
              <a:gd name="connsiteX0" fmla="*/ 5056453 w 5075311"/>
              <a:gd name="connsiteY0" fmla="*/ 5614820 h 6378986"/>
              <a:gd name="connsiteX1" fmla="*/ 4947404 w 5075311"/>
              <a:gd name="connsiteY1" fmla="*/ 5571364 h 6378986"/>
              <a:gd name="connsiteX2" fmla="*/ 4861312 w 5075311"/>
              <a:gd name="connsiteY2" fmla="*/ 5615640 h 6378986"/>
              <a:gd name="connsiteX3" fmla="*/ 4684209 w 5075311"/>
              <a:gd name="connsiteY3" fmla="*/ 5686973 h 6378986"/>
              <a:gd name="connsiteX4" fmla="*/ 4430853 w 5075311"/>
              <a:gd name="connsiteY4" fmla="*/ 5707471 h 6378986"/>
              <a:gd name="connsiteX5" fmla="*/ 4398876 w 5075311"/>
              <a:gd name="connsiteY5" fmla="*/ 5706651 h 6378986"/>
              <a:gd name="connsiteX6" fmla="*/ 4334103 w 5075311"/>
              <a:gd name="connsiteY6" fmla="*/ 5658276 h 6378986"/>
              <a:gd name="connsiteX7" fmla="*/ 4280808 w 5075311"/>
              <a:gd name="connsiteY7" fmla="*/ 5521349 h 6378986"/>
              <a:gd name="connsiteX8" fmla="*/ 4194716 w 5075311"/>
              <a:gd name="connsiteY8" fmla="*/ 5275372 h 6378986"/>
              <a:gd name="connsiteX9" fmla="*/ 4032372 w 5075311"/>
              <a:gd name="connsiteY9" fmla="*/ 4761282 h 6378986"/>
              <a:gd name="connsiteX10" fmla="*/ 4002854 w 5075311"/>
              <a:gd name="connsiteY10" fmla="*/ 4551382 h 6378986"/>
              <a:gd name="connsiteX11" fmla="*/ 3934801 w 5075311"/>
              <a:gd name="connsiteY11" fmla="*/ 4289828 h 6378986"/>
              <a:gd name="connsiteX12" fmla="*/ 3801974 w 5075311"/>
              <a:gd name="connsiteY12" fmla="*/ 4074188 h 6378986"/>
              <a:gd name="connsiteX13" fmla="*/ 3606833 w 5075311"/>
              <a:gd name="connsiteY13" fmla="*/ 3670787 h 6378986"/>
              <a:gd name="connsiteX14" fmla="*/ 3358396 w 5075311"/>
              <a:gd name="connsiteY14" fmla="*/ 3292803 h 6378986"/>
              <a:gd name="connsiteX15" fmla="*/ 3307562 w 5075311"/>
              <a:gd name="connsiteY15" fmla="*/ 3228029 h 6378986"/>
              <a:gd name="connsiteX16" fmla="*/ 3282964 w 5075311"/>
              <a:gd name="connsiteY16" fmla="*/ 3143578 h 6378986"/>
              <a:gd name="connsiteX17" fmla="*/ 3320680 w 5075311"/>
              <a:gd name="connsiteY17" fmla="*/ 3009930 h 6378986"/>
              <a:gd name="connsiteX18" fmla="*/ 3393653 w 5075311"/>
              <a:gd name="connsiteY18" fmla="*/ 2678682 h 6378986"/>
              <a:gd name="connsiteX19" fmla="*/ 3406772 w 5075311"/>
              <a:gd name="connsiteY19" fmla="*/ 2467143 h 6378986"/>
              <a:gd name="connsiteX20" fmla="*/ 3482205 w 5075311"/>
              <a:gd name="connsiteY20" fmla="*/ 2043243 h 6378986"/>
              <a:gd name="connsiteX21" fmla="*/ 3495323 w 5075311"/>
              <a:gd name="connsiteY21" fmla="*/ 2008807 h 6378986"/>
              <a:gd name="connsiteX22" fmla="*/ 3542059 w 5075311"/>
              <a:gd name="connsiteY22" fmla="*/ 2009627 h 6378986"/>
              <a:gd name="connsiteX23" fmla="*/ 3561737 w 5075311"/>
              <a:gd name="connsiteY23" fmla="*/ 2055542 h 6378986"/>
              <a:gd name="connsiteX24" fmla="*/ 3672426 w 5075311"/>
              <a:gd name="connsiteY24" fmla="*/ 2252323 h 6378986"/>
              <a:gd name="connsiteX25" fmla="*/ 3824931 w 5075311"/>
              <a:gd name="connsiteY25" fmla="*/ 2322017 h 6378986"/>
              <a:gd name="connsiteX26" fmla="*/ 3904464 w 5075311"/>
              <a:gd name="connsiteY26" fmla="*/ 2292499 h 6378986"/>
              <a:gd name="connsiteX27" fmla="*/ 3992196 w 5075311"/>
              <a:gd name="connsiteY27" fmla="*/ 2211327 h 6378986"/>
              <a:gd name="connsiteX28" fmla="*/ 4079107 w 5075311"/>
              <a:gd name="connsiteY28" fmla="*/ 2100638 h 6378986"/>
              <a:gd name="connsiteX29" fmla="*/ 4270969 w 5075311"/>
              <a:gd name="connsiteY29" fmla="*/ 1850562 h 6378986"/>
              <a:gd name="connsiteX30" fmla="*/ 4418555 w 5075311"/>
              <a:gd name="connsiteY30" fmla="*/ 1652141 h 6378986"/>
              <a:gd name="connsiteX31" fmla="*/ 4386578 w 5075311"/>
              <a:gd name="connsiteY31" fmla="*/ 1506195 h 6378986"/>
              <a:gd name="connsiteX32" fmla="*/ 4173398 w 5075311"/>
              <a:gd name="connsiteY32" fmla="*/ 1466839 h 6378986"/>
              <a:gd name="connsiteX33" fmla="*/ 4124203 w 5075311"/>
              <a:gd name="connsiteY33" fmla="*/ 1560310 h 6378986"/>
              <a:gd name="connsiteX34" fmla="*/ 4144701 w 5075311"/>
              <a:gd name="connsiteY34" fmla="*/ 1697237 h 6378986"/>
              <a:gd name="connsiteX35" fmla="*/ 4102885 w 5075311"/>
              <a:gd name="connsiteY35" fmla="*/ 1797267 h 6378986"/>
              <a:gd name="connsiteX36" fmla="*/ 4060249 w 5075311"/>
              <a:gd name="connsiteY36" fmla="*/ 1831704 h 6378986"/>
              <a:gd name="connsiteX37" fmla="*/ 3957759 w 5075311"/>
              <a:gd name="connsiteY37" fmla="*/ 1914516 h 6378986"/>
              <a:gd name="connsiteX38" fmla="*/ 3900364 w 5075311"/>
              <a:gd name="connsiteY38" fmla="*/ 1953052 h 6378986"/>
              <a:gd name="connsiteX39" fmla="*/ 3833131 w 5075311"/>
              <a:gd name="connsiteY39" fmla="*/ 1925995 h 6378986"/>
              <a:gd name="connsiteX40" fmla="*/ 3818372 w 5075311"/>
              <a:gd name="connsiteY40" fmla="*/ 1894838 h 6378986"/>
              <a:gd name="connsiteX41" fmla="*/ 3641269 w 5075311"/>
              <a:gd name="connsiteY41" fmla="*/ 1451260 h 6378986"/>
              <a:gd name="connsiteX42" fmla="*/ 3388734 w 5075311"/>
              <a:gd name="connsiteY42" fmla="*/ 1191345 h 6378986"/>
              <a:gd name="connsiteX43" fmla="*/ 3334619 w 5075311"/>
              <a:gd name="connsiteY43" fmla="*/ 1166748 h 6378986"/>
              <a:gd name="connsiteX44" fmla="*/ 3306742 w 5075311"/>
              <a:gd name="connsiteY44" fmla="*/ 1146250 h 6378986"/>
              <a:gd name="connsiteX45" fmla="*/ 3297722 w 5075311"/>
              <a:gd name="connsiteY45" fmla="*/ 1126572 h 6378986"/>
              <a:gd name="connsiteX46" fmla="*/ 3323960 w 5075311"/>
              <a:gd name="connsiteY46" fmla="*/ 979806 h 6378986"/>
              <a:gd name="connsiteX47" fmla="*/ 3387914 w 5075311"/>
              <a:gd name="connsiteY47" fmla="*/ 916672 h 6378986"/>
              <a:gd name="connsiteX48" fmla="*/ 3491224 w 5075311"/>
              <a:gd name="connsiteY48" fmla="*/ 901913 h 6378986"/>
              <a:gd name="connsiteX49" fmla="*/ 3556817 w 5075311"/>
              <a:gd name="connsiteY49" fmla="*/ 836320 h 6378986"/>
              <a:gd name="connsiteX50" fmla="*/ 3569116 w 5075311"/>
              <a:gd name="connsiteY50" fmla="*/ 733009 h 6378986"/>
              <a:gd name="connsiteX51" fmla="*/ 3578135 w 5075311"/>
              <a:gd name="connsiteY51" fmla="*/ 678075 h 6378986"/>
              <a:gd name="connsiteX52" fmla="*/ 3612572 w 5075311"/>
              <a:gd name="connsiteY52" fmla="*/ 621500 h 6378986"/>
              <a:gd name="connsiteX53" fmla="*/ 3629790 w 5075311"/>
              <a:gd name="connsiteY53" fmla="*/ 568205 h 6378986"/>
              <a:gd name="connsiteX54" fmla="*/ 3613392 w 5075311"/>
              <a:gd name="connsiteY54" fmla="*/ 542788 h 6378986"/>
              <a:gd name="connsiteX55" fmla="*/ 3578135 w 5075311"/>
              <a:gd name="connsiteY55" fmla="*/ 387823 h 6378986"/>
              <a:gd name="connsiteX56" fmla="*/ 3560097 w 5075311"/>
              <a:gd name="connsiteY56" fmla="*/ 277133 h 6378986"/>
              <a:gd name="connsiteX57" fmla="*/ 3479745 w 5075311"/>
              <a:gd name="connsiteY57" fmla="*/ 112329 h 6378986"/>
              <a:gd name="connsiteX58" fmla="*/ 3435469 w 5075311"/>
              <a:gd name="connsiteY58" fmla="*/ 66414 h 6378986"/>
              <a:gd name="connsiteX59" fmla="*/ 3296082 w 5075311"/>
              <a:gd name="connsiteY59" fmla="*/ 14759 h 6378986"/>
              <a:gd name="connsiteX60" fmla="*/ 3226389 w 5075311"/>
              <a:gd name="connsiteY60" fmla="*/ 0 h 6378986"/>
              <a:gd name="connsiteX61" fmla="*/ 3036988 w 5075311"/>
              <a:gd name="connsiteY61" fmla="*/ 0 h 6378986"/>
              <a:gd name="connsiteX62" fmla="*/ 3022229 w 5075311"/>
              <a:gd name="connsiteY62" fmla="*/ 7379 h 6378986"/>
              <a:gd name="connsiteX63" fmla="*/ 2812329 w 5075311"/>
              <a:gd name="connsiteY63" fmla="*/ 136107 h 6378986"/>
              <a:gd name="connsiteX64" fmla="*/ 2760674 w 5075311"/>
              <a:gd name="connsiteY64" fmla="*/ 166444 h 6378986"/>
              <a:gd name="connsiteX65" fmla="*/ 2560613 w 5075311"/>
              <a:gd name="connsiteY65" fmla="*/ 318129 h 6378986"/>
              <a:gd name="connsiteX66" fmla="*/ 2494200 w 5075311"/>
              <a:gd name="connsiteY66" fmla="*/ 455056 h 6378986"/>
              <a:gd name="connsiteX67" fmla="*/ 2341694 w 5075311"/>
              <a:gd name="connsiteY67" fmla="*/ 602642 h 6378986"/>
              <a:gd name="connsiteX68" fmla="*/ 2313817 w 5075311"/>
              <a:gd name="connsiteY68" fmla="*/ 619040 h 6378986"/>
              <a:gd name="connsiteX69" fmla="*/ 2258063 w 5075311"/>
              <a:gd name="connsiteY69" fmla="*/ 727270 h 6378986"/>
              <a:gd name="connsiteX70" fmla="*/ 2258063 w 5075311"/>
              <a:gd name="connsiteY70" fmla="*/ 837139 h 6378986"/>
              <a:gd name="connsiteX71" fmla="*/ 2190829 w 5075311"/>
              <a:gd name="connsiteY71" fmla="*/ 969967 h 6378986"/>
              <a:gd name="connsiteX72" fmla="*/ 2167871 w 5075311"/>
              <a:gd name="connsiteY72" fmla="*/ 994564 h 6378986"/>
              <a:gd name="connsiteX73" fmla="*/ 2253143 w 5075311"/>
              <a:gd name="connsiteY73" fmla="*/ 954388 h 6378986"/>
              <a:gd name="connsiteX74" fmla="*/ 2292499 w 5075311"/>
              <a:gd name="connsiteY74" fmla="*/ 971606 h 6378986"/>
              <a:gd name="connsiteX75" fmla="*/ 2296599 w 5075311"/>
              <a:gd name="connsiteY75" fmla="*/ 1008503 h 6378986"/>
              <a:gd name="connsiteX76" fmla="*/ 2303978 w 5075311"/>
              <a:gd name="connsiteY76" fmla="*/ 1025721 h 6378986"/>
              <a:gd name="connsiteX77" fmla="*/ 2323656 w 5075311"/>
              <a:gd name="connsiteY77" fmla="*/ 1019162 h 6378986"/>
              <a:gd name="connsiteX78" fmla="*/ 2352354 w 5075311"/>
              <a:gd name="connsiteY78" fmla="*/ 968327 h 6378986"/>
              <a:gd name="connsiteX79" fmla="*/ 2394169 w 5075311"/>
              <a:gd name="connsiteY79" fmla="*/ 910112 h 6378986"/>
              <a:gd name="connsiteX80" fmla="*/ 2506499 w 5075311"/>
              <a:gd name="connsiteY80" fmla="*/ 797783 h 6378986"/>
              <a:gd name="connsiteX81" fmla="*/ 2526997 w 5075311"/>
              <a:gd name="connsiteY81" fmla="*/ 775645 h 6378986"/>
              <a:gd name="connsiteX82" fmla="*/ 2535196 w 5075311"/>
              <a:gd name="connsiteY82" fmla="*/ 803523 h 6378986"/>
              <a:gd name="connsiteX83" fmla="*/ 2536016 w 5075311"/>
              <a:gd name="connsiteY83" fmla="*/ 818281 h 6378986"/>
              <a:gd name="connsiteX84" fmla="*/ 2548315 w 5075311"/>
              <a:gd name="connsiteY84" fmla="*/ 842059 h 6378986"/>
              <a:gd name="connsiteX85" fmla="*/ 2565533 w 5075311"/>
              <a:gd name="connsiteY85" fmla="*/ 819101 h 6378986"/>
              <a:gd name="connsiteX86" fmla="*/ 2571272 w 5075311"/>
              <a:gd name="connsiteY86" fmla="*/ 746948 h 6378986"/>
              <a:gd name="connsiteX87" fmla="*/ 2594230 w 5075311"/>
              <a:gd name="connsiteY87" fmla="*/ 701853 h 6378986"/>
              <a:gd name="connsiteX88" fmla="*/ 2614728 w 5075311"/>
              <a:gd name="connsiteY88" fmla="*/ 696933 h 6378986"/>
              <a:gd name="connsiteX89" fmla="*/ 2619648 w 5075311"/>
              <a:gd name="connsiteY89" fmla="*/ 714971 h 6378986"/>
              <a:gd name="connsiteX90" fmla="*/ 2598330 w 5075311"/>
              <a:gd name="connsiteY90" fmla="*/ 809262 h 6378986"/>
              <a:gd name="connsiteX91" fmla="*/ 2586851 w 5075311"/>
              <a:gd name="connsiteY91" fmla="*/ 855998 h 6378986"/>
              <a:gd name="connsiteX92" fmla="*/ 2621288 w 5075311"/>
              <a:gd name="connsiteY92" fmla="*/ 819101 h 6378986"/>
              <a:gd name="connsiteX93" fmla="*/ 2718858 w 5075311"/>
              <a:gd name="connsiteY93" fmla="*/ 656757 h 6378986"/>
              <a:gd name="connsiteX94" fmla="*/ 2731157 w 5075311"/>
              <a:gd name="connsiteY94" fmla="*/ 623140 h 6378986"/>
              <a:gd name="connsiteX95" fmla="*/ 2718858 w 5075311"/>
              <a:gd name="connsiteY95" fmla="*/ 541968 h 6378986"/>
              <a:gd name="connsiteX96" fmla="*/ 2729517 w 5075311"/>
              <a:gd name="connsiteY96" fmla="*/ 496052 h 6378986"/>
              <a:gd name="connsiteX97" fmla="*/ 2733617 w 5075311"/>
              <a:gd name="connsiteY97" fmla="*/ 478014 h 6378986"/>
              <a:gd name="connsiteX98" fmla="*/ 2739356 w 5075311"/>
              <a:gd name="connsiteY98" fmla="*/ 450957 h 6378986"/>
              <a:gd name="connsiteX99" fmla="*/ 2750015 w 5075311"/>
              <a:gd name="connsiteY99" fmla="*/ 482114 h 6378986"/>
              <a:gd name="connsiteX100" fmla="*/ 2760674 w 5075311"/>
              <a:gd name="connsiteY100" fmla="*/ 560826 h 6378986"/>
              <a:gd name="connsiteX101" fmla="*/ 2868084 w 5075311"/>
              <a:gd name="connsiteY101" fmla="*/ 724810 h 6378986"/>
              <a:gd name="connsiteX102" fmla="*/ 2919739 w 5075311"/>
              <a:gd name="connsiteY102" fmla="*/ 810082 h 6378986"/>
              <a:gd name="connsiteX103" fmla="*/ 2920559 w 5075311"/>
              <a:gd name="connsiteY103" fmla="*/ 850258 h 6378986"/>
              <a:gd name="connsiteX104" fmla="*/ 2822168 w 5075311"/>
              <a:gd name="connsiteY104" fmla="*/ 983085 h 6378986"/>
              <a:gd name="connsiteX105" fmla="*/ 2750015 w 5075311"/>
              <a:gd name="connsiteY105" fmla="*/ 1002764 h 6378986"/>
              <a:gd name="connsiteX106" fmla="*/ 2241664 w 5075311"/>
              <a:gd name="connsiteY106" fmla="*/ 1252020 h 6378986"/>
              <a:gd name="connsiteX107" fmla="*/ 1972730 w 5075311"/>
              <a:gd name="connsiteY107" fmla="*/ 1436502 h 6378986"/>
              <a:gd name="connsiteX108" fmla="*/ 1739872 w 5075311"/>
              <a:gd name="connsiteY108" fmla="*/ 1598026 h 6378986"/>
              <a:gd name="connsiteX109" fmla="*/ 1699696 w 5075311"/>
              <a:gd name="connsiteY109" fmla="*/ 1662800 h 6378986"/>
              <a:gd name="connsiteX110" fmla="*/ 1751351 w 5075311"/>
              <a:gd name="connsiteY110" fmla="*/ 1910416 h 6378986"/>
              <a:gd name="connsiteX111" fmla="*/ 1864500 w 5075311"/>
              <a:gd name="connsiteY111" fmla="*/ 2036684 h 6378986"/>
              <a:gd name="connsiteX112" fmla="*/ 2104737 w 5075311"/>
              <a:gd name="connsiteY112" fmla="*/ 2244944 h 6378986"/>
              <a:gd name="connsiteX113" fmla="*/ 2253963 w 5075311"/>
              <a:gd name="connsiteY113" fmla="*/ 2404829 h 6378986"/>
              <a:gd name="connsiteX114" fmla="*/ 2298239 w 5075311"/>
              <a:gd name="connsiteY114" fmla="*/ 2482721 h 6378986"/>
              <a:gd name="connsiteX115" fmla="*/ 2383510 w 5075311"/>
              <a:gd name="connsiteY115" fmla="*/ 2585211 h 6378986"/>
              <a:gd name="connsiteX116" fmla="*/ 2460583 w 5075311"/>
              <a:gd name="connsiteY116" fmla="*/ 2648345 h 6378986"/>
              <a:gd name="connsiteX117" fmla="*/ 2495840 w 5075311"/>
              <a:gd name="connsiteY117" fmla="*/ 2664744 h 6378986"/>
              <a:gd name="connsiteX118" fmla="*/ 2514698 w 5075311"/>
              <a:gd name="connsiteY118" fmla="*/ 2700820 h 6378986"/>
              <a:gd name="connsiteX119" fmla="*/ 2452384 w 5075311"/>
              <a:gd name="connsiteY119" fmla="*/ 2811510 h 6378986"/>
              <a:gd name="connsiteX120" fmla="*/ 2360553 w 5075311"/>
              <a:gd name="connsiteY120" fmla="*/ 3205072 h 6378986"/>
              <a:gd name="connsiteX121" fmla="*/ 2401549 w 5075311"/>
              <a:gd name="connsiteY121" fmla="*/ 3352657 h 6378986"/>
              <a:gd name="connsiteX122" fmla="*/ 2399089 w 5075311"/>
              <a:gd name="connsiteY122" fmla="*/ 3473186 h 6378986"/>
              <a:gd name="connsiteX123" fmla="*/ 2285940 w 5075311"/>
              <a:gd name="connsiteY123" fmla="*/ 3719162 h 6378986"/>
              <a:gd name="connsiteX124" fmla="*/ 2108837 w 5075311"/>
              <a:gd name="connsiteY124" fmla="*/ 4179138 h 6378986"/>
              <a:gd name="connsiteX125" fmla="*/ 1962891 w 5075311"/>
              <a:gd name="connsiteY125" fmla="*/ 4257031 h 6378986"/>
              <a:gd name="connsiteX126" fmla="*/ 1851382 w 5075311"/>
              <a:gd name="connsiteY126" fmla="*/ 4222594 h 6378986"/>
              <a:gd name="connsiteX127" fmla="*/ 1555390 w 5075311"/>
              <a:gd name="connsiteY127" fmla="*/ 4189797 h 6378986"/>
              <a:gd name="connsiteX128" fmla="*/ 1085575 w 5075311"/>
              <a:gd name="connsiteY128" fmla="*/ 4302126 h 6378986"/>
              <a:gd name="connsiteX129" fmla="*/ 760887 w 5075311"/>
              <a:gd name="connsiteY129" fmla="*/ 4345582 h 6378986"/>
              <a:gd name="connsiteX130" fmla="*/ 701852 w 5075311"/>
              <a:gd name="connsiteY130" fmla="*/ 4328363 h 6378986"/>
              <a:gd name="connsiteX131" fmla="*/ 503432 w 5075311"/>
              <a:gd name="connsiteY131" fmla="*/ 4147981 h 6378986"/>
              <a:gd name="connsiteX132" fmla="*/ 396022 w 5075311"/>
              <a:gd name="connsiteY132" fmla="*/ 4142241 h 6378986"/>
              <a:gd name="connsiteX133" fmla="*/ 238597 w 5075311"/>
              <a:gd name="connsiteY133" fmla="*/ 4365260 h 6378986"/>
              <a:gd name="connsiteX134" fmla="*/ 212360 w 5075311"/>
              <a:gd name="connsiteY134" fmla="*/ 4462831 h 6378986"/>
              <a:gd name="connsiteX135" fmla="*/ 147586 w 5075311"/>
              <a:gd name="connsiteY135" fmla="*/ 4629275 h 6378986"/>
              <a:gd name="connsiteX136" fmla="*/ 12299 w 5075311"/>
              <a:gd name="connsiteY136" fmla="*/ 4901488 h 6378986"/>
              <a:gd name="connsiteX137" fmla="*/ 0 w 5075311"/>
              <a:gd name="connsiteY137" fmla="*/ 4943304 h 6378986"/>
              <a:gd name="connsiteX138" fmla="*/ 0 w 5075311"/>
              <a:gd name="connsiteY138" fmla="*/ 5082691 h 6378986"/>
              <a:gd name="connsiteX139" fmla="*/ 9839 w 5075311"/>
              <a:gd name="connsiteY139" fmla="*/ 5112208 h 6378986"/>
              <a:gd name="connsiteX140" fmla="*/ 38536 w 5075311"/>
              <a:gd name="connsiteY140" fmla="*/ 5183542 h 6378986"/>
              <a:gd name="connsiteX141" fmla="*/ 127088 w 5075311"/>
              <a:gd name="connsiteY141" fmla="*/ 5207319 h 6378986"/>
              <a:gd name="connsiteX142" fmla="*/ 250076 w 5075311"/>
              <a:gd name="connsiteY142" fmla="*/ 5067932 h 6378986"/>
              <a:gd name="connsiteX143" fmla="*/ 289432 w 5075311"/>
              <a:gd name="connsiteY143" fmla="*/ 4994139 h 6378986"/>
              <a:gd name="connsiteX144" fmla="*/ 570665 w 5075311"/>
              <a:gd name="connsiteY144" fmla="*/ 4719466 h 6378986"/>
              <a:gd name="connsiteX145" fmla="*/ 610841 w 5075311"/>
              <a:gd name="connsiteY145" fmla="*/ 4704707 h 6378986"/>
              <a:gd name="connsiteX146" fmla="*/ 701033 w 5075311"/>
              <a:gd name="connsiteY146" fmla="*/ 4671091 h 6378986"/>
              <a:gd name="connsiteX147" fmla="*/ 765806 w 5075311"/>
              <a:gd name="connsiteY147" fmla="*/ 4639114 h 6378986"/>
              <a:gd name="connsiteX148" fmla="*/ 1231521 w 5075311"/>
              <a:gd name="connsiteY148" fmla="*/ 4652232 h 6378986"/>
              <a:gd name="connsiteX149" fmla="*/ 1609505 w 5075311"/>
              <a:gd name="connsiteY149" fmla="*/ 4651413 h 6378986"/>
              <a:gd name="connsiteX150" fmla="*/ 1875159 w 5075311"/>
              <a:gd name="connsiteY150" fmla="*/ 4649773 h 6378986"/>
              <a:gd name="connsiteX151" fmla="*/ 2066201 w 5075311"/>
              <a:gd name="connsiteY151" fmla="*/ 4686669 h 6378986"/>
              <a:gd name="connsiteX152" fmla="*/ 2356453 w 5075311"/>
              <a:gd name="connsiteY152" fmla="*/ 4596478 h 6378986"/>
              <a:gd name="connsiteX153" fmla="*/ 2472062 w 5075311"/>
              <a:gd name="connsiteY153" fmla="*/ 4459551 h 6378986"/>
              <a:gd name="connsiteX154" fmla="*/ 2604889 w 5075311"/>
              <a:gd name="connsiteY154" fmla="*/ 4314425 h 6378986"/>
              <a:gd name="connsiteX155" fmla="*/ 2800030 w 5075311"/>
              <a:gd name="connsiteY155" fmla="*/ 4102885 h 6378986"/>
              <a:gd name="connsiteX156" fmla="*/ 2842666 w 5075311"/>
              <a:gd name="connsiteY156" fmla="*/ 4047950 h 6378986"/>
              <a:gd name="connsiteX157" fmla="*/ 2913179 w 5075311"/>
              <a:gd name="connsiteY157" fmla="*/ 3937261 h 6378986"/>
              <a:gd name="connsiteX158" fmla="*/ 2948436 w 5075311"/>
              <a:gd name="connsiteY158" fmla="*/ 3929882 h 6378986"/>
              <a:gd name="connsiteX159" fmla="*/ 3249347 w 5075311"/>
              <a:gd name="connsiteY159" fmla="*/ 4220954 h 6378986"/>
              <a:gd name="connsiteX160" fmla="*/ 3370695 w 5075311"/>
              <a:gd name="connsiteY160" fmla="*/ 4330824 h 6378986"/>
              <a:gd name="connsiteX161" fmla="*/ 3446948 w 5075311"/>
              <a:gd name="connsiteY161" fmla="*/ 4401337 h 6378986"/>
              <a:gd name="connsiteX162" fmla="*/ 3537959 w 5075311"/>
              <a:gd name="connsiteY162" fmla="*/ 4507107 h 6378986"/>
              <a:gd name="connsiteX163" fmla="*/ 3587154 w 5075311"/>
              <a:gd name="connsiteY163" fmla="*/ 4595658 h 6378986"/>
              <a:gd name="connsiteX164" fmla="*/ 3615032 w 5075311"/>
              <a:gd name="connsiteY164" fmla="*/ 4812937 h 6378986"/>
              <a:gd name="connsiteX165" fmla="*/ 3749499 w 5075311"/>
              <a:gd name="connsiteY165" fmla="*/ 5286032 h 6378986"/>
              <a:gd name="connsiteX166" fmla="*/ 3911023 w 5075311"/>
              <a:gd name="connsiteY166" fmla="*/ 5537747 h 6378986"/>
              <a:gd name="connsiteX167" fmla="*/ 4116823 w 5075311"/>
              <a:gd name="connsiteY167" fmla="*/ 5896053 h 6378986"/>
              <a:gd name="connsiteX168" fmla="*/ 4126663 w 5075311"/>
              <a:gd name="connsiteY168" fmla="*/ 5964926 h 6378986"/>
              <a:gd name="connsiteX169" fmla="*/ 4166839 w 5075311"/>
              <a:gd name="connsiteY169" fmla="*/ 6146949 h 6378986"/>
              <a:gd name="connsiteX170" fmla="*/ 4254570 w 5075311"/>
              <a:gd name="connsiteY170" fmla="*/ 6287155 h 6378986"/>
              <a:gd name="connsiteX171" fmla="*/ 4276708 w 5075311"/>
              <a:gd name="connsiteY171" fmla="*/ 6334710 h 6378986"/>
              <a:gd name="connsiteX172" fmla="*/ 4378378 w 5075311"/>
              <a:gd name="connsiteY172" fmla="*/ 6381446 h 6378986"/>
              <a:gd name="connsiteX173" fmla="*/ 4594838 w 5075311"/>
              <a:gd name="connsiteY173" fmla="*/ 6239600 h 6378986"/>
              <a:gd name="connsiteX174" fmla="*/ 4609596 w 5075311"/>
              <a:gd name="connsiteY174" fmla="*/ 6214182 h 6378986"/>
              <a:gd name="connsiteX175" fmla="*/ 4671910 w 5075311"/>
              <a:gd name="connsiteY175" fmla="*/ 6153508 h 6378986"/>
              <a:gd name="connsiteX176" fmla="*/ 4793259 w 5075311"/>
              <a:gd name="connsiteY176" fmla="*/ 6092014 h 6378986"/>
              <a:gd name="connsiteX177" fmla="*/ 4964622 w 5075311"/>
              <a:gd name="connsiteY177" fmla="*/ 5947708 h 6378986"/>
              <a:gd name="connsiteX178" fmla="*/ 5070392 w 5075311"/>
              <a:gd name="connsiteY178" fmla="*/ 5743548 h 6378986"/>
              <a:gd name="connsiteX179" fmla="*/ 5056453 w 5075311"/>
              <a:gd name="connsiteY179" fmla="*/ 5614820 h 6378986"/>
              <a:gd name="connsiteX180" fmla="*/ 2626207 w 5075311"/>
              <a:gd name="connsiteY180" fmla="*/ 2308898 h 6378986"/>
              <a:gd name="connsiteX181" fmla="*/ 2601610 w 5075311"/>
              <a:gd name="connsiteY181" fmla="*/ 2305618 h 6378986"/>
              <a:gd name="connsiteX182" fmla="*/ 2467962 w 5075311"/>
              <a:gd name="connsiteY182" fmla="*/ 2276101 h 6378986"/>
              <a:gd name="connsiteX183" fmla="*/ 2369572 w 5075311"/>
              <a:gd name="connsiteY183" fmla="*/ 2221986 h 6378986"/>
              <a:gd name="connsiteX184" fmla="*/ 2270361 w 5075311"/>
              <a:gd name="connsiteY184" fmla="*/ 2100638 h 6378986"/>
              <a:gd name="connsiteX185" fmla="*/ 2064561 w 5075311"/>
              <a:gd name="connsiteY185" fmla="*/ 1785788 h 6378986"/>
              <a:gd name="connsiteX186" fmla="*/ 2119496 w 5075311"/>
              <a:gd name="connsiteY186" fmla="*/ 1681658 h 6378986"/>
              <a:gd name="connsiteX187" fmla="*/ 2465503 w 5075311"/>
              <a:gd name="connsiteY187" fmla="*/ 1565229 h 6378986"/>
              <a:gd name="connsiteX188" fmla="*/ 2545855 w 5075311"/>
              <a:gd name="connsiteY188" fmla="*/ 1625904 h 6378986"/>
              <a:gd name="connsiteX189" fmla="*/ 2588491 w 5075311"/>
              <a:gd name="connsiteY189" fmla="*/ 2176071 h 6378986"/>
              <a:gd name="connsiteX190" fmla="*/ 2622928 w 5075311"/>
              <a:gd name="connsiteY190" fmla="*/ 2285120 h 6378986"/>
              <a:gd name="connsiteX191" fmla="*/ 2626207 w 5075311"/>
              <a:gd name="connsiteY191" fmla="*/ 2308898 h 637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5075311" h="6378986">
                <a:moveTo>
                  <a:pt x="5056453" y="5614820"/>
                </a:moveTo>
                <a:cubicBezTo>
                  <a:pt x="5035135" y="5568084"/>
                  <a:pt x="4996599" y="5552506"/>
                  <a:pt x="4947404" y="5571364"/>
                </a:cubicBezTo>
                <a:cubicBezTo>
                  <a:pt x="4917066" y="5582843"/>
                  <a:pt x="4890009" y="5601701"/>
                  <a:pt x="4861312" y="5615640"/>
                </a:cubicBezTo>
                <a:cubicBezTo>
                  <a:pt x="4803917" y="5643517"/>
                  <a:pt x="4748163" y="5677954"/>
                  <a:pt x="4684209" y="5686973"/>
                </a:cubicBezTo>
                <a:cubicBezTo>
                  <a:pt x="4600577" y="5698452"/>
                  <a:pt x="4515305" y="5696812"/>
                  <a:pt x="4430853" y="5707471"/>
                </a:cubicBezTo>
                <a:cubicBezTo>
                  <a:pt x="4420195" y="5709111"/>
                  <a:pt x="4409535" y="5707471"/>
                  <a:pt x="4398876" y="5706651"/>
                </a:cubicBezTo>
                <a:cubicBezTo>
                  <a:pt x="4366900" y="5704191"/>
                  <a:pt x="4344762" y="5690253"/>
                  <a:pt x="4334103" y="5658276"/>
                </a:cubicBezTo>
                <a:cubicBezTo>
                  <a:pt x="4318524" y="5611540"/>
                  <a:pt x="4302945" y="5565625"/>
                  <a:pt x="4280808" y="5521349"/>
                </a:cubicBezTo>
                <a:cubicBezTo>
                  <a:pt x="4240632" y="5443456"/>
                  <a:pt x="4212754" y="5360644"/>
                  <a:pt x="4194716" y="5275372"/>
                </a:cubicBezTo>
                <a:cubicBezTo>
                  <a:pt x="4157819" y="5098270"/>
                  <a:pt x="4109444" y="4925266"/>
                  <a:pt x="4032372" y="4761282"/>
                </a:cubicBezTo>
                <a:cubicBezTo>
                  <a:pt x="4001215" y="4695688"/>
                  <a:pt x="3993015" y="4623535"/>
                  <a:pt x="4002854" y="4551382"/>
                </a:cubicBezTo>
                <a:cubicBezTo>
                  <a:pt x="4015973" y="4453812"/>
                  <a:pt x="3997115" y="4366900"/>
                  <a:pt x="3934801" y="4289828"/>
                </a:cubicBezTo>
                <a:cubicBezTo>
                  <a:pt x="3880686" y="4223414"/>
                  <a:pt x="3838870" y="4150441"/>
                  <a:pt x="3801974" y="4074188"/>
                </a:cubicBezTo>
                <a:cubicBezTo>
                  <a:pt x="3737200" y="3939721"/>
                  <a:pt x="3673246" y="3804434"/>
                  <a:pt x="3606833" y="3670787"/>
                </a:cubicBezTo>
                <a:cubicBezTo>
                  <a:pt x="3539599" y="3534680"/>
                  <a:pt x="3462527" y="3405132"/>
                  <a:pt x="3358396" y="3292803"/>
                </a:cubicBezTo>
                <a:cubicBezTo>
                  <a:pt x="3339538" y="3273125"/>
                  <a:pt x="3322320" y="3250987"/>
                  <a:pt x="3307562" y="3228029"/>
                </a:cubicBezTo>
                <a:cubicBezTo>
                  <a:pt x="3291163" y="3202612"/>
                  <a:pt x="3282964" y="3174734"/>
                  <a:pt x="3282964" y="3143578"/>
                </a:cubicBezTo>
                <a:cubicBezTo>
                  <a:pt x="3282964" y="3095202"/>
                  <a:pt x="3302642" y="3053386"/>
                  <a:pt x="3320680" y="3009930"/>
                </a:cubicBezTo>
                <a:cubicBezTo>
                  <a:pt x="3364956" y="2904161"/>
                  <a:pt x="3392833" y="2795111"/>
                  <a:pt x="3393653" y="2678682"/>
                </a:cubicBezTo>
                <a:cubicBezTo>
                  <a:pt x="3394473" y="2608169"/>
                  <a:pt x="3392833" y="2536836"/>
                  <a:pt x="3406772" y="2467143"/>
                </a:cubicBezTo>
                <a:cubicBezTo>
                  <a:pt x="3434649" y="2326116"/>
                  <a:pt x="3455147" y="2184270"/>
                  <a:pt x="3482205" y="2043243"/>
                </a:cubicBezTo>
                <a:cubicBezTo>
                  <a:pt x="3484664" y="2030945"/>
                  <a:pt x="3487944" y="2019466"/>
                  <a:pt x="3495323" y="2008807"/>
                </a:cubicBezTo>
                <a:cubicBezTo>
                  <a:pt x="3512542" y="1981749"/>
                  <a:pt x="3527300" y="1981749"/>
                  <a:pt x="3542059" y="2009627"/>
                </a:cubicBezTo>
                <a:cubicBezTo>
                  <a:pt x="3550258" y="2024385"/>
                  <a:pt x="3555998" y="2039964"/>
                  <a:pt x="3561737" y="2055542"/>
                </a:cubicBezTo>
                <a:cubicBezTo>
                  <a:pt x="3589614" y="2126055"/>
                  <a:pt x="3626511" y="2191649"/>
                  <a:pt x="3672426" y="2252323"/>
                </a:cubicBezTo>
                <a:cubicBezTo>
                  <a:pt x="3711782" y="2303158"/>
                  <a:pt x="3764257" y="2321197"/>
                  <a:pt x="3824931" y="2322017"/>
                </a:cubicBezTo>
                <a:cubicBezTo>
                  <a:pt x="3855269" y="2322837"/>
                  <a:pt x="3882326" y="2313817"/>
                  <a:pt x="3904464" y="2292499"/>
                </a:cubicBezTo>
                <a:cubicBezTo>
                  <a:pt x="3933161" y="2265442"/>
                  <a:pt x="3961858" y="2236745"/>
                  <a:pt x="3992196" y="2211327"/>
                </a:cubicBezTo>
                <a:cubicBezTo>
                  <a:pt x="4029092" y="2180170"/>
                  <a:pt x="4056969" y="2143274"/>
                  <a:pt x="4079107" y="2100638"/>
                </a:cubicBezTo>
                <a:cubicBezTo>
                  <a:pt x="4129122" y="2006347"/>
                  <a:pt x="4197996" y="1925175"/>
                  <a:pt x="4270969" y="1850562"/>
                </a:cubicBezTo>
                <a:cubicBezTo>
                  <a:pt x="4330003" y="1789888"/>
                  <a:pt x="4379199" y="1725934"/>
                  <a:pt x="4418555" y="1652141"/>
                </a:cubicBezTo>
                <a:cubicBezTo>
                  <a:pt x="4449712" y="1593927"/>
                  <a:pt x="4441512" y="1542272"/>
                  <a:pt x="4386578" y="1506195"/>
                </a:cubicBezTo>
                <a:cubicBezTo>
                  <a:pt x="4322624" y="1464379"/>
                  <a:pt x="4255390" y="1428303"/>
                  <a:pt x="4173398" y="1466839"/>
                </a:cubicBezTo>
                <a:cubicBezTo>
                  <a:pt x="4129122" y="1487337"/>
                  <a:pt x="4106165" y="1516034"/>
                  <a:pt x="4124203" y="1560310"/>
                </a:cubicBezTo>
                <a:cubicBezTo>
                  <a:pt x="4142241" y="1605406"/>
                  <a:pt x="4141421" y="1650501"/>
                  <a:pt x="4144701" y="1697237"/>
                </a:cubicBezTo>
                <a:cubicBezTo>
                  <a:pt x="4147161" y="1738233"/>
                  <a:pt x="4129942" y="1769390"/>
                  <a:pt x="4102885" y="1797267"/>
                </a:cubicBezTo>
                <a:cubicBezTo>
                  <a:pt x="4090586" y="1810386"/>
                  <a:pt x="4075827" y="1821865"/>
                  <a:pt x="4060249" y="1831704"/>
                </a:cubicBezTo>
                <a:cubicBezTo>
                  <a:pt x="4023352" y="1856301"/>
                  <a:pt x="3988916" y="1883359"/>
                  <a:pt x="3957759" y="1914516"/>
                </a:cubicBezTo>
                <a:cubicBezTo>
                  <a:pt x="3941360" y="1930914"/>
                  <a:pt x="3923322" y="1945673"/>
                  <a:pt x="3900364" y="1953052"/>
                </a:cubicBezTo>
                <a:cubicBezTo>
                  <a:pt x="3861828" y="1966171"/>
                  <a:pt x="3851169" y="1962071"/>
                  <a:pt x="3833131" y="1925995"/>
                </a:cubicBezTo>
                <a:cubicBezTo>
                  <a:pt x="3828211" y="1915336"/>
                  <a:pt x="3823292" y="1904677"/>
                  <a:pt x="3818372" y="1894838"/>
                </a:cubicBezTo>
                <a:cubicBezTo>
                  <a:pt x="3751959" y="1749712"/>
                  <a:pt x="3692104" y="1602946"/>
                  <a:pt x="3641269" y="1451260"/>
                </a:cubicBezTo>
                <a:cubicBezTo>
                  <a:pt x="3599453" y="1326632"/>
                  <a:pt x="3525660" y="1227422"/>
                  <a:pt x="3388734" y="1191345"/>
                </a:cubicBezTo>
                <a:cubicBezTo>
                  <a:pt x="3369875" y="1186426"/>
                  <a:pt x="3351837" y="1175767"/>
                  <a:pt x="3334619" y="1166748"/>
                </a:cubicBezTo>
                <a:cubicBezTo>
                  <a:pt x="3324780" y="1161008"/>
                  <a:pt x="3315761" y="1153629"/>
                  <a:pt x="3306742" y="1146250"/>
                </a:cubicBezTo>
                <a:cubicBezTo>
                  <a:pt x="3301002" y="1141330"/>
                  <a:pt x="3296082" y="1134771"/>
                  <a:pt x="3297722" y="1126572"/>
                </a:cubicBezTo>
                <a:cubicBezTo>
                  <a:pt x="3310021" y="1078196"/>
                  <a:pt x="3310841" y="1028181"/>
                  <a:pt x="3323960" y="979806"/>
                </a:cubicBezTo>
                <a:cubicBezTo>
                  <a:pt x="3332979" y="946189"/>
                  <a:pt x="3354297" y="925691"/>
                  <a:pt x="3387914" y="916672"/>
                </a:cubicBezTo>
                <a:cubicBezTo>
                  <a:pt x="3421531" y="907653"/>
                  <a:pt x="3456787" y="905193"/>
                  <a:pt x="3491224" y="901913"/>
                </a:cubicBezTo>
                <a:cubicBezTo>
                  <a:pt x="3536319" y="897814"/>
                  <a:pt x="3554358" y="880595"/>
                  <a:pt x="3556817" y="836320"/>
                </a:cubicBezTo>
                <a:cubicBezTo>
                  <a:pt x="3558457" y="801883"/>
                  <a:pt x="3571576" y="769086"/>
                  <a:pt x="3569116" y="733009"/>
                </a:cubicBezTo>
                <a:cubicBezTo>
                  <a:pt x="3568296" y="716611"/>
                  <a:pt x="3580595" y="696933"/>
                  <a:pt x="3578135" y="678075"/>
                </a:cubicBezTo>
                <a:cubicBezTo>
                  <a:pt x="3574036" y="649378"/>
                  <a:pt x="3583875" y="631339"/>
                  <a:pt x="3612572" y="621500"/>
                </a:cubicBezTo>
                <a:cubicBezTo>
                  <a:pt x="3639630" y="611661"/>
                  <a:pt x="3644549" y="593623"/>
                  <a:pt x="3629790" y="568205"/>
                </a:cubicBezTo>
                <a:cubicBezTo>
                  <a:pt x="3624871" y="559186"/>
                  <a:pt x="3619951" y="550987"/>
                  <a:pt x="3613392" y="542788"/>
                </a:cubicBezTo>
                <a:cubicBezTo>
                  <a:pt x="3575676" y="496872"/>
                  <a:pt x="3568296" y="444397"/>
                  <a:pt x="3578135" y="387823"/>
                </a:cubicBezTo>
                <a:cubicBezTo>
                  <a:pt x="3584695" y="349286"/>
                  <a:pt x="3578955" y="312390"/>
                  <a:pt x="3560097" y="277133"/>
                </a:cubicBezTo>
                <a:cubicBezTo>
                  <a:pt x="3531400" y="223019"/>
                  <a:pt x="3505982" y="167264"/>
                  <a:pt x="3479745" y="112329"/>
                </a:cubicBezTo>
                <a:cubicBezTo>
                  <a:pt x="3469906" y="91831"/>
                  <a:pt x="3454327" y="77893"/>
                  <a:pt x="3435469" y="66414"/>
                </a:cubicBezTo>
                <a:cubicBezTo>
                  <a:pt x="3392833" y="38536"/>
                  <a:pt x="3345278" y="25418"/>
                  <a:pt x="3296082" y="14759"/>
                </a:cubicBezTo>
                <a:cubicBezTo>
                  <a:pt x="3273125" y="9839"/>
                  <a:pt x="3248527" y="11479"/>
                  <a:pt x="3226389" y="0"/>
                </a:cubicBezTo>
                <a:cubicBezTo>
                  <a:pt x="3163255" y="0"/>
                  <a:pt x="3100121" y="0"/>
                  <a:pt x="3036988" y="0"/>
                </a:cubicBezTo>
                <a:cubicBezTo>
                  <a:pt x="3034528" y="7379"/>
                  <a:pt x="3027148" y="5739"/>
                  <a:pt x="3022229" y="7379"/>
                </a:cubicBezTo>
                <a:cubicBezTo>
                  <a:pt x="2936957" y="24598"/>
                  <a:pt x="2866444" y="67234"/>
                  <a:pt x="2812329" y="136107"/>
                </a:cubicBezTo>
                <a:cubicBezTo>
                  <a:pt x="2798391" y="153325"/>
                  <a:pt x="2782812" y="163164"/>
                  <a:pt x="2760674" y="166444"/>
                </a:cubicBezTo>
                <a:cubicBezTo>
                  <a:pt x="2665563" y="178743"/>
                  <a:pt x="2599150" y="230398"/>
                  <a:pt x="2560613" y="318129"/>
                </a:cubicBezTo>
                <a:cubicBezTo>
                  <a:pt x="2540115" y="364045"/>
                  <a:pt x="2517157" y="409141"/>
                  <a:pt x="2494200" y="455056"/>
                </a:cubicBezTo>
                <a:cubicBezTo>
                  <a:pt x="2460583" y="522290"/>
                  <a:pt x="2419587" y="581324"/>
                  <a:pt x="2341694" y="602642"/>
                </a:cubicBezTo>
                <a:cubicBezTo>
                  <a:pt x="2331856" y="605102"/>
                  <a:pt x="2322836" y="613301"/>
                  <a:pt x="2313817" y="619040"/>
                </a:cubicBezTo>
                <a:cubicBezTo>
                  <a:pt x="2273641" y="644458"/>
                  <a:pt x="2253963" y="678895"/>
                  <a:pt x="2258063" y="727270"/>
                </a:cubicBezTo>
                <a:cubicBezTo>
                  <a:pt x="2260522" y="763347"/>
                  <a:pt x="2257243" y="800243"/>
                  <a:pt x="2258063" y="837139"/>
                </a:cubicBezTo>
                <a:cubicBezTo>
                  <a:pt x="2259702" y="893714"/>
                  <a:pt x="2231825" y="934710"/>
                  <a:pt x="2190829" y="969967"/>
                </a:cubicBezTo>
                <a:cubicBezTo>
                  <a:pt x="2183450" y="976526"/>
                  <a:pt x="2173611" y="981446"/>
                  <a:pt x="2167871" y="994564"/>
                </a:cubicBezTo>
                <a:cubicBezTo>
                  <a:pt x="2201488" y="986365"/>
                  <a:pt x="2226086" y="968327"/>
                  <a:pt x="2253143" y="954388"/>
                </a:cubicBezTo>
                <a:cubicBezTo>
                  <a:pt x="2272821" y="943729"/>
                  <a:pt x="2286760" y="949469"/>
                  <a:pt x="2292499" y="971606"/>
                </a:cubicBezTo>
                <a:cubicBezTo>
                  <a:pt x="2295779" y="983905"/>
                  <a:pt x="2295779" y="996204"/>
                  <a:pt x="2296599" y="1008503"/>
                </a:cubicBezTo>
                <a:cubicBezTo>
                  <a:pt x="2297419" y="1015062"/>
                  <a:pt x="2296599" y="1022442"/>
                  <a:pt x="2303978" y="1025721"/>
                </a:cubicBezTo>
                <a:cubicBezTo>
                  <a:pt x="2312177" y="1029821"/>
                  <a:pt x="2317917" y="1023262"/>
                  <a:pt x="2323656" y="1019162"/>
                </a:cubicBezTo>
                <a:cubicBezTo>
                  <a:pt x="2340055" y="1006043"/>
                  <a:pt x="2349894" y="988825"/>
                  <a:pt x="2352354" y="968327"/>
                </a:cubicBezTo>
                <a:cubicBezTo>
                  <a:pt x="2355633" y="941269"/>
                  <a:pt x="2370392" y="921591"/>
                  <a:pt x="2394169" y="910112"/>
                </a:cubicBezTo>
                <a:cubicBezTo>
                  <a:pt x="2445005" y="885515"/>
                  <a:pt x="2480261" y="846159"/>
                  <a:pt x="2506499" y="797783"/>
                </a:cubicBezTo>
                <a:cubicBezTo>
                  <a:pt x="2511418" y="788764"/>
                  <a:pt x="2517157" y="774006"/>
                  <a:pt x="2526997" y="775645"/>
                </a:cubicBezTo>
                <a:cubicBezTo>
                  <a:pt x="2538475" y="778105"/>
                  <a:pt x="2533556" y="793684"/>
                  <a:pt x="2535196" y="803523"/>
                </a:cubicBezTo>
                <a:cubicBezTo>
                  <a:pt x="2536016" y="808442"/>
                  <a:pt x="2535196" y="813362"/>
                  <a:pt x="2536016" y="818281"/>
                </a:cubicBezTo>
                <a:cubicBezTo>
                  <a:pt x="2536836" y="828120"/>
                  <a:pt x="2536016" y="841239"/>
                  <a:pt x="2548315" y="842059"/>
                </a:cubicBezTo>
                <a:cubicBezTo>
                  <a:pt x="2562253" y="843699"/>
                  <a:pt x="2564713" y="829760"/>
                  <a:pt x="2565533" y="819101"/>
                </a:cubicBezTo>
                <a:cubicBezTo>
                  <a:pt x="2567993" y="795323"/>
                  <a:pt x="2569633" y="770726"/>
                  <a:pt x="2571272" y="746948"/>
                </a:cubicBezTo>
                <a:cubicBezTo>
                  <a:pt x="2572912" y="728910"/>
                  <a:pt x="2578652" y="712511"/>
                  <a:pt x="2594230" y="701853"/>
                </a:cubicBezTo>
                <a:cubicBezTo>
                  <a:pt x="2599970" y="697753"/>
                  <a:pt x="2606529" y="692013"/>
                  <a:pt x="2614728" y="696933"/>
                </a:cubicBezTo>
                <a:cubicBezTo>
                  <a:pt x="2621288" y="701033"/>
                  <a:pt x="2620468" y="708412"/>
                  <a:pt x="2619648" y="714971"/>
                </a:cubicBezTo>
                <a:cubicBezTo>
                  <a:pt x="2616368" y="746948"/>
                  <a:pt x="2608169" y="778925"/>
                  <a:pt x="2598330" y="809262"/>
                </a:cubicBezTo>
                <a:cubicBezTo>
                  <a:pt x="2593410" y="824021"/>
                  <a:pt x="2584391" y="837959"/>
                  <a:pt x="2586851" y="855998"/>
                </a:cubicBezTo>
                <a:cubicBezTo>
                  <a:pt x="2606529" y="850258"/>
                  <a:pt x="2614728" y="835500"/>
                  <a:pt x="2621288" y="819101"/>
                </a:cubicBezTo>
                <a:cubicBezTo>
                  <a:pt x="2645065" y="760067"/>
                  <a:pt x="2668843" y="700213"/>
                  <a:pt x="2718858" y="656757"/>
                </a:cubicBezTo>
                <a:cubicBezTo>
                  <a:pt x="2728697" y="648558"/>
                  <a:pt x="2731157" y="636259"/>
                  <a:pt x="2731157" y="623140"/>
                </a:cubicBezTo>
                <a:cubicBezTo>
                  <a:pt x="2731977" y="595263"/>
                  <a:pt x="2725418" y="569025"/>
                  <a:pt x="2718858" y="541968"/>
                </a:cubicBezTo>
                <a:cubicBezTo>
                  <a:pt x="2714759" y="525569"/>
                  <a:pt x="2709019" y="507531"/>
                  <a:pt x="2729517" y="496052"/>
                </a:cubicBezTo>
                <a:cubicBezTo>
                  <a:pt x="2736896" y="491953"/>
                  <a:pt x="2733617" y="484573"/>
                  <a:pt x="2733617" y="478014"/>
                </a:cubicBezTo>
                <a:cubicBezTo>
                  <a:pt x="2733617" y="469815"/>
                  <a:pt x="2730337" y="460796"/>
                  <a:pt x="2739356" y="450957"/>
                </a:cubicBezTo>
                <a:cubicBezTo>
                  <a:pt x="2748375" y="460796"/>
                  <a:pt x="2748375" y="471455"/>
                  <a:pt x="2750015" y="482114"/>
                </a:cubicBezTo>
                <a:cubicBezTo>
                  <a:pt x="2753295" y="508351"/>
                  <a:pt x="2755755" y="534589"/>
                  <a:pt x="2760674" y="560826"/>
                </a:cubicBezTo>
                <a:cubicBezTo>
                  <a:pt x="2772973" y="630519"/>
                  <a:pt x="2800850" y="690374"/>
                  <a:pt x="2868084" y="724810"/>
                </a:cubicBezTo>
                <a:cubicBezTo>
                  <a:pt x="2901701" y="742029"/>
                  <a:pt x="2917279" y="773186"/>
                  <a:pt x="2919739" y="810082"/>
                </a:cubicBezTo>
                <a:cubicBezTo>
                  <a:pt x="2920559" y="823201"/>
                  <a:pt x="2920559" y="836320"/>
                  <a:pt x="2920559" y="850258"/>
                </a:cubicBezTo>
                <a:cubicBezTo>
                  <a:pt x="2920559" y="910112"/>
                  <a:pt x="2878743" y="965867"/>
                  <a:pt x="2822168" y="983085"/>
                </a:cubicBezTo>
                <a:cubicBezTo>
                  <a:pt x="2798391" y="990465"/>
                  <a:pt x="2774613" y="997024"/>
                  <a:pt x="2750015" y="1002764"/>
                </a:cubicBezTo>
                <a:cubicBezTo>
                  <a:pt x="2562253" y="1049499"/>
                  <a:pt x="2393350" y="1134771"/>
                  <a:pt x="2241664" y="1252020"/>
                </a:cubicBezTo>
                <a:cubicBezTo>
                  <a:pt x="2155573" y="1318433"/>
                  <a:pt x="2067841" y="1382387"/>
                  <a:pt x="1972730" y="1436502"/>
                </a:cubicBezTo>
                <a:cubicBezTo>
                  <a:pt x="1890738" y="1483237"/>
                  <a:pt x="1812845" y="1537352"/>
                  <a:pt x="1739872" y="1598026"/>
                </a:cubicBezTo>
                <a:cubicBezTo>
                  <a:pt x="1719374" y="1615245"/>
                  <a:pt x="1705436" y="1636563"/>
                  <a:pt x="1699696" y="1662800"/>
                </a:cubicBezTo>
                <a:cubicBezTo>
                  <a:pt x="1680838" y="1752991"/>
                  <a:pt x="1695597" y="1835803"/>
                  <a:pt x="1751351" y="1910416"/>
                </a:cubicBezTo>
                <a:cubicBezTo>
                  <a:pt x="1784968" y="1956332"/>
                  <a:pt x="1823504" y="1997328"/>
                  <a:pt x="1864500" y="2036684"/>
                </a:cubicBezTo>
                <a:cubicBezTo>
                  <a:pt x="1941573" y="2109657"/>
                  <a:pt x="2012906" y="2190009"/>
                  <a:pt x="2104737" y="2244944"/>
                </a:cubicBezTo>
                <a:cubicBezTo>
                  <a:pt x="2171151" y="2284300"/>
                  <a:pt x="2217886" y="2339235"/>
                  <a:pt x="2253963" y="2404829"/>
                </a:cubicBezTo>
                <a:cubicBezTo>
                  <a:pt x="2268722" y="2431066"/>
                  <a:pt x="2282660" y="2457304"/>
                  <a:pt x="2298239" y="2482721"/>
                </a:cubicBezTo>
                <a:cubicBezTo>
                  <a:pt x="2322016" y="2521258"/>
                  <a:pt x="2347434" y="2558154"/>
                  <a:pt x="2383510" y="2585211"/>
                </a:cubicBezTo>
                <a:cubicBezTo>
                  <a:pt x="2410568" y="2604889"/>
                  <a:pt x="2437625" y="2623748"/>
                  <a:pt x="2460583" y="2648345"/>
                </a:cubicBezTo>
                <a:cubicBezTo>
                  <a:pt x="2470422" y="2658184"/>
                  <a:pt x="2481901" y="2663104"/>
                  <a:pt x="2495840" y="2664744"/>
                </a:cubicBezTo>
                <a:cubicBezTo>
                  <a:pt x="2522897" y="2668023"/>
                  <a:pt x="2527817" y="2676223"/>
                  <a:pt x="2514698" y="2700820"/>
                </a:cubicBezTo>
                <a:cubicBezTo>
                  <a:pt x="2495020" y="2737717"/>
                  <a:pt x="2473702" y="2774613"/>
                  <a:pt x="2452384" y="2811510"/>
                </a:cubicBezTo>
                <a:cubicBezTo>
                  <a:pt x="2381871" y="2932858"/>
                  <a:pt x="2345794" y="3062405"/>
                  <a:pt x="2360553" y="3205072"/>
                </a:cubicBezTo>
                <a:cubicBezTo>
                  <a:pt x="2365472" y="3256727"/>
                  <a:pt x="2374491" y="3307562"/>
                  <a:pt x="2401549" y="3352657"/>
                </a:cubicBezTo>
                <a:cubicBezTo>
                  <a:pt x="2426146" y="3394473"/>
                  <a:pt x="2425326" y="3432190"/>
                  <a:pt x="2399089" y="3473186"/>
                </a:cubicBezTo>
                <a:cubicBezTo>
                  <a:pt x="2349894" y="3549439"/>
                  <a:pt x="2316277" y="3633890"/>
                  <a:pt x="2285940" y="3719162"/>
                </a:cubicBezTo>
                <a:cubicBezTo>
                  <a:pt x="2231005" y="3874127"/>
                  <a:pt x="2175251" y="4029092"/>
                  <a:pt x="2108837" y="4179138"/>
                </a:cubicBezTo>
                <a:cubicBezTo>
                  <a:pt x="2076860" y="4251291"/>
                  <a:pt x="2039964" y="4270149"/>
                  <a:pt x="1962891" y="4257031"/>
                </a:cubicBezTo>
                <a:cubicBezTo>
                  <a:pt x="1924355" y="4250471"/>
                  <a:pt x="1887458" y="4237352"/>
                  <a:pt x="1851382" y="4222594"/>
                </a:cubicBezTo>
                <a:cubicBezTo>
                  <a:pt x="1755451" y="4184877"/>
                  <a:pt x="1656241" y="4172579"/>
                  <a:pt x="1555390" y="4189797"/>
                </a:cubicBezTo>
                <a:cubicBezTo>
                  <a:pt x="1396326" y="4216035"/>
                  <a:pt x="1242180" y="4263590"/>
                  <a:pt x="1085575" y="4302126"/>
                </a:cubicBezTo>
                <a:cubicBezTo>
                  <a:pt x="978986" y="4328363"/>
                  <a:pt x="870756" y="4344762"/>
                  <a:pt x="760887" y="4345582"/>
                </a:cubicBezTo>
                <a:cubicBezTo>
                  <a:pt x="739569" y="4345582"/>
                  <a:pt x="719071" y="4341482"/>
                  <a:pt x="701852" y="4328363"/>
                </a:cubicBezTo>
                <a:cubicBezTo>
                  <a:pt x="631339" y="4272609"/>
                  <a:pt x="560826" y="4217674"/>
                  <a:pt x="503432" y="4147981"/>
                </a:cubicBezTo>
                <a:cubicBezTo>
                  <a:pt x="466535" y="4102885"/>
                  <a:pt x="437838" y="4100425"/>
                  <a:pt x="396022" y="4142241"/>
                </a:cubicBezTo>
                <a:cubicBezTo>
                  <a:pt x="330428" y="4207015"/>
                  <a:pt x="277953" y="4281628"/>
                  <a:pt x="238597" y="4365260"/>
                </a:cubicBezTo>
                <a:cubicBezTo>
                  <a:pt x="223838" y="4396417"/>
                  <a:pt x="211540" y="4428394"/>
                  <a:pt x="212360" y="4462831"/>
                </a:cubicBezTo>
                <a:cubicBezTo>
                  <a:pt x="213179" y="4527605"/>
                  <a:pt x="187762" y="4579260"/>
                  <a:pt x="147586" y="4629275"/>
                </a:cubicBezTo>
                <a:cubicBezTo>
                  <a:pt x="83632" y="4709627"/>
                  <a:pt x="37716" y="4800638"/>
                  <a:pt x="12299" y="4901488"/>
                </a:cubicBezTo>
                <a:cubicBezTo>
                  <a:pt x="9019" y="4915427"/>
                  <a:pt x="9019" y="4931005"/>
                  <a:pt x="0" y="4943304"/>
                </a:cubicBezTo>
                <a:cubicBezTo>
                  <a:pt x="0" y="4990040"/>
                  <a:pt x="0" y="5036775"/>
                  <a:pt x="0" y="5082691"/>
                </a:cubicBezTo>
                <a:cubicBezTo>
                  <a:pt x="8199" y="5090890"/>
                  <a:pt x="7379" y="5102369"/>
                  <a:pt x="9839" y="5112208"/>
                </a:cubicBezTo>
                <a:cubicBezTo>
                  <a:pt x="16398" y="5136806"/>
                  <a:pt x="23778" y="5162223"/>
                  <a:pt x="38536" y="5183542"/>
                </a:cubicBezTo>
                <a:cubicBezTo>
                  <a:pt x="58214" y="5210599"/>
                  <a:pt x="104130" y="5225357"/>
                  <a:pt x="127088" y="5207319"/>
                </a:cubicBezTo>
                <a:cubicBezTo>
                  <a:pt x="176283" y="5168783"/>
                  <a:pt x="229578" y="5132706"/>
                  <a:pt x="250076" y="5067932"/>
                </a:cubicBezTo>
                <a:cubicBezTo>
                  <a:pt x="258275" y="5040875"/>
                  <a:pt x="269754" y="5015458"/>
                  <a:pt x="289432" y="4994139"/>
                </a:cubicBezTo>
                <a:cubicBezTo>
                  <a:pt x="377984" y="4896569"/>
                  <a:pt x="473094" y="4807198"/>
                  <a:pt x="570665" y="4719466"/>
                </a:cubicBezTo>
                <a:cubicBezTo>
                  <a:pt x="582144" y="4708807"/>
                  <a:pt x="595263" y="4699788"/>
                  <a:pt x="610841" y="4704707"/>
                </a:cubicBezTo>
                <a:cubicBezTo>
                  <a:pt x="650197" y="4716187"/>
                  <a:pt x="678895" y="4702248"/>
                  <a:pt x="701033" y="4671091"/>
                </a:cubicBezTo>
                <a:cubicBezTo>
                  <a:pt x="716611" y="4648953"/>
                  <a:pt x="738749" y="4640754"/>
                  <a:pt x="765806" y="4639114"/>
                </a:cubicBezTo>
                <a:cubicBezTo>
                  <a:pt x="921591" y="4631734"/>
                  <a:pt x="1076556" y="4638294"/>
                  <a:pt x="1231521" y="4652232"/>
                </a:cubicBezTo>
                <a:cubicBezTo>
                  <a:pt x="1357789" y="4663711"/>
                  <a:pt x="1483237" y="4664531"/>
                  <a:pt x="1609505" y="4651413"/>
                </a:cubicBezTo>
                <a:cubicBezTo>
                  <a:pt x="1698056" y="4642394"/>
                  <a:pt x="1787428" y="4636654"/>
                  <a:pt x="1875159" y="4649773"/>
                </a:cubicBezTo>
                <a:cubicBezTo>
                  <a:pt x="1939113" y="4659612"/>
                  <a:pt x="2003067" y="4671911"/>
                  <a:pt x="2066201" y="4686669"/>
                </a:cubicBezTo>
                <a:cubicBezTo>
                  <a:pt x="2180990" y="4712907"/>
                  <a:pt x="2275281" y="4677650"/>
                  <a:pt x="2356453" y="4596478"/>
                </a:cubicBezTo>
                <a:cubicBezTo>
                  <a:pt x="2399089" y="4553842"/>
                  <a:pt x="2437625" y="4507926"/>
                  <a:pt x="2472062" y="4459551"/>
                </a:cubicBezTo>
                <a:cubicBezTo>
                  <a:pt x="2510598" y="4405436"/>
                  <a:pt x="2554054" y="4357061"/>
                  <a:pt x="2604889" y="4314425"/>
                </a:cubicBezTo>
                <a:cubicBezTo>
                  <a:pt x="2679502" y="4252931"/>
                  <a:pt x="2749195" y="4186517"/>
                  <a:pt x="2800030" y="4102885"/>
                </a:cubicBezTo>
                <a:cubicBezTo>
                  <a:pt x="2812329" y="4083207"/>
                  <a:pt x="2827908" y="4065989"/>
                  <a:pt x="2842666" y="4047950"/>
                </a:cubicBezTo>
                <a:cubicBezTo>
                  <a:pt x="2870544" y="4013514"/>
                  <a:pt x="2896781" y="3979077"/>
                  <a:pt x="2913179" y="3937261"/>
                </a:cubicBezTo>
                <a:cubicBezTo>
                  <a:pt x="2923018" y="3912663"/>
                  <a:pt x="2928758" y="3911843"/>
                  <a:pt x="2948436" y="3929882"/>
                </a:cubicBezTo>
                <a:cubicBezTo>
                  <a:pt x="3050106" y="4025813"/>
                  <a:pt x="3155056" y="4117644"/>
                  <a:pt x="3249347" y="4220954"/>
                </a:cubicBezTo>
                <a:cubicBezTo>
                  <a:pt x="3286244" y="4261130"/>
                  <a:pt x="3323140" y="4302126"/>
                  <a:pt x="3370695" y="4330824"/>
                </a:cubicBezTo>
                <a:cubicBezTo>
                  <a:pt x="3401032" y="4348861"/>
                  <a:pt x="3426450" y="4372639"/>
                  <a:pt x="3446948" y="4401337"/>
                </a:cubicBezTo>
                <a:cubicBezTo>
                  <a:pt x="3474825" y="4439053"/>
                  <a:pt x="3504343" y="4474310"/>
                  <a:pt x="3537959" y="4507107"/>
                </a:cubicBezTo>
                <a:cubicBezTo>
                  <a:pt x="3562557" y="4531704"/>
                  <a:pt x="3577316" y="4561221"/>
                  <a:pt x="3587154" y="4595658"/>
                </a:cubicBezTo>
                <a:cubicBezTo>
                  <a:pt x="3606013" y="4666991"/>
                  <a:pt x="3610932" y="4739964"/>
                  <a:pt x="3615032" y="4812937"/>
                </a:cubicBezTo>
                <a:cubicBezTo>
                  <a:pt x="3624871" y="4980201"/>
                  <a:pt x="3669147" y="5138446"/>
                  <a:pt x="3749499" y="5286032"/>
                </a:cubicBezTo>
                <a:cubicBezTo>
                  <a:pt x="3797054" y="5373763"/>
                  <a:pt x="3855269" y="5454935"/>
                  <a:pt x="3911023" y="5537747"/>
                </a:cubicBezTo>
                <a:cubicBezTo>
                  <a:pt x="3988096" y="5652536"/>
                  <a:pt x="4055329" y="5773064"/>
                  <a:pt x="4116823" y="5896053"/>
                </a:cubicBezTo>
                <a:cubicBezTo>
                  <a:pt x="4127483" y="5918191"/>
                  <a:pt x="4135682" y="5939508"/>
                  <a:pt x="4126663" y="5964926"/>
                </a:cubicBezTo>
                <a:cubicBezTo>
                  <a:pt x="4102885" y="6033799"/>
                  <a:pt x="4117643" y="6095293"/>
                  <a:pt x="4166839" y="6146949"/>
                </a:cubicBezTo>
                <a:cubicBezTo>
                  <a:pt x="4206195" y="6187945"/>
                  <a:pt x="4232432" y="6236320"/>
                  <a:pt x="4254570" y="6287155"/>
                </a:cubicBezTo>
                <a:cubicBezTo>
                  <a:pt x="4261949" y="6302734"/>
                  <a:pt x="4268509" y="6319132"/>
                  <a:pt x="4276708" y="6334710"/>
                </a:cubicBezTo>
                <a:cubicBezTo>
                  <a:pt x="4295566" y="6368327"/>
                  <a:pt x="4346402" y="6391285"/>
                  <a:pt x="4378378" y="6381446"/>
                </a:cubicBezTo>
                <a:cubicBezTo>
                  <a:pt x="4464470" y="6355208"/>
                  <a:pt x="4532523" y="6301914"/>
                  <a:pt x="4594838" y="6239600"/>
                </a:cubicBezTo>
                <a:cubicBezTo>
                  <a:pt x="4602217" y="6232220"/>
                  <a:pt x="4607956" y="6224021"/>
                  <a:pt x="4609596" y="6214182"/>
                </a:cubicBezTo>
                <a:cubicBezTo>
                  <a:pt x="4613696" y="6176466"/>
                  <a:pt x="4639113" y="6160067"/>
                  <a:pt x="4671910" y="6153508"/>
                </a:cubicBezTo>
                <a:cubicBezTo>
                  <a:pt x="4718646" y="6144489"/>
                  <a:pt x="4756362" y="6119071"/>
                  <a:pt x="4793259" y="6092014"/>
                </a:cubicBezTo>
                <a:cubicBezTo>
                  <a:pt x="4853932" y="6047738"/>
                  <a:pt x="4909687" y="5998543"/>
                  <a:pt x="4964622" y="5947708"/>
                </a:cubicBezTo>
                <a:cubicBezTo>
                  <a:pt x="5025296" y="5891953"/>
                  <a:pt x="5053173" y="5820620"/>
                  <a:pt x="5070392" y="5743548"/>
                </a:cubicBezTo>
                <a:cubicBezTo>
                  <a:pt x="5082691" y="5695992"/>
                  <a:pt x="5074491" y="5654996"/>
                  <a:pt x="5056453" y="5614820"/>
                </a:cubicBezTo>
                <a:close/>
                <a:moveTo>
                  <a:pt x="2626207" y="2308898"/>
                </a:moveTo>
                <a:cubicBezTo>
                  <a:pt x="2618008" y="2317097"/>
                  <a:pt x="2608989" y="2309718"/>
                  <a:pt x="2601610" y="2305618"/>
                </a:cubicBezTo>
                <a:cubicBezTo>
                  <a:pt x="2560613" y="2277741"/>
                  <a:pt x="2514698" y="2272821"/>
                  <a:pt x="2467962" y="2276101"/>
                </a:cubicBezTo>
                <a:cubicBezTo>
                  <a:pt x="2422047" y="2279381"/>
                  <a:pt x="2391710" y="2258063"/>
                  <a:pt x="2369572" y="2221986"/>
                </a:cubicBezTo>
                <a:cubicBezTo>
                  <a:pt x="2342514" y="2176891"/>
                  <a:pt x="2306438" y="2139174"/>
                  <a:pt x="2270361" y="2100638"/>
                </a:cubicBezTo>
                <a:cubicBezTo>
                  <a:pt x="2183450" y="2007987"/>
                  <a:pt x="2110477" y="1905497"/>
                  <a:pt x="2064561" y="1785788"/>
                </a:cubicBezTo>
                <a:cubicBezTo>
                  <a:pt x="2037504" y="1714455"/>
                  <a:pt x="2045703" y="1697237"/>
                  <a:pt x="2119496" y="1681658"/>
                </a:cubicBezTo>
                <a:cubicBezTo>
                  <a:pt x="2239204" y="1655421"/>
                  <a:pt x="2353173" y="1611965"/>
                  <a:pt x="2465503" y="1565229"/>
                </a:cubicBezTo>
                <a:cubicBezTo>
                  <a:pt x="2513058" y="1545551"/>
                  <a:pt x="2549135" y="1573429"/>
                  <a:pt x="2545855" y="1625904"/>
                </a:cubicBezTo>
                <a:cubicBezTo>
                  <a:pt x="2544215" y="1810386"/>
                  <a:pt x="2561433" y="1993228"/>
                  <a:pt x="2588491" y="2176071"/>
                </a:cubicBezTo>
                <a:cubicBezTo>
                  <a:pt x="2594230" y="2213787"/>
                  <a:pt x="2604069" y="2250684"/>
                  <a:pt x="2622928" y="2285120"/>
                </a:cubicBezTo>
                <a:cubicBezTo>
                  <a:pt x="2627847" y="2291680"/>
                  <a:pt x="2634406" y="2301519"/>
                  <a:pt x="2626207" y="2308898"/>
                </a:cubicBezTo>
                <a:close/>
              </a:path>
            </a:pathLst>
          </a:custGeom>
          <a:solidFill>
            <a:schemeClr val="accent2"/>
          </a:solidFill>
          <a:ln w="81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9">
            <a:extLst>
              <a:ext uri="{FF2B5EF4-FFF2-40B4-BE49-F238E27FC236}">
                <a16:creationId xmlns:a16="http://schemas.microsoft.com/office/drawing/2014/main" xmlns="" id="{B6C784CF-6E9D-4A18-A05A-8CA87FDCDB0E}"/>
              </a:ext>
            </a:extLst>
          </p:cNvPr>
          <p:cNvSpPr/>
          <p:nvPr/>
        </p:nvSpPr>
        <p:spPr>
          <a:xfrm rot="21195773">
            <a:off x="2255720" y="1446159"/>
            <a:ext cx="1176913" cy="2069246"/>
          </a:xfrm>
          <a:custGeom>
            <a:avLst/>
            <a:gdLst>
              <a:gd name="connsiteX0" fmla="*/ 1778413 w 1803170"/>
              <a:gd name="connsiteY0" fmla="*/ 2671923 h 3170327"/>
              <a:gd name="connsiteX1" fmla="*/ 1773979 w 1803170"/>
              <a:gd name="connsiteY1" fmla="*/ 2666011 h 3170327"/>
              <a:gd name="connsiteX2" fmla="*/ 1733704 w 1803170"/>
              <a:gd name="connsiteY2" fmla="*/ 2614281 h 3170327"/>
              <a:gd name="connsiteX3" fmla="*/ 1722619 w 1803170"/>
              <a:gd name="connsiteY3" fmla="*/ 2580287 h 3170327"/>
              <a:gd name="connsiteX4" fmla="*/ 1719663 w 1803170"/>
              <a:gd name="connsiteY4" fmla="*/ 2545923 h 3170327"/>
              <a:gd name="connsiteX5" fmla="*/ 1662390 w 1803170"/>
              <a:gd name="connsiteY5" fmla="*/ 2443201 h 3170327"/>
              <a:gd name="connsiteX6" fmla="*/ 1618789 w 1803170"/>
              <a:gd name="connsiteY6" fmla="*/ 2436181 h 3170327"/>
              <a:gd name="connsiteX7" fmla="*/ 1493527 w 1803170"/>
              <a:gd name="connsiteY7" fmla="*/ 2489389 h 3170327"/>
              <a:gd name="connsiteX8" fmla="*/ 1474313 w 1803170"/>
              <a:gd name="connsiteY8" fmla="*/ 2488280 h 3170327"/>
              <a:gd name="connsiteX9" fmla="*/ 1290301 w 1803170"/>
              <a:gd name="connsiteY9" fmla="*/ 2371518 h 3170327"/>
              <a:gd name="connsiteX10" fmla="*/ 1277369 w 1803170"/>
              <a:gd name="connsiteY10" fmla="*/ 2361911 h 3170327"/>
              <a:gd name="connsiteX11" fmla="*/ 1114788 w 1803170"/>
              <a:gd name="connsiteY11" fmla="*/ 2253647 h 3170327"/>
              <a:gd name="connsiteX12" fmla="*/ 989527 w 1803170"/>
              <a:gd name="connsiteY12" fmla="*/ 2221131 h 3170327"/>
              <a:gd name="connsiteX13" fmla="*/ 955163 w 1803170"/>
              <a:gd name="connsiteY13" fmla="*/ 2199699 h 3170327"/>
              <a:gd name="connsiteX14" fmla="*/ 914148 w 1803170"/>
              <a:gd name="connsiteY14" fmla="*/ 2113975 h 3170327"/>
              <a:gd name="connsiteX15" fmla="*/ 852072 w 1803170"/>
              <a:gd name="connsiteY15" fmla="*/ 1843869 h 3170327"/>
              <a:gd name="connsiteX16" fmla="*/ 842095 w 1803170"/>
              <a:gd name="connsiteY16" fmla="*/ 1784010 h 3170327"/>
              <a:gd name="connsiteX17" fmla="*/ 856506 w 1803170"/>
              <a:gd name="connsiteY17" fmla="*/ 1768121 h 3170327"/>
              <a:gd name="connsiteX18" fmla="*/ 918582 w 1803170"/>
              <a:gd name="connsiteY18" fmla="*/ 1767751 h 3170327"/>
              <a:gd name="connsiteX19" fmla="*/ 930406 w 1803170"/>
              <a:gd name="connsiteY19" fmla="*/ 1756666 h 3170327"/>
              <a:gd name="connsiteX20" fmla="*/ 936688 w 1803170"/>
              <a:gd name="connsiteY20" fmla="*/ 1689047 h 3170327"/>
              <a:gd name="connsiteX21" fmla="*/ 947034 w 1803170"/>
              <a:gd name="connsiteY21" fmla="*/ 1585587 h 3170327"/>
              <a:gd name="connsiteX22" fmla="*/ 847268 w 1803170"/>
              <a:gd name="connsiteY22" fmla="*/ 1246014 h 3170327"/>
              <a:gd name="connsiteX23" fmla="*/ 852811 w 1803170"/>
              <a:gd name="connsiteY23" fmla="*/ 1229387 h 3170327"/>
              <a:gd name="connsiteX24" fmla="*/ 1209750 w 1803170"/>
              <a:gd name="connsiteY24" fmla="*/ 1056090 h 3170327"/>
              <a:gd name="connsiteX25" fmla="*/ 1253721 w 1803170"/>
              <a:gd name="connsiteY25" fmla="*/ 1015076 h 3170327"/>
              <a:gd name="connsiteX26" fmla="*/ 1258894 w 1803170"/>
              <a:gd name="connsiteY26" fmla="*/ 975908 h 3170327"/>
              <a:gd name="connsiteX27" fmla="*/ 1217140 w 1803170"/>
              <a:gd name="connsiteY27" fmla="*/ 903486 h 3170327"/>
              <a:gd name="connsiteX28" fmla="*/ 1125503 w 1803170"/>
              <a:gd name="connsiteY28" fmla="*/ 812958 h 3170327"/>
              <a:gd name="connsiteX29" fmla="*/ 925972 w 1803170"/>
              <a:gd name="connsiteY29" fmla="*/ 621925 h 3170327"/>
              <a:gd name="connsiteX30" fmla="*/ 910084 w 1803170"/>
              <a:gd name="connsiteY30" fmla="*/ 610471 h 3170327"/>
              <a:gd name="connsiteX31" fmla="*/ 682470 w 1803170"/>
              <a:gd name="connsiteY31" fmla="*/ 490013 h 3170327"/>
              <a:gd name="connsiteX32" fmla="*/ 647368 w 1803170"/>
              <a:gd name="connsiteY32" fmla="*/ 449368 h 3170327"/>
              <a:gd name="connsiteX33" fmla="*/ 691708 w 1803170"/>
              <a:gd name="connsiteY33" fmla="*/ 351080 h 3170327"/>
              <a:gd name="connsiteX34" fmla="*/ 729028 w 1803170"/>
              <a:gd name="connsiteY34" fmla="*/ 447890 h 3170327"/>
              <a:gd name="connsiteX35" fmla="*/ 869808 w 1803170"/>
              <a:gd name="connsiteY35" fmla="*/ 566870 h 3170327"/>
              <a:gd name="connsiteX36" fmla="*/ 865743 w 1803170"/>
              <a:gd name="connsiteY36" fmla="*/ 556893 h 3170327"/>
              <a:gd name="connsiteX37" fmla="*/ 855397 w 1803170"/>
              <a:gd name="connsiteY37" fmla="*/ 360318 h 3170327"/>
              <a:gd name="connsiteX38" fmla="*/ 879784 w 1803170"/>
              <a:gd name="connsiteY38" fmla="*/ 321520 h 3170327"/>
              <a:gd name="connsiteX39" fmla="*/ 910453 w 1803170"/>
              <a:gd name="connsiteY39" fmla="*/ 147115 h 3170327"/>
              <a:gd name="connsiteX40" fmla="*/ 724963 w 1803170"/>
              <a:gd name="connsiteY40" fmla="*/ 62130 h 3170327"/>
              <a:gd name="connsiteX41" fmla="*/ 703162 w 1803170"/>
              <a:gd name="connsiteY41" fmla="*/ 76171 h 3170327"/>
              <a:gd name="connsiteX42" fmla="*/ 685796 w 1803170"/>
              <a:gd name="connsiteY42" fmla="*/ 54740 h 3170327"/>
              <a:gd name="connsiteX43" fmla="*/ 627045 w 1803170"/>
              <a:gd name="connsiteY43" fmla="*/ 18898 h 3170327"/>
              <a:gd name="connsiteX44" fmla="*/ 502153 w 1803170"/>
              <a:gd name="connsiteY44" fmla="*/ 792 h 3170327"/>
              <a:gd name="connsiteX45" fmla="*/ 402388 w 1803170"/>
              <a:gd name="connsiteY45" fmla="*/ 70998 h 3170327"/>
              <a:gd name="connsiteX46" fmla="*/ 400540 w 1803170"/>
              <a:gd name="connsiteY46" fmla="*/ 105361 h 3170327"/>
              <a:gd name="connsiteX47" fmla="*/ 397215 w 1803170"/>
              <a:gd name="connsiteY47" fmla="*/ 114968 h 3170327"/>
              <a:gd name="connsiteX48" fmla="*/ 377262 w 1803170"/>
              <a:gd name="connsiteY48" fmla="*/ 150810 h 3170327"/>
              <a:gd name="connsiteX49" fmla="*/ 375045 w 1803170"/>
              <a:gd name="connsiteY49" fmla="*/ 216212 h 3170327"/>
              <a:gd name="connsiteX50" fmla="*/ 357678 w 1803170"/>
              <a:gd name="connsiteY50" fmla="*/ 283092 h 3170327"/>
              <a:gd name="connsiteX51" fmla="*/ 353613 w 1803170"/>
              <a:gd name="connsiteY51" fmla="*/ 289373 h 3170327"/>
              <a:gd name="connsiteX52" fmla="*/ 363590 w 1803170"/>
              <a:gd name="connsiteY52" fmla="*/ 321151 h 3170327"/>
              <a:gd name="connsiteX53" fmla="*/ 374675 w 1803170"/>
              <a:gd name="connsiteY53" fmla="*/ 338148 h 3170327"/>
              <a:gd name="connsiteX54" fmla="*/ 376523 w 1803170"/>
              <a:gd name="connsiteY54" fmla="*/ 414635 h 3170327"/>
              <a:gd name="connsiteX55" fmla="*/ 405344 w 1803170"/>
              <a:gd name="connsiteY55" fmla="*/ 441239 h 3170327"/>
              <a:gd name="connsiteX56" fmla="*/ 455966 w 1803170"/>
              <a:gd name="connsiteY56" fmla="*/ 442717 h 3170327"/>
              <a:gd name="connsiteX57" fmla="*/ 467420 w 1803170"/>
              <a:gd name="connsiteY57" fmla="*/ 447890 h 3170327"/>
              <a:gd name="connsiteX58" fmla="*/ 446358 w 1803170"/>
              <a:gd name="connsiteY58" fmla="*/ 523268 h 3170327"/>
              <a:gd name="connsiteX59" fmla="*/ 420493 w 1803170"/>
              <a:gd name="connsiteY59" fmla="*/ 531028 h 3170327"/>
              <a:gd name="connsiteX60" fmla="*/ 267150 w 1803170"/>
              <a:gd name="connsiteY60" fmla="*/ 651855 h 3170327"/>
              <a:gd name="connsiteX61" fmla="*/ 254587 w 1803170"/>
              <a:gd name="connsiteY61" fmla="*/ 713562 h 3170327"/>
              <a:gd name="connsiteX62" fmla="*/ 247936 w 1803170"/>
              <a:gd name="connsiteY62" fmla="*/ 720582 h 3170327"/>
              <a:gd name="connsiteX63" fmla="*/ 190294 w 1803170"/>
              <a:gd name="connsiteY63" fmla="*/ 734623 h 3170327"/>
              <a:gd name="connsiteX64" fmla="*/ 136346 w 1803170"/>
              <a:gd name="connsiteY64" fmla="*/ 778225 h 3170327"/>
              <a:gd name="connsiteX65" fmla="*/ 128956 w 1803170"/>
              <a:gd name="connsiteY65" fmla="*/ 797808 h 3170327"/>
              <a:gd name="connsiteX66" fmla="*/ 142258 w 1803170"/>
              <a:gd name="connsiteY66" fmla="*/ 1133316 h 3170327"/>
              <a:gd name="connsiteX67" fmla="*/ 144475 w 1803170"/>
              <a:gd name="connsiteY67" fmla="*/ 1144032 h 3170327"/>
              <a:gd name="connsiteX68" fmla="*/ 179948 w 1803170"/>
              <a:gd name="connsiteY68" fmla="*/ 1191328 h 3170327"/>
              <a:gd name="connsiteX69" fmla="*/ 250522 w 1803170"/>
              <a:gd name="connsiteY69" fmla="*/ 1184677 h 3170327"/>
              <a:gd name="connsiteX70" fmla="*/ 258651 w 1803170"/>
              <a:gd name="connsiteY70" fmla="*/ 1171005 h 3170327"/>
              <a:gd name="connsiteX71" fmla="*/ 347701 w 1803170"/>
              <a:gd name="connsiteY71" fmla="*/ 991427 h 3170327"/>
              <a:gd name="connsiteX72" fmla="*/ 353983 w 1803170"/>
              <a:gd name="connsiteY72" fmla="*/ 979973 h 3170327"/>
              <a:gd name="connsiteX73" fmla="*/ 356569 w 1803170"/>
              <a:gd name="connsiteY73" fmla="*/ 982559 h 3170327"/>
              <a:gd name="connsiteX74" fmla="*/ 364699 w 1803170"/>
              <a:gd name="connsiteY74" fmla="*/ 1000665 h 3170327"/>
              <a:gd name="connsiteX75" fmla="*/ 429731 w 1803170"/>
              <a:gd name="connsiteY75" fmla="*/ 1305874 h 3170327"/>
              <a:gd name="connsiteX76" fmla="*/ 433056 w 1803170"/>
              <a:gd name="connsiteY76" fmla="*/ 1427070 h 3170327"/>
              <a:gd name="connsiteX77" fmla="*/ 492177 w 1803170"/>
              <a:gd name="connsiteY77" fmla="*/ 1745581 h 3170327"/>
              <a:gd name="connsiteX78" fmla="*/ 488851 w 1803170"/>
              <a:gd name="connsiteY78" fmla="*/ 1769968 h 3170327"/>
              <a:gd name="connsiteX79" fmla="*/ 338833 w 1803170"/>
              <a:gd name="connsiteY79" fmla="*/ 2028250 h 3170327"/>
              <a:gd name="connsiteX80" fmla="*/ 294124 w 1803170"/>
              <a:gd name="connsiteY80" fmla="*/ 2101042 h 3170327"/>
              <a:gd name="connsiteX81" fmla="*/ 290059 w 1803170"/>
              <a:gd name="connsiteY81" fmla="*/ 2290967 h 3170327"/>
              <a:gd name="connsiteX82" fmla="*/ 294493 w 1803170"/>
              <a:gd name="connsiteY82" fmla="*/ 2307224 h 3170327"/>
              <a:gd name="connsiteX83" fmla="*/ 299666 w 1803170"/>
              <a:gd name="connsiteY83" fmla="*/ 2695941 h 3170327"/>
              <a:gd name="connsiteX84" fmla="*/ 266041 w 1803170"/>
              <a:gd name="connsiteY84" fmla="*/ 2919859 h 3170327"/>
              <a:gd name="connsiteX85" fmla="*/ 250153 w 1803170"/>
              <a:gd name="connsiteY85" fmla="*/ 2935748 h 3170327"/>
              <a:gd name="connsiteX86" fmla="*/ 225027 w 1803170"/>
              <a:gd name="connsiteY86" fmla="*/ 2947202 h 3170327"/>
              <a:gd name="connsiteX87" fmla="*/ 157777 w 1803170"/>
              <a:gd name="connsiteY87" fmla="*/ 2997454 h 3170327"/>
              <a:gd name="connsiteX88" fmla="*/ 64293 w 1803170"/>
              <a:gd name="connsiteY88" fmla="*/ 3011496 h 3170327"/>
              <a:gd name="connsiteX89" fmla="*/ 0 w 1803170"/>
              <a:gd name="connsiteY89" fmla="*/ 3036622 h 3170327"/>
              <a:gd name="connsiteX90" fmla="*/ 0 w 1803170"/>
              <a:gd name="connsiteY90" fmla="*/ 3058792 h 3170327"/>
              <a:gd name="connsiteX91" fmla="*/ 7760 w 1803170"/>
              <a:gd name="connsiteY91" fmla="*/ 3080962 h 3170327"/>
              <a:gd name="connsiteX92" fmla="*/ 62076 w 1803170"/>
              <a:gd name="connsiteY92" fmla="*/ 3130475 h 3170327"/>
              <a:gd name="connsiteX93" fmla="*/ 169232 w 1803170"/>
              <a:gd name="connsiteY93" fmla="*/ 3143408 h 3170327"/>
              <a:gd name="connsiteX94" fmla="*/ 229830 w 1803170"/>
              <a:gd name="connsiteY94" fmla="*/ 3154493 h 3170327"/>
              <a:gd name="connsiteX95" fmla="*/ 272693 w 1803170"/>
              <a:gd name="connsiteY95" fmla="*/ 3170751 h 3170327"/>
              <a:gd name="connsiteX96" fmla="*/ 284517 w 1803170"/>
              <a:gd name="connsiteY96" fmla="*/ 3172968 h 3170327"/>
              <a:gd name="connsiteX97" fmla="*/ 336616 w 1803170"/>
              <a:gd name="connsiteY97" fmla="*/ 3172968 h 3170327"/>
              <a:gd name="connsiteX98" fmla="*/ 356200 w 1803170"/>
              <a:gd name="connsiteY98" fmla="*/ 3166317 h 3170327"/>
              <a:gd name="connsiteX99" fmla="*/ 404235 w 1803170"/>
              <a:gd name="connsiteY99" fmla="*/ 3110892 h 3170327"/>
              <a:gd name="connsiteX100" fmla="*/ 396845 w 1803170"/>
              <a:gd name="connsiteY100" fmla="*/ 2988217 h 3170327"/>
              <a:gd name="connsiteX101" fmla="*/ 395367 w 1803170"/>
              <a:gd name="connsiteY101" fmla="*/ 2966416 h 3170327"/>
              <a:gd name="connsiteX102" fmla="*/ 437860 w 1803170"/>
              <a:gd name="connsiteY102" fmla="*/ 2785730 h 3170327"/>
              <a:gd name="connsiteX103" fmla="*/ 480722 w 1803170"/>
              <a:gd name="connsiteY103" fmla="*/ 2459459 h 3170327"/>
              <a:gd name="connsiteX104" fmla="*/ 472593 w 1803170"/>
              <a:gd name="connsiteY104" fmla="*/ 2235172 h 3170327"/>
              <a:gd name="connsiteX105" fmla="*/ 479614 w 1803170"/>
              <a:gd name="connsiteY105" fmla="*/ 2216696 h 3170327"/>
              <a:gd name="connsiteX106" fmla="*/ 602288 w 1803170"/>
              <a:gd name="connsiteY106" fmla="*/ 2099195 h 3170327"/>
              <a:gd name="connsiteX107" fmla="*/ 617068 w 1803170"/>
              <a:gd name="connsiteY107" fmla="*/ 2100673 h 3170327"/>
              <a:gd name="connsiteX108" fmla="*/ 730136 w 1803170"/>
              <a:gd name="connsiteY108" fmla="*/ 2281359 h 3170327"/>
              <a:gd name="connsiteX109" fmla="*/ 736418 w 1803170"/>
              <a:gd name="connsiteY109" fmla="*/ 2297248 h 3170327"/>
              <a:gd name="connsiteX110" fmla="*/ 823990 w 1803170"/>
              <a:gd name="connsiteY110" fmla="*/ 2394427 h 3170327"/>
              <a:gd name="connsiteX111" fmla="*/ 882371 w 1803170"/>
              <a:gd name="connsiteY111" fmla="*/ 2404034 h 3170327"/>
              <a:gd name="connsiteX112" fmla="*/ 896782 w 1803170"/>
              <a:gd name="connsiteY112" fmla="*/ 2406251 h 3170327"/>
              <a:gd name="connsiteX113" fmla="*/ 1108506 w 1803170"/>
              <a:gd name="connsiteY113" fmla="*/ 2493823 h 3170327"/>
              <a:gd name="connsiteX114" fmla="*/ 1173908 w 1803170"/>
              <a:gd name="connsiteY114" fmla="*/ 2516363 h 3170327"/>
              <a:gd name="connsiteX115" fmla="*/ 1247439 w 1803170"/>
              <a:gd name="connsiteY115" fmla="*/ 2537424 h 3170327"/>
              <a:gd name="connsiteX116" fmla="*/ 1496483 w 1803170"/>
              <a:gd name="connsiteY116" fmla="*/ 2664164 h 3170327"/>
              <a:gd name="connsiteX117" fmla="*/ 1504982 w 1803170"/>
              <a:gd name="connsiteY117" fmla="*/ 2672662 h 3170327"/>
              <a:gd name="connsiteX118" fmla="*/ 1588489 w 1803170"/>
              <a:gd name="connsiteY118" fmla="*/ 2732522 h 3170327"/>
              <a:gd name="connsiteX119" fmla="*/ 1711164 w 1803170"/>
              <a:gd name="connsiteY119" fmla="*/ 2834873 h 3170327"/>
              <a:gd name="connsiteX120" fmla="*/ 1732226 w 1803170"/>
              <a:gd name="connsiteY120" fmla="*/ 2871085 h 3170327"/>
              <a:gd name="connsiteX121" fmla="*/ 1758830 w 1803170"/>
              <a:gd name="connsiteY121" fmla="*/ 2892885 h 3170327"/>
              <a:gd name="connsiteX122" fmla="*/ 1781739 w 1803170"/>
              <a:gd name="connsiteY122" fmla="*/ 2884756 h 3170327"/>
              <a:gd name="connsiteX123" fmla="*/ 1796519 w 1803170"/>
              <a:gd name="connsiteY123" fmla="*/ 2849653 h 3170327"/>
              <a:gd name="connsiteX124" fmla="*/ 1778413 w 1803170"/>
              <a:gd name="connsiteY124" fmla="*/ 2671923 h 3170327"/>
              <a:gd name="connsiteX125" fmla="*/ 743808 w 1803170"/>
              <a:gd name="connsiteY125" fmla="*/ 261661 h 3170327"/>
              <a:gd name="connsiteX126" fmla="*/ 734940 w 1803170"/>
              <a:gd name="connsiteY126" fmla="*/ 130488 h 3170327"/>
              <a:gd name="connsiteX127" fmla="*/ 743808 w 1803170"/>
              <a:gd name="connsiteY127" fmla="*/ 261661 h 3170327"/>
              <a:gd name="connsiteX128" fmla="*/ 835814 w 1803170"/>
              <a:gd name="connsiteY128" fmla="*/ 1132208 h 3170327"/>
              <a:gd name="connsiteX129" fmla="*/ 877198 w 1803170"/>
              <a:gd name="connsiteY129" fmla="*/ 881316 h 3170327"/>
              <a:gd name="connsiteX130" fmla="*/ 898260 w 1803170"/>
              <a:gd name="connsiteY130" fmla="*/ 835498 h 3170327"/>
              <a:gd name="connsiteX131" fmla="*/ 911931 w 1803170"/>
              <a:gd name="connsiteY131" fmla="*/ 832542 h 3170327"/>
              <a:gd name="connsiteX132" fmla="*/ 1091509 w 1803170"/>
              <a:gd name="connsiteY132" fmla="*/ 951152 h 3170327"/>
              <a:gd name="connsiteX133" fmla="*/ 1094465 w 1803170"/>
              <a:gd name="connsiteY133" fmla="*/ 961867 h 3170327"/>
              <a:gd name="connsiteX134" fmla="*/ 887544 w 1803170"/>
              <a:gd name="connsiteY134" fmla="*/ 1122231 h 3170327"/>
              <a:gd name="connsiteX135" fmla="*/ 843943 w 1803170"/>
              <a:gd name="connsiteY135" fmla="*/ 1136272 h 3170327"/>
              <a:gd name="connsiteX136" fmla="*/ 835814 w 1803170"/>
              <a:gd name="connsiteY136" fmla="*/ 1132208 h 317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803170" h="3170327">
                <a:moveTo>
                  <a:pt x="1778413" y="2671923"/>
                </a:moveTo>
                <a:cubicBezTo>
                  <a:pt x="1777305" y="2669706"/>
                  <a:pt x="1775827" y="2667859"/>
                  <a:pt x="1773979" y="2666011"/>
                </a:cubicBezTo>
                <a:cubicBezTo>
                  <a:pt x="1759199" y="2649753"/>
                  <a:pt x="1746636" y="2632017"/>
                  <a:pt x="1733704" y="2614281"/>
                </a:cubicBezTo>
                <a:cubicBezTo>
                  <a:pt x="1726314" y="2603935"/>
                  <a:pt x="1721880" y="2593589"/>
                  <a:pt x="1722619" y="2580287"/>
                </a:cubicBezTo>
                <a:cubicBezTo>
                  <a:pt x="1723358" y="2568832"/>
                  <a:pt x="1721880" y="2557008"/>
                  <a:pt x="1719663" y="2545923"/>
                </a:cubicBezTo>
                <a:cubicBezTo>
                  <a:pt x="1712273" y="2505278"/>
                  <a:pt x="1695645" y="2469805"/>
                  <a:pt x="1662390" y="2443201"/>
                </a:cubicBezTo>
                <a:cubicBezTo>
                  <a:pt x="1649088" y="2432855"/>
                  <a:pt x="1635786" y="2429530"/>
                  <a:pt x="1618789" y="2436181"/>
                </a:cubicBezTo>
                <a:cubicBezTo>
                  <a:pt x="1576296" y="2452808"/>
                  <a:pt x="1534912" y="2470914"/>
                  <a:pt x="1493527" y="2489389"/>
                </a:cubicBezTo>
                <a:cubicBezTo>
                  <a:pt x="1486507" y="2492715"/>
                  <a:pt x="1481334" y="2492715"/>
                  <a:pt x="1474313" y="2488280"/>
                </a:cubicBezTo>
                <a:cubicBezTo>
                  <a:pt x="1412976" y="2449113"/>
                  <a:pt x="1351639" y="2410316"/>
                  <a:pt x="1290301" y="2371518"/>
                </a:cubicBezTo>
                <a:cubicBezTo>
                  <a:pt x="1285867" y="2368562"/>
                  <a:pt x="1281064" y="2365606"/>
                  <a:pt x="1277369" y="2361911"/>
                </a:cubicBezTo>
                <a:cubicBezTo>
                  <a:pt x="1232289" y="2312028"/>
                  <a:pt x="1176125" y="2279142"/>
                  <a:pt x="1114788" y="2253647"/>
                </a:cubicBezTo>
                <a:cubicBezTo>
                  <a:pt x="1074512" y="2237019"/>
                  <a:pt x="1032389" y="2227042"/>
                  <a:pt x="989527" y="2221131"/>
                </a:cubicBezTo>
                <a:cubicBezTo>
                  <a:pt x="975485" y="2219283"/>
                  <a:pt x="964031" y="2214849"/>
                  <a:pt x="955163" y="2199699"/>
                </a:cubicBezTo>
                <a:cubicBezTo>
                  <a:pt x="938905" y="2171987"/>
                  <a:pt x="924864" y="2143904"/>
                  <a:pt x="914148" y="2113975"/>
                </a:cubicBezTo>
                <a:cubicBezTo>
                  <a:pt x="883479" y="2026403"/>
                  <a:pt x="866482" y="1935505"/>
                  <a:pt x="852072" y="1843869"/>
                </a:cubicBezTo>
                <a:cubicBezTo>
                  <a:pt x="849116" y="1823916"/>
                  <a:pt x="844682" y="1803963"/>
                  <a:pt x="842095" y="1784010"/>
                </a:cubicBezTo>
                <a:cubicBezTo>
                  <a:pt x="840248" y="1769968"/>
                  <a:pt x="842834" y="1768121"/>
                  <a:pt x="856506" y="1768121"/>
                </a:cubicBezTo>
                <a:cubicBezTo>
                  <a:pt x="877198" y="1767751"/>
                  <a:pt x="897890" y="1767382"/>
                  <a:pt x="918582" y="1767751"/>
                </a:cubicBezTo>
                <a:cubicBezTo>
                  <a:pt x="927081" y="1767751"/>
                  <a:pt x="930037" y="1764795"/>
                  <a:pt x="930406" y="1756666"/>
                </a:cubicBezTo>
                <a:cubicBezTo>
                  <a:pt x="931884" y="1734127"/>
                  <a:pt x="931515" y="1711218"/>
                  <a:pt x="936688" y="1689047"/>
                </a:cubicBezTo>
                <a:cubicBezTo>
                  <a:pt x="944817" y="1655053"/>
                  <a:pt x="947403" y="1620690"/>
                  <a:pt x="947034" y="1585587"/>
                </a:cubicBezTo>
                <a:cubicBezTo>
                  <a:pt x="945556" y="1462912"/>
                  <a:pt x="907867" y="1351323"/>
                  <a:pt x="847268" y="1246014"/>
                </a:cubicBezTo>
                <a:cubicBezTo>
                  <a:pt x="841726" y="1236407"/>
                  <a:pt x="841726" y="1233451"/>
                  <a:pt x="852811" y="1229387"/>
                </a:cubicBezTo>
                <a:cubicBezTo>
                  <a:pt x="978072" y="1185047"/>
                  <a:pt x="1096313" y="1125187"/>
                  <a:pt x="1209750" y="1056090"/>
                </a:cubicBezTo>
                <a:cubicBezTo>
                  <a:pt x="1227116" y="1045375"/>
                  <a:pt x="1243005" y="1032812"/>
                  <a:pt x="1253721" y="1015076"/>
                </a:cubicBezTo>
                <a:cubicBezTo>
                  <a:pt x="1261111" y="1002882"/>
                  <a:pt x="1264436" y="989580"/>
                  <a:pt x="1258894" y="975908"/>
                </a:cubicBezTo>
                <a:cubicBezTo>
                  <a:pt x="1248917" y="949674"/>
                  <a:pt x="1235984" y="924917"/>
                  <a:pt x="1217140" y="903486"/>
                </a:cubicBezTo>
                <a:cubicBezTo>
                  <a:pt x="1189058" y="870600"/>
                  <a:pt x="1158758" y="839932"/>
                  <a:pt x="1125503" y="812958"/>
                </a:cubicBezTo>
                <a:cubicBezTo>
                  <a:pt x="1053820" y="754577"/>
                  <a:pt x="988418" y="689914"/>
                  <a:pt x="925972" y="621925"/>
                </a:cubicBezTo>
                <a:cubicBezTo>
                  <a:pt x="921538" y="616752"/>
                  <a:pt x="915996" y="613427"/>
                  <a:pt x="910084" y="610471"/>
                </a:cubicBezTo>
                <a:cubicBezTo>
                  <a:pt x="834336" y="570195"/>
                  <a:pt x="758588" y="529180"/>
                  <a:pt x="682470" y="490013"/>
                </a:cubicBezTo>
                <a:cubicBezTo>
                  <a:pt x="664365" y="480776"/>
                  <a:pt x="654019" y="467473"/>
                  <a:pt x="647368" y="449368"/>
                </a:cubicBezTo>
                <a:cubicBezTo>
                  <a:pt x="630740" y="403550"/>
                  <a:pt x="645520" y="369925"/>
                  <a:pt x="691708" y="351080"/>
                </a:cubicBezTo>
                <a:cubicBezTo>
                  <a:pt x="692816" y="387661"/>
                  <a:pt x="707596" y="419069"/>
                  <a:pt x="729028" y="447890"/>
                </a:cubicBezTo>
                <a:cubicBezTo>
                  <a:pt x="766717" y="498142"/>
                  <a:pt x="816600" y="534353"/>
                  <a:pt x="869808" y="566870"/>
                </a:cubicBezTo>
                <a:cubicBezTo>
                  <a:pt x="872025" y="561327"/>
                  <a:pt x="868330" y="559480"/>
                  <a:pt x="865743" y="556893"/>
                </a:cubicBezTo>
                <a:cubicBezTo>
                  <a:pt x="806623" y="496295"/>
                  <a:pt x="812535" y="421655"/>
                  <a:pt x="855397" y="360318"/>
                </a:cubicBezTo>
                <a:cubicBezTo>
                  <a:pt x="864265" y="347755"/>
                  <a:pt x="872394" y="334822"/>
                  <a:pt x="879784" y="321520"/>
                </a:cubicBezTo>
                <a:cubicBezTo>
                  <a:pt x="908975" y="266834"/>
                  <a:pt x="922647" y="209191"/>
                  <a:pt x="910453" y="147115"/>
                </a:cubicBezTo>
                <a:cubicBezTo>
                  <a:pt x="892347" y="54370"/>
                  <a:pt x="802559" y="12986"/>
                  <a:pt x="724963" y="62130"/>
                </a:cubicBezTo>
                <a:cubicBezTo>
                  <a:pt x="717204" y="66933"/>
                  <a:pt x="708335" y="77649"/>
                  <a:pt x="703162" y="76171"/>
                </a:cubicBezTo>
                <a:cubicBezTo>
                  <a:pt x="695772" y="73954"/>
                  <a:pt x="690969" y="62869"/>
                  <a:pt x="685796" y="54740"/>
                </a:cubicBezTo>
                <a:cubicBezTo>
                  <a:pt x="672124" y="32939"/>
                  <a:pt x="652541" y="22223"/>
                  <a:pt x="627045" y="18898"/>
                </a:cubicBezTo>
                <a:cubicBezTo>
                  <a:pt x="585291" y="12986"/>
                  <a:pt x="543907" y="6704"/>
                  <a:pt x="502153" y="792"/>
                </a:cubicBezTo>
                <a:cubicBezTo>
                  <a:pt x="457074" y="-5489"/>
                  <a:pt x="411256" y="26288"/>
                  <a:pt x="402388" y="70998"/>
                </a:cubicBezTo>
                <a:cubicBezTo>
                  <a:pt x="400171" y="82452"/>
                  <a:pt x="399432" y="93907"/>
                  <a:pt x="400540" y="105361"/>
                </a:cubicBezTo>
                <a:cubicBezTo>
                  <a:pt x="400910" y="109056"/>
                  <a:pt x="401279" y="112382"/>
                  <a:pt x="397215" y="114968"/>
                </a:cubicBezTo>
                <a:cubicBezTo>
                  <a:pt x="384652" y="123467"/>
                  <a:pt x="380218" y="136769"/>
                  <a:pt x="377262" y="150810"/>
                </a:cubicBezTo>
                <a:cubicBezTo>
                  <a:pt x="372458" y="172611"/>
                  <a:pt x="370980" y="194781"/>
                  <a:pt x="375045" y="216212"/>
                </a:cubicBezTo>
                <a:cubicBezTo>
                  <a:pt x="380218" y="242077"/>
                  <a:pt x="372458" y="263139"/>
                  <a:pt x="357678" y="283092"/>
                </a:cubicBezTo>
                <a:cubicBezTo>
                  <a:pt x="356200" y="284939"/>
                  <a:pt x="355091" y="287156"/>
                  <a:pt x="353613" y="289373"/>
                </a:cubicBezTo>
                <a:cubicBezTo>
                  <a:pt x="339572" y="311913"/>
                  <a:pt x="339203" y="312283"/>
                  <a:pt x="363590" y="321151"/>
                </a:cubicBezTo>
                <a:cubicBezTo>
                  <a:pt x="372828" y="324476"/>
                  <a:pt x="375414" y="328541"/>
                  <a:pt x="374675" y="338148"/>
                </a:cubicBezTo>
                <a:cubicBezTo>
                  <a:pt x="372458" y="363643"/>
                  <a:pt x="371350" y="389509"/>
                  <a:pt x="376523" y="414635"/>
                </a:cubicBezTo>
                <a:cubicBezTo>
                  <a:pt x="380587" y="434218"/>
                  <a:pt x="385760" y="438652"/>
                  <a:pt x="405344" y="441239"/>
                </a:cubicBezTo>
                <a:cubicBezTo>
                  <a:pt x="422341" y="443456"/>
                  <a:pt x="438968" y="443456"/>
                  <a:pt x="455966" y="442717"/>
                </a:cubicBezTo>
                <a:cubicBezTo>
                  <a:pt x="460769" y="442347"/>
                  <a:pt x="464095" y="443086"/>
                  <a:pt x="467420" y="447890"/>
                </a:cubicBezTo>
                <a:cubicBezTo>
                  <a:pt x="486634" y="477820"/>
                  <a:pt x="478505" y="507749"/>
                  <a:pt x="446358" y="523268"/>
                </a:cubicBezTo>
                <a:cubicBezTo>
                  <a:pt x="438229" y="527333"/>
                  <a:pt x="429731" y="529919"/>
                  <a:pt x="420493" y="531028"/>
                </a:cubicBezTo>
                <a:cubicBezTo>
                  <a:pt x="345115" y="540635"/>
                  <a:pt x="293015" y="579433"/>
                  <a:pt x="267150" y="651855"/>
                </a:cubicBezTo>
                <a:cubicBezTo>
                  <a:pt x="260129" y="671808"/>
                  <a:pt x="256434" y="692500"/>
                  <a:pt x="254587" y="713562"/>
                </a:cubicBezTo>
                <a:cubicBezTo>
                  <a:pt x="254217" y="717626"/>
                  <a:pt x="255326" y="722060"/>
                  <a:pt x="247936" y="720582"/>
                </a:cubicBezTo>
                <a:cubicBezTo>
                  <a:pt x="226505" y="716148"/>
                  <a:pt x="208030" y="724647"/>
                  <a:pt x="190294" y="734623"/>
                </a:cubicBezTo>
                <a:cubicBezTo>
                  <a:pt x="170340" y="746448"/>
                  <a:pt x="152974" y="761597"/>
                  <a:pt x="136346" y="778225"/>
                </a:cubicBezTo>
                <a:cubicBezTo>
                  <a:pt x="130434" y="784137"/>
                  <a:pt x="128587" y="790049"/>
                  <a:pt x="128956" y="797808"/>
                </a:cubicBezTo>
                <a:cubicBezTo>
                  <a:pt x="133760" y="909768"/>
                  <a:pt x="137824" y="1021357"/>
                  <a:pt x="142258" y="1133316"/>
                </a:cubicBezTo>
                <a:cubicBezTo>
                  <a:pt x="142258" y="1137011"/>
                  <a:pt x="142628" y="1140706"/>
                  <a:pt x="144475" y="1144032"/>
                </a:cubicBezTo>
                <a:cubicBezTo>
                  <a:pt x="154082" y="1161398"/>
                  <a:pt x="164798" y="1178026"/>
                  <a:pt x="179948" y="1191328"/>
                </a:cubicBezTo>
                <a:cubicBezTo>
                  <a:pt x="204704" y="1213129"/>
                  <a:pt x="230200" y="1210912"/>
                  <a:pt x="250522" y="1184677"/>
                </a:cubicBezTo>
                <a:cubicBezTo>
                  <a:pt x="253848" y="1180613"/>
                  <a:pt x="256434" y="1175809"/>
                  <a:pt x="258651" y="1171005"/>
                </a:cubicBezTo>
                <a:cubicBezTo>
                  <a:pt x="288581" y="1111146"/>
                  <a:pt x="318141" y="1051287"/>
                  <a:pt x="347701" y="991427"/>
                </a:cubicBezTo>
                <a:cubicBezTo>
                  <a:pt x="349549" y="987732"/>
                  <a:pt x="351766" y="984037"/>
                  <a:pt x="353983" y="979973"/>
                </a:cubicBezTo>
                <a:cubicBezTo>
                  <a:pt x="355461" y="981451"/>
                  <a:pt x="356200" y="981820"/>
                  <a:pt x="356569" y="982559"/>
                </a:cubicBezTo>
                <a:cubicBezTo>
                  <a:pt x="359156" y="988471"/>
                  <a:pt x="362112" y="994383"/>
                  <a:pt x="364699" y="1000665"/>
                </a:cubicBezTo>
                <a:cubicBezTo>
                  <a:pt x="404974" y="1098583"/>
                  <a:pt x="421232" y="1201305"/>
                  <a:pt x="429731" y="1305874"/>
                </a:cubicBezTo>
                <a:cubicBezTo>
                  <a:pt x="433056" y="1346150"/>
                  <a:pt x="430100" y="1386795"/>
                  <a:pt x="433056" y="1427070"/>
                </a:cubicBezTo>
                <a:cubicBezTo>
                  <a:pt x="440446" y="1535704"/>
                  <a:pt x="462986" y="1641012"/>
                  <a:pt x="492177" y="1745581"/>
                </a:cubicBezTo>
                <a:cubicBezTo>
                  <a:pt x="494763" y="1754819"/>
                  <a:pt x="493655" y="1761839"/>
                  <a:pt x="488851" y="1769968"/>
                </a:cubicBezTo>
                <a:cubicBezTo>
                  <a:pt x="438599" y="1856062"/>
                  <a:pt x="389086" y="1942156"/>
                  <a:pt x="338833" y="2028250"/>
                </a:cubicBezTo>
                <a:cubicBezTo>
                  <a:pt x="324423" y="2052638"/>
                  <a:pt x="311121" y="2077764"/>
                  <a:pt x="294124" y="2101042"/>
                </a:cubicBezTo>
                <a:cubicBezTo>
                  <a:pt x="249044" y="2162380"/>
                  <a:pt x="247936" y="2226304"/>
                  <a:pt x="290059" y="2290967"/>
                </a:cubicBezTo>
                <a:cubicBezTo>
                  <a:pt x="293385" y="2296139"/>
                  <a:pt x="294124" y="2301682"/>
                  <a:pt x="294493" y="2307224"/>
                </a:cubicBezTo>
                <a:cubicBezTo>
                  <a:pt x="305948" y="2436550"/>
                  <a:pt x="309273" y="2566246"/>
                  <a:pt x="299666" y="2695941"/>
                </a:cubicBezTo>
                <a:cubicBezTo>
                  <a:pt x="294124" y="2771319"/>
                  <a:pt x="284517" y="2846328"/>
                  <a:pt x="266041" y="2919859"/>
                </a:cubicBezTo>
                <a:cubicBezTo>
                  <a:pt x="263824" y="2929096"/>
                  <a:pt x="259390" y="2933161"/>
                  <a:pt x="250153" y="2935748"/>
                </a:cubicBezTo>
                <a:cubicBezTo>
                  <a:pt x="241285" y="2938334"/>
                  <a:pt x="231308" y="2937965"/>
                  <a:pt x="225027" y="2947202"/>
                </a:cubicBezTo>
                <a:cubicBezTo>
                  <a:pt x="208769" y="2971959"/>
                  <a:pt x="185121" y="2987478"/>
                  <a:pt x="157777" y="2997454"/>
                </a:cubicBezTo>
                <a:cubicBezTo>
                  <a:pt x="127478" y="3008539"/>
                  <a:pt x="96440" y="3013343"/>
                  <a:pt x="64293" y="3011496"/>
                </a:cubicBezTo>
                <a:cubicBezTo>
                  <a:pt x="39167" y="3010387"/>
                  <a:pt x="15519" y="3012604"/>
                  <a:pt x="0" y="3036622"/>
                </a:cubicBezTo>
                <a:cubicBezTo>
                  <a:pt x="0" y="3044012"/>
                  <a:pt x="0" y="3051402"/>
                  <a:pt x="0" y="3058792"/>
                </a:cubicBezTo>
                <a:cubicBezTo>
                  <a:pt x="3326" y="3065812"/>
                  <a:pt x="2956" y="3074311"/>
                  <a:pt x="7760" y="3080962"/>
                </a:cubicBezTo>
                <a:cubicBezTo>
                  <a:pt x="22909" y="3100915"/>
                  <a:pt x="39906" y="3118282"/>
                  <a:pt x="62076" y="3130475"/>
                </a:cubicBezTo>
                <a:cubicBezTo>
                  <a:pt x="96071" y="3148581"/>
                  <a:pt x="131912" y="3154862"/>
                  <a:pt x="169232" y="3143408"/>
                </a:cubicBezTo>
                <a:cubicBezTo>
                  <a:pt x="191402" y="3136757"/>
                  <a:pt x="212464" y="3139713"/>
                  <a:pt x="229830" y="3154493"/>
                </a:cubicBezTo>
                <a:cubicBezTo>
                  <a:pt x="242763" y="3165578"/>
                  <a:pt x="256804" y="3169642"/>
                  <a:pt x="272693" y="3170751"/>
                </a:cubicBezTo>
                <a:cubicBezTo>
                  <a:pt x="276757" y="3171120"/>
                  <a:pt x="280822" y="3171120"/>
                  <a:pt x="284517" y="3172968"/>
                </a:cubicBezTo>
                <a:cubicBezTo>
                  <a:pt x="301883" y="3172968"/>
                  <a:pt x="319250" y="3172968"/>
                  <a:pt x="336616" y="3172968"/>
                </a:cubicBezTo>
                <a:cubicBezTo>
                  <a:pt x="342159" y="3168534"/>
                  <a:pt x="349549" y="3168534"/>
                  <a:pt x="356200" y="3166317"/>
                </a:cubicBezTo>
                <a:cubicBezTo>
                  <a:pt x="382804" y="3157079"/>
                  <a:pt x="399432" y="3140452"/>
                  <a:pt x="404235" y="3110892"/>
                </a:cubicBezTo>
                <a:cubicBezTo>
                  <a:pt x="410517" y="3069138"/>
                  <a:pt x="408300" y="3028493"/>
                  <a:pt x="396845" y="2988217"/>
                </a:cubicBezTo>
                <a:cubicBezTo>
                  <a:pt x="394628" y="2980827"/>
                  <a:pt x="394259" y="2973806"/>
                  <a:pt x="395367" y="2966416"/>
                </a:cubicBezTo>
                <a:cubicBezTo>
                  <a:pt x="404974" y="2905079"/>
                  <a:pt x="418646" y="2844481"/>
                  <a:pt x="437860" y="2785730"/>
                </a:cubicBezTo>
                <a:cubicBezTo>
                  <a:pt x="472593" y="2679313"/>
                  <a:pt x="481461" y="2570310"/>
                  <a:pt x="480722" y="2459459"/>
                </a:cubicBezTo>
                <a:cubicBezTo>
                  <a:pt x="480353" y="2384820"/>
                  <a:pt x="477397" y="2309811"/>
                  <a:pt x="472593" y="2235172"/>
                </a:cubicBezTo>
                <a:cubicBezTo>
                  <a:pt x="472224" y="2227412"/>
                  <a:pt x="474071" y="2222239"/>
                  <a:pt x="479614" y="2216696"/>
                </a:cubicBezTo>
                <a:cubicBezTo>
                  <a:pt x="520628" y="2177899"/>
                  <a:pt x="561643" y="2138732"/>
                  <a:pt x="602288" y="2099195"/>
                </a:cubicBezTo>
                <a:cubicBezTo>
                  <a:pt x="609309" y="2092544"/>
                  <a:pt x="611895" y="2092174"/>
                  <a:pt x="617068" y="2100673"/>
                </a:cubicBezTo>
                <a:cubicBezTo>
                  <a:pt x="654388" y="2160902"/>
                  <a:pt x="692447" y="2221131"/>
                  <a:pt x="730136" y="2281359"/>
                </a:cubicBezTo>
                <a:cubicBezTo>
                  <a:pt x="733092" y="2286163"/>
                  <a:pt x="735309" y="2291336"/>
                  <a:pt x="736418" y="2297248"/>
                </a:cubicBezTo>
                <a:cubicBezTo>
                  <a:pt x="747503" y="2346022"/>
                  <a:pt x="776693" y="2378538"/>
                  <a:pt x="823990" y="2394427"/>
                </a:cubicBezTo>
                <a:cubicBezTo>
                  <a:pt x="842834" y="2400708"/>
                  <a:pt x="862418" y="2403665"/>
                  <a:pt x="882371" y="2404034"/>
                </a:cubicBezTo>
                <a:cubicBezTo>
                  <a:pt x="887174" y="2404034"/>
                  <a:pt x="891978" y="2404034"/>
                  <a:pt x="896782" y="2406251"/>
                </a:cubicBezTo>
                <a:cubicBezTo>
                  <a:pt x="965139" y="2440615"/>
                  <a:pt x="1036823" y="2466849"/>
                  <a:pt x="1108506" y="2493823"/>
                </a:cubicBezTo>
                <a:cubicBezTo>
                  <a:pt x="1129937" y="2501952"/>
                  <a:pt x="1150999" y="2512668"/>
                  <a:pt x="1173908" y="2516363"/>
                </a:cubicBezTo>
                <a:cubicBezTo>
                  <a:pt x="1199404" y="2520797"/>
                  <a:pt x="1223791" y="2527817"/>
                  <a:pt x="1247439" y="2537424"/>
                </a:cubicBezTo>
                <a:cubicBezTo>
                  <a:pt x="1334272" y="2572158"/>
                  <a:pt x="1415932" y="2617606"/>
                  <a:pt x="1496483" y="2664164"/>
                </a:cubicBezTo>
                <a:cubicBezTo>
                  <a:pt x="1500178" y="2666381"/>
                  <a:pt x="1502765" y="2669337"/>
                  <a:pt x="1504982" y="2672662"/>
                </a:cubicBezTo>
                <a:cubicBezTo>
                  <a:pt x="1524566" y="2704070"/>
                  <a:pt x="1550800" y="2725131"/>
                  <a:pt x="1588489" y="2732522"/>
                </a:cubicBezTo>
                <a:cubicBezTo>
                  <a:pt x="1647610" y="2743976"/>
                  <a:pt x="1684929" y="2783513"/>
                  <a:pt x="1711164" y="2834873"/>
                </a:cubicBezTo>
                <a:cubicBezTo>
                  <a:pt x="1717446" y="2847437"/>
                  <a:pt x="1723727" y="2860000"/>
                  <a:pt x="1732226" y="2871085"/>
                </a:cubicBezTo>
                <a:cubicBezTo>
                  <a:pt x="1739246" y="2880322"/>
                  <a:pt x="1747375" y="2888821"/>
                  <a:pt x="1758830" y="2892885"/>
                </a:cubicBezTo>
                <a:cubicBezTo>
                  <a:pt x="1768437" y="2896211"/>
                  <a:pt x="1776196" y="2895102"/>
                  <a:pt x="1781739" y="2884756"/>
                </a:cubicBezTo>
                <a:cubicBezTo>
                  <a:pt x="1787651" y="2873302"/>
                  <a:pt x="1793194" y="2861847"/>
                  <a:pt x="1796519" y="2849653"/>
                </a:cubicBezTo>
                <a:cubicBezTo>
                  <a:pt x="1816103" y="2788316"/>
                  <a:pt x="1802431" y="2729565"/>
                  <a:pt x="1778413" y="2671923"/>
                </a:cubicBezTo>
                <a:close/>
                <a:moveTo>
                  <a:pt x="743808" y="261661"/>
                </a:moveTo>
                <a:cubicBezTo>
                  <a:pt x="751937" y="217690"/>
                  <a:pt x="747503" y="174828"/>
                  <a:pt x="734940" y="130488"/>
                </a:cubicBezTo>
                <a:cubicBezTo>
                  <a:pt x="776324" y="154875"/>
                  <a:pt x="773737" y="213256"/>
                  <a:pt x="743808" y="261661"/>
                </a:cubicBezTo>
                <a:close/>
                <a:moveTo>
                  <a:pt x="835814" y="1132208"/>
                </a:moveTo>
                <a:cubicBezTo>
                  <a:pt x="843573" y="1046114"/>
                  <a:pt x="851702" y="962237"/>
                  <a:pt x="877198" y="881316"/>
                </a:cubicBezTo>
                <a:cubicBezTo>
                  <a:pt x="882371" y="865058"/>
                  <a:pt x="889022" y="849539"/>
                  <a:pt x="898260" y="835498"/>
                </a:cubicBezTo>
                <a:cubicBezTo>
                  <a:pt x="901955" y="829955"/>
                  <a:pt x="904911" y="827738"/>
                  <a:pt x="911931" y="832542"/>
                </a:cubicBezTo>
                <a:cubicBezTo>
                  <a:pt x="971421" y="872448"/>
                  <a:pt x="1031650" y="911615"/>
                  <a:pt x="1091509" y="951152"/>
                </a:cubicBezTo>
                <a:cubicBezTo>
                  <a:pt x="1095574" y="954108"/>
                  <a:pt x="1100377" y="955586"/>
                  <a:pt x="1094465" y="961867"/>
                </a:cubicBezTo>
                <a:cubicBezTo>
                  <a:pt x="1034606" y="1026900"/>
                  <a:pt x="969943" y="1085651"/>
                  <a:pt x="887544" y="1122231"/>
                </a:cubicBezTo>
                <a:cubicBezTo>
                  <a:pt x="873503" y="1128513"/>
                  <a:pt x="859092" y="1132947"/>
                  <a:pt x="843943" y="1136272"/>
                </a:cubicBezTo>
                <a:cubicBezTo>
                  <a:pt x="837661" y="1138120"/>
                  <a:pt x="834336" y="1137381"/>
                  <a:pt x="835814" y="1132208"/>
                </a:cubicBezTo>
                <a:close/>
              </a:path>
            </a:pathLst>
          </a:custGeom>
          <a:solidFill>
            <a:schemeClr val="accent3"/>
          </a:solidFill>
          <a:ln w="36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xmlns="" id="{E24D63DE-2966-4021-87DC-F31B7FA71A11}"/>
              </a:ext>
            </a:extLst>
          </p:cNvPr>
          <p:cNvSpPr>
            <a:spLocks/>
          </p:cNvSpPr>
          <p:nvPr/>
        </p:nvSpPr>
        <p:spPr bwMode="auto">
          <a:xfrm flipH="1">
            <a:off x="7182085" y="4793501"/>
            <a:ext cx="1773068" cy="1622829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8" name="Freeform 76">
            <a:extLst>
              <a:ext uri="{FF2B5EF4-FFF2-40B4-BE49-F238E27FC236}">
                <a16:creationId xmlns:a16="http://schemas.microsoft.com/office/drawing/2014/main" xmlns="" id="{8C6EE948-56F6-4F14-B09A-9B2D01EF3B63}"/>
              </a:ext>
            </a:extLst>
          </p:cNvPr>
          <p:cNvSpPr>
            <a:spLocks/>
          </p:cNvSpPr>
          <p:nvPr/>
        </p:nvSpPr>
        <p:spPr bwMode="auto">
          <a:xfrm flipH="1">
            <a:off x="9009313" y="4435136"/>
            <a:ext cx="1382847" cy="1996580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40AA595A-7B10-490A-9EDB-7B4E736195BD}"/>
              </a:ext>
            </a:extLst>
          </p:cNvPr>
          <p:cNvSpPr/>
          <p:nvPr/>
        </p:nvSpPr>
        <p:spPr>
          <a:xfrm>
            <a:off x="8814715" y="1447778"/>
            <a:ext cx="886021" cy="2172048"/>
          </a:xfrm>
          <a:custGeom>
            <a:avLst/>
            <a:gdLst>
              <a:gd name="connsiteX0" fmla="*/ 1580003 w 2552172"/>
              <a:gd name="connsiteY0" fmla="*/ 5695486 h 6256555"/>
              <a:gd name="connsiteX1" fmla="*/ 1542138 w 2552172"/>
              <a:gd name="connsiteY1" fmla="*/ 5700806 h 6256555"/>
              <a:gd name="connsiteX2" fmla="*/ 1518880 w 2552172"/>
              <a:gd name="connsiteY2" fmla="*/ 5763474 h 6256555"/>
              <a:gd name="connsiteX3" fmla="*/ 1662305 w 2552172"/>
              <a:gd name="connsiteY3" fmla="*/ 5841000 h 6256555"/>
              <a:gd name="connsiteX4" fmla="*/ 1668119 w 2552172"/>
              <a:gd name="connsiteY4" fmla="*/ 5835186 h 6256555"/>
              <a:gd name="connsiteX5" fmla="*/ 1639693 w 2552172"/>
              <a:gd name="connsiteY5" fmla="*/ 5749906 h 6256555"/>
              <a:gd name="connsiteX6" fmla="*/ 1580003 w 2552172"/>
              <a:gd name="connsiteY6" fmla="*/ 5695486 h 6256555"/>
              <a:gd name="connsiteX7" fmla="*/ 947823 w 2552172"/>
              <a:gd name="connsiteY7" fmla="*/ 762448 h 6256555"/>
              <a:gd name="connsiteX8" fmla="*/ 953508 w 2552172"/>
              <a:gd name="connsiteY8" fmla="*/ 763945 h 6256555"/>
              <a:gd name="connsiteX9" fmla="*/ 951438 w 2552172"/>
              <a:gd name="connsiteY9" fmla="*/ 765269 h 6256555"/>
              <a:gd name="connsiteX10" fmla="*/ 947823 w 2552172"/>
              <a:gd name="connsiteY10" fmla="*/ 762448 h 6256555"/>
              <a:gd name="connsiteX11" fmla="*/ 1156017 w 2552172"/>
              <a:gd name="connsiteY11" fmla="*/ 739151 h 6256555"/>
              <a:gd name="connsiteX12" fmla="*/ 1143717 w 2552172"/>
              <a:gd name="connsiteY12" fmla="*/ 742694 h 6256555"/>
              <a:gd name="connsiteX13" fmla="*/ 1128940 w 2552172"/>
              <a:gd name="connsiteY13" fmla="*/ 754081 h 6256555"/>
              <a:gd name="connsiteX14" fmla="*/ 1112226 w 2552172"/>
              <a:gd name="connsiteY14" fmla="*/ 785908 h 6256555"/>
              <a:gd name="connsiteX15" fmla="*/ 1102670 w 2552172"/>
              <a:gd name="connsiteY15" fmla="*/ 808795 h 6256555"/>
              <a:gd name="connsiteX16" fmla="*/ 1117033 w 2552172"/>
              <a:gd name="connsiteY16" fmla="*/ 801757 h 6256555"/>
              <a:gd name="connsiteX17" fmla="*/ 1169364 w 2552172"/>
              <a:gd name="connsiteY17" fmla="*/ 777207 h 6256555"/>
              <a:gd name="connsiteX18" fmla="*/ 1175178 w 2552172"/>
              <a:gd name="connsiteY18" fmla="*/ 750718 h 6256555"/>
              <a:gd name="connsiteX19" fmla="*/ 1153212 w 2552172"/>
              <a:gd name="connsiteY19" fmla="*/ 742319 h 6256555"/>
              <a:gd name="connsiteX20" fmla="*/ 1443938 w 2552172"/>
              <a:gd name="connsiteY20" fmla="*/ 0 h 6256555"/>
              <a:gd name="connsiteX21" fmla="*/ 1529217 w 2552172"/>
              <a:gd name="connsiteY21" fmla="*/ 37471 h 6256555"/>
              <a:gd name="connsiteX22" fmla="*/ 1549891 w 2552172"/>
              <a:gd name="connsiteY22" fmla="*/ 61376 h 6256555"/>
              <a:gd name="connsiteX23" fmla="*/ 1591885 w 2552172"/>
              <a:gd name="connsiteY23" fmla="*/ 76881 h 6256555"/>
              <a:gd name="connsiteX24" fmla="*/ 1758567 w 2552172"/>
              <a:gd name="connsiteY24" fmla="*/ 80111 h 6256555"/>
              <a:gd name="connsiteX25" fmla="*/ 1889717 w 2552172"/>
              <a:gd name="connsiteY25" fmla="*/ 142133 h 6256555"/>
              <a:gd name="connsiteX26" fmla="*/ 2016344 w 2552172"/>
              <a:gd name="connsiteY26" fmla="*/ 356624 h 6256555"/>
              <a:gd name="connsiteX27" fmla="*/ 2021513 w 2552172"/>
              <a:gd name="connsiteY27" fmla="*/ 381819 h 6256555"/>
              <a:gd name="connsiteX28" fmla="*/ 2018928 w 2552172"/>
              <a:gd name="connsiteY28" fmla="*/ 397325 h 6256555"/>
              <a:gd name="connsiteX29" fmla="*/ 1997609 w 2552172"/>
              <a:gd name="connsiteY29" fmla="*/ 447717 h 6256555"/>
              <a:gd name="connsiteX30" fmla="*/ 1969828 w 2552172"/>
              <a:gd name="connsiteY30" fmla="*/ 553671 h 6256555"/>
              <a:gd name="connsiteX31" fmla="*/ 1964014 w 2552172"/>
              <a:gd name="connsiteY31" fmla="*/ 576929 h 6256555"/>
              <a:gd name="connsiteX32" fmla="*/ 1925896 w 2552172"/>
              <a:gd name="connsiteY32" fmla="*/ 642180 h 6256555"/>
              <a:gd name="connsiteX33" fmla="*/ 1903930 w 2552172"/>
              <a:gd name="connsiteY33" fmla="*/ 660270 h 6256555"/>
              <a:gd name="connsiteX34" fmla="*/ 1898116 w 2552172"/>
              <a:gd name="connsiteY34" fmla="*/ 708078 h 6256555"/>
              <a:gd name="connsiteX35" fmla="*/ 1881964 w 2552172"/>
              <a:gd name="connsiteY35" fmla="*/ 757179 h 6256555"/>
              <a:gd name="connsiteX36" fmla="*/ 1840617 w 2552172"/>
              <a:gd name="connsiteY36" fmla="*/ 810801 h 6256555"/>
              <a:gd name="connsiteX37" fmla="*/ 1813482 w 2552172"/>
              <a:gd name="connsiteY37" fmla="*/ 847627 h 6256555"/>
              <a:gd name="connsiteX38" fmla="*/ 1792163 w 2552172"/>
              <a:gd name="connsiteY38" fmla="*/ 879283 h 6256555"/>
              <a:gd name="connsiteX39" fmla="*/ 1784410 w 2552172"/>
              <a:gd name="connsiteY39" fmla="*/ 891558 h 6256555"/>
              <a:gd name="connsiteX40" fmla="*/ 1732079 w 2552172"/>
              <a:gd name="connsiteY40" fmla="*/ 947120 h 6256555"/>
              <a:gd name="connsiteX41" fmla="*/ 1669411 w 2552172"/>
              <a:gd name="connsiteY41" fmla="*/ 966501 h 6256555"/>
              <a:gd name="connsiteX42" fmla="*/ 1605452 w 2552172"/>
              <a:gd name="connsiteY42" fmla="*/ 943889 h 6256555"/>
              <a:gd name="connsiteX43" fmla="*/ 1581548 w 2552172"/>
              <a:gd name="connsiteY43" fmla="*/ 953580 h 6256555"/>
              <a:gd name="connsiteX44" fmla="*/ 1593177 w 2552172"/>
              <a:gd name="connsiteY44" fmla="*/ 1014955 h 6256555"/>
              <a:gd name="connsiteX45" fmla="*/ 1626772 w 2552172"/>
              <a:gd name="connsiteY45" fmla="*/ 1053073 h 6256555"/>
              <a:gd name="connsiteX46" fmla="*/ 1740478 w 2552172"/>
              <a:gd name="connsiteY46" fmla="*/ 1128661 h 6256555"/>
              <a:gd name="connsiteX47" fmla="*/ 1956262 w 2552172"/>
              <a:gd name="connsiteY47" fmla="*/ 1368349 h 6256555"/>
              <a:gd name="connsiteX48" fmla="*/ 2046709 w 2552172"/>
              <a:gd name="connsiteY48" fmla="*/ 1502729 h 6256555"/>
              <a:gd name="connsiteX49" fmla="*/ 2064799 w 2552172"/>
              <a:gd name="connsiteY49" fmla="*/ 1443937 h 6256555"/>
              <a:gd name="connsiteX50" fmla="*/ 2053170 w 2552172"/>
              <a:gd name="connsiteY50" fmla="*/ 1154504 h 6256555"/>
              <a:gd name="connsiteX51" fmla="*/ 2044124 w 2552172"/>
              <a:gd name="connsiteY51" fmla="*/ 1124139 h 6256555"/>
              <a:gd name="connsiteX52" fmla="*/ 2004069 w 2552172"/>
              <a:gd name="connsiteY52" fmla="*/ 1100235 h 6256555"/>
              <a:gd name="connsiteX53" fmla="*/ 1969182 w 2552172"/>
              <a:gd name="connsiteY53" fmla="*/ 1095067 h 6256555"/>
              <a:gd name="connsiteX54" fmla="*/ 1881964 w 2552172"/>
              <a:gd name="connsiteY54" fmla="*/ 1042090 h 6256555"/>
              <a:gd name="connsiteX55" fmla="*/ 1881964 w 2552172"/>
              <a:gd name="connsiteY55" fmla="*/ 1016248 h 6256555"/>
              <a:gd name="connsiteX56" fmla="*/ 1946570 w 2552172"/>
              <a:gd name="connsiteY56" fmla="*/ 1008495 h 6256555"/>
              <a:gd name="connsiteX57" fmla="*/ 1989210 w 2552172"/>
              <a:gd name="connsiteY57" fmla="*/ 992344 h 6256555"/>
              <a:gd name="connsiteX58" fmla="*/ 1987272 w 2552172"/>
              <a:gd name="connsiteY58" fmla="*/ 933553 h 6256555"/>
              <a:gd name="connsiteX59" fmla="*/ 1951093 w 2552172"/>
              <a:gd name="connsiteY59" fmla="*/ 850857 h 6256555"/>
              <a:gd name="connsiteX60" fmla="*/ 1933649 w 2552172"/>
              <a:gd name="connsiteY60" fmla="*/ 766224 h 6256555"/>
              <a:gd name="connsiteX61" fmla="*/ 1925896 w 2552172"/>
              <a:gd name="connsiteY61" fmla="*/ 736505 h 6256555"/>
              <a:gd name="connsiteX62" fmla="*/ 1930419 w 2552172"/>
              <a:gd name="connsiteY62" fmla="*/ 702264 h 6256555"/>
              <a:gd name="connsiteX63" fmla="*/ 1955615 w 2552172"/>
              <a:gd name="connsiteY63" fmla="*/ 702910 h 6256555"/>
              <a:gd name="connsiteX64" fmla="*/ 1984687 w 2552172"/>
              <a:gd name="connsiteY64" fmla="*/ 739735 h 6256555"/>
              <a:gd name="connsiteX65" fmla="*/ 1999547 w 2552172"/>
              <a:gd name="connsiteY65" fmla="*/ 688051 h 6256555"/>
              <a:gd name="connsiteX66" fmla="*/ 2026035 w 2552172"/>
              <a:gd name="connsiteY66" fmla="*/ 703556 h 6256555"/>
              <a:gd name="connsiteX67" fmla="*/ 2060922 w 2552172"/>
              <a:gd name="connsiteY67" fmla="*/ 717123 h 6256555"/>
              <a:gd name="connsiteX68" fmla="*/ 2122944 w 2552172"/>
              <a:gd name="connsiteY68" fmla="*/ 800465 h 6256555"/>
              <a:gd name="connsiteX69" fmla="*/ 2142326 w 2552172"/>
              <a:gd name="connsiteY69" fmla="*/ 841166 h 6256555"/>
              <a:gd name="connsiteX70" fmla="*/ 2203054 w 2552172"/>
              <a:gd name="connsiteY70" fmla="*/ 1056303 h 6256555"/>
              <a:gd name="connsiteX71" fmla="*/ 2206285 w 2552172"/>
              <a:gd name="connsiteY71" fmla="*/ 1073101 h 6256555"/>
              <a:gd name="connsiteX72" fmla="*/ 2250217 w 2552172"/>
              <a:gd name="connsiteY72" fmla="*/ 1426494 h 6256555"/>
              <a:gd name="connsiteX73" fmla="*/ 2262492 w 2552172"/>
              <a:gd name="connsiteY73" fmla="*/ 1670057 h 6256555"/>
              <a:gd name="connsiteX74" fmla="*/ 2255386 w 2552172"/>
              <a:gd name="connsiteY74" fmla="*/ 1823819 h 6256555"/>
              <a:gd name="connsiteX75" fmla="*/ 2144263 w 2552172"/>
              <a:gd name="connsiteY75" fmla="*/ 1908453 h 6256555"/>
              <a:gd name="connsiteX76" fmla="*/ 1801854 w 2552172"/>
              <a:gd name="connsiteY76" fmla="*/ 1676518 h 6256555"/>
              <a:gd name="connsiteX77" fmla="*/ 1763089 w 2552172"/>
              <a:gd name="connsiteY77" fmla="*/ 1622895 h 6256555"/>
              <a:gd name="connsiteX78" fmla="*/ 1673934 w 2552172"/>
              <a:gd name="connsiteY78" fmla="*/ 1761151 h 6256555"/>
              <a:gd name="connsiteX79" fmla="*/ 1606098 w 2552172"/>
              <a:gd name="connsiteY79" fmla="*/ 1844492 h 6256555"/>
              <a:gd name="connsiteX80" fmla="*/ 1593177 w 2552172"/>
              <a:gd name="connsiteY80" fmla="*/ 1905868 h 6256555"/>
              <a:gd name="connsiteX81" fmla="*/ 1549245 w 2552172"/>
              <a:gd name="connsiteY81" fmla="*/ 2098393 h 6256555"/>
              <a:gd name="connsiteX82" fmla="*/ 1546661 w 2552172"/>
              <a:gd name="connsiteY82" fmla="*/ 2124235 h 6256555"/>
              <a:gd name="connsiteX83" fmla="*/ 1575733 w 2552172"/>
              <a:gd name="connsiteY83" fmla="*/ 2115836 h 6256555"/>
              <a:gd name="connsiteX84" fmla="*/ 2007946 w 2552172"/>
              <a:gd name="connsiteY84" fmla="*/ 1995024 h 6256555"/>
              <a:gd name="connsiteX85" fmla="*/ 2239234 w 2552172"/>
              <a:gd name="connsiteY85" fmla="*/ 1958845 h 6256555"/>
              <a:gd name="connsiteX86" fmla="*/ 2352940 w 2552172"/>
              <a:gd name="connsiteY86" fmla="*/ 1963367 h 6256555"/>
              <a:gd name="connsiteX87" fmla="*/ 2498303 w 2552172"/>
              <a:gd name="connsiteY87" fmla="*/ 2135218 h 6256555"/>
              <a:gd name="connsiteX88" fmla="*/ 2471169 w 2552172"/>
              <a:gd name="connsiteY88" fmla="*/ 2420775 h 6256555"/>
              <a:gd name="connsiteX89" fmla="*/ 2340019 w 2552172"/>
              <a:gd name="connsiteY89" fmla="*/ 3148235 h 6256555"/>
              <a:gd name="connsiteX90" fmla="*/ 2342603 w 2552172"/>
              <a:gd name="connsiteY90" fmla="*/ 3423456 h 6256555"/>
              <a:gd name="connsiteX91" fmla="*/ 2366508 w 2552172"/>
              <a:gd name="connsiteY91" fmla="*/ 3656681 h 6256555"/>
              <a:gd name="connsiteX92" fmla="*/ 2368446 w 2552172"/>
              <a:gd name="connsiteY92" fmla="*/ 3672833 h 6256555"/>
              <a:gd name="connsiteX93" fmla="*/ 2414962 w 2552172"/>
              <a:gd name="connsiteY93" fmla="*/ 3727748 h 6256555"/>
              <a:gd name="connsiteX94" fmla="*/ 2426590 w 2552172"/>
              <a:gd name="connsiteY94" fmla="*/ 3779433 h 6256555"/>
              <a:gd name="connsiteX95" fmla="*/ 2431759 w 2552172"/>
              <a:gd name="connsiteY95" fmla="*/ 3841454 h 6256555"/>
              <a:gd name="connsiteX96" fmla="*/ 2447265 w 2552172"/>
              <a:gd name="connsiteY96" fmla="*/ 3957099 h 6256555"/>
              <a:gd name="connsiteX97" fmla="*/ 2501533 w 2552172"/>
              <a:gd name="connsiteY97" fmla="*/ 4026226 h 6256555"/>
              <a:gd name="connsiteX98" fmla="*/ 2497657 w 2552172"/>
              <a:gd name="connsiteY98" fmla="*/ 4030103 h 6256555"/>
              <a:gd name="connsiteX99" fmla="*/ 2460186 w 2552172"/>
              <a:gd name="connsiteY99" fmla="*/ 3995216 h 6256555"/>
              <a:gd name="connsiteX100" fmla="*/ 2458247 w 2552172"/>
              <a:gd name="connsiteY100" fmla="*/ 4010721 h 6256555"/>
              <a:gd name="connsiteX101" fmla="*/ 2453079 w 2552172"/>
              <a:gd name="connsiteY101" fmla="*/ 4077265 h 6256555"/>
              <a:gd name="connsiteX102" fmla="*/ 2459539 w 2552172"/>
              <a:gd name="connsiteY102" fmla="*/ 4101815 h 6256555"/>
              <a:gd name="connsiteX103" fmla="*/ 2541588 w 2552172"/>
              <a:gd name="connsiteY103" fmla="*/ 4220043 h 6256555"/>
              <a:gd name="connsiteX104" fmla="*/ 2503471 w 2552172"/>
              <a:gd name="connsiteY104" fmla="*/ 4329873 h 6256555"/>
              <a:gd name="connsiteX105" fmla="*/ 2431759 w 2552172"/>
              <a:gd name="connsiteY105" fmla="*/ 4324059 h 6256555"/>
              <a:gd name="connsiteX106" fmla="*/ 2398810 w 2552172"/>
              <a:gd name="connsiteY106" fmla="*/ 4318244 h 6256555"/>
              <a:gd name="connsiteX107" fmla="*/ 2394288 w 2552172"/>
              <a:gd name="connsiteY107" fmla="*/ 4318244 h 6256555"/>
              <a:gd name="connsiteX108" fmla="*/ 2285750 w 2552172"/>
              <a:gd name="connsiteY108" fmla="*/ 4262683 h 6256555"/>
              <a:gd name="connsiteX109" fmla="*/ 2280582 w 2552172"/>
              <a:gd name="connsiteY109" fmla="*/ 4258161 h 6256555"/>
              <a:gd name="connsiteX110" fmla="*/ 2203054 w 2552172"/>
              <a:gd name="connsiteY110" fmla="*/ 4213583 h 6256555"/>
              <a:gd name="connsiteX111" fmla="*/ 2131342 w 2552172"/>
              <a:gd name="connsiteY111" fmla="*/ 4127657 h 6256555"/>
              <a:gd name="connsiteX112" fmla="*/ 2117775 w 2552172"/>
              <a:gd name="connsiteY112" fmla="*/ 4112152 h 6256555"/>
              <a:gd name="connsiteX113" fmla="*/ 2093225 w 2552172"/>
              <a:gd name="connsiteY113" fmla="*/ 4070158 h 6256555"/>
              <a:gd name="connsiteX114" fmla="*/ 2078366 w 2552172"/>
              <a:gd name="connsiteY114" fmla="*/ 4048839 h 6256555"/>
              <a:gd name="connsiteX115" fmla="*/ 2048647 w 2552172"/>
              <a:gd name="connsiteY115" fmla="*/ 3999738 h 6256555"/>
              <a:gd name="connsiteX116" fmla="*/ 2035726 w 2552172"/>
              <a:gd name="connsiteY116" fmla="*/ 3975834 h 6256555"/>
              <a:gd name="connsiteX117" fmla="*/ 2021513 w 2552172"/>
              <a:gd name="connsiteY117" fmla="*/ 3956452 h 6256555"/>
              <a:gd name="connsiteX118" fmla="*/ 1980811 w 2552172"/>
              <a:gd name="connsiteY118" fmla="*/ 3890554 h 6256555"/>
              <a:gd name="connsiteX119" fmla="*/ 1925896 w 2552172"/>
              <a:gd name="connsiteY119" fmla="*/ 3803336 h 6256555"/>
              <a:gd name="connsiteX120" fmla="*/ 1916205 w 2552172"/>
              <a:gd name="connsiteY120" fmla="*/ 3794938 h 6256555"/>
              <a:gd name="connsiteX121" fmla="*/ 1909744 w 2552172"/>
              <a:gd name="connsiteY121" fmla="*/ 3793000 h 6256555"/>
              <a:gd name="connsiteX122" fmla="*/ 1864520 w 2552172"/>
              <a:gd name="connsiteY122" fmla="*/ 3727102 h 6256555"/>
              <a:gd name="connsiteX123" fmla="*/ 1851600 w 2552172"/>
              <a:gd name="connsiteY123" fmla="*/ 3710951 h 6256555"/>
              <a:gd name="connsiteX124" fmla="*/ 1849662 w 2552172"/>
              <a:gd name="connsiteY124" fmla="*/ 3630840 h 6256555"/>
              <a:gd name="connsiteX125" fmla="*/ 2024743 w 2552172"/>
              <a:gd name="connsiteY125" fmla="*/ 3499690 h 6256555"/>
              <a:gd name="connsiteX126" fmla="*/ 2061568 w 2552172"/>
              <a:gd name="connsiteY126" fmla="*/ 3481601 h 6256555"/>
              <a:gd name="connsiteX127" fmla="*/ 2073198 w 2552172"/>
              <a:gd name="connsiteY127" fmla="*/ 3452528 h 6256555"/>
              <a:gd name="connsiteX128" fmla="*/ 2067382 w 2552172"/>
              <a:gd name="connsiteY128" fmla="*/ 3441545 h 6256555"/>
              <a:gd name="connsiteX129" fmla="*/ 2095164 w 2552172"/>
              <a:gd name="connsiteY129" fmla="*/ 3395029 h 6256555"/>
              <a:gd name="connsiteX130" fmla="*/ 2029911 w 2552172"/>
              <a:gd name="connsiteY130" fmla="*/ 2524790 h 6256555"/>
              <a:gd name="connsiteX131" fmla="*/ 1977581 w 2552172"/>
              <a:gd name="connsiteY131" fmla="*/ 2546110 h 6256555"/>
              <a:gd name="connsiteX132" fmla="*/ 1675872 w 2552172"/>
              <a:gd name="connsiteY132" fmla="*/ 2740574 h 6256555"/>
              <a:gd name="connsiteX133" fmla="*/ 1658428 w 2552172"/>
              <a:gd name="connsiteY133" fmla="*/ 2754140 h 6256555"/>
              <a:gd name="connsiteX134" fmla="*/ 1633232 w 2552172"/>
              <a:gd name="connsiteY134" fmla="*/ 2827791 h 6256555"/>
              <a:gd name="connsiteX135" fmla="*/ 1715282 w 2552172"/>
              <a:gd name="connsiteY135" fmla="*/ 3113994 h 6256555"/>
              <a:gd name="connsiteX136" fmla="*/ 1755337 w 2552172"/>
              <a:gd name="connsiteY136" fmla="*/ 3730332 h 6256555"/>
              <a:gd name="connsiteX137" fmla="*/ 1740478 w 2552172"/>
              <a:gd name="connsiteY137" fmla="*/ 4056591 h 6256555"/>
              <a:gd name="connsiteX138" fmla="*/ 1695900 w 2552172"/>
              <a:gd name="connsiteY138" fmla="*/ 4351839 h 6256555"/>
              <a:gd name="connsiteX139" fmla="*/ 1639047 w 2552172"/>
              <a:gd name="connsiteY139" fmla="*/ 4603801 h 6256555"/>
              <a:gd name="connsiteX140" fmla="*/ 1555705 w 2552172"/>
              <a:gd name="connsiteY140" fmla="*/ 4992728 h 6256555"/>
              <a:gd name="connsiteX141" fmla="*/ 1489162 w 2552172"/>
              <a:gd name="connsiteY141" fmla="*/ 5413957 h 6256555"/>
              <a:gd name="connsiteX142" fmla="*/ 1472365 w 2552172"/>
              <a:gd name="connsiteY142" fmla="*/ 5547044 h 6256555"/>
              <a:gd name="connsiteX143" fmla="*/ 1471718 w 2552172"/>
              <a:gd name="connsiteY143" fmla="*/ 5590976 h 6256555"/>
              <a:gd name="connsiteX144" fmla="*/ 1489808 w 2552172"/>
              <a:gd name="connsiteY144" fmla="*/ 5624571 h 6256555"/>
              <a:gd name="connsiteX145" fmla="*/ 1513712 w 2552172"/>
              <a:gd name="connsiteY145" fmla="*/ 5667211 h 6256555"/>
              <a:gd name="connsiteX146" fmla="*/ 1520819 w 2552172"/>
              <a:gd name="connsiteY146" fmla="*/ 5694992 h 6256555"/>
              <a:gd name="connsiteX147" fmla="*/ 1554413 w 2552172"/>
              <a:gd name="connsiteY147" fmla="*/ 5689176 h 6256555"/>
              <a:gd name="connsiteX148" fmla="*/ 1664243 w 2552172"/>
              <a:gd name="connsiteY148" fmla="*/ 5782209 h 6256555"/>
              <a:gd name="connsiteX149" fmla="*/ 1668119 w 2552172"/>
              <a:gd name="connsiteY149" fmla="*/ 5808698 h 6256555"/>
              <a:gd name="connsiteX150" fmla="*/ 1715282 w 2552172"/>
              <a:gd name="connsiteY150" fmla="*/ 5851983 h 6256555"/>
              <a:gd name="connsiteX151" fmla="*/ 1726265 w 2552172"/>
              <a:gd name="connsiteY151" fmla="*/ 5858444 h 6256555"/>
              <a:gd name="connsiteX152" fmla="*/ 1502083 w 2552172"/>
              <a:gd name="connsiteY152" fmla="*/ 5769934 h 6256555"/>
              <a:gd name="connsiteX153" fmla="*/ 1502729 w 2552172"/>
              <a:gd name="connsiteY153" fmla="*/ 5828079 h 6256555"/>
              <a:gd name="connsiteX154" fmla="*/ 1503375 w 2552172"/>
              <a:gd name="connsiteY154" fmla="*/ 5879763 h 6256555"/>
              <a:gd name="connsiteX155" fmla="*/ 1476240 w 2552172"/>
              <a:gd name="connsiteY155" fmla="*/ 5894623 h 6256555"/>
              <a:gd name="connsiteX156" fmla="*/ 1494976 w 2552172"/>
              <a:gd name="connsiteY156" fmla="*/ 6149169 h 6256555"/>
              <a:gd name="connsiteX157" fmla="*/ 1484639 w 2552172"/>
              <a:gd name="connsiteY157" fmla="*/ 6227342 h 6256555"/>
              <a:gd name="connsiteX158" fmla="*/ 1387084 w 2552172"/>
              <a:gd name="connsiteY158" fmla="*/ 6239617 h 6256555"/>
              <a:gd name="connsiteX159" fmla="*/ 1307619 w 2552172"/>
              <a:gd name="connsiteY159" fmla="*/ 6173720 h 6256555"/>
              <a:gd name="connsiteX160" fmla="*/ 1290176 w 2552172"/>
              <a:gd name="connsiteY160" fmla="*/ 6148524 h 6256555"/>
              <a:gd name="connsiteX161" fmla="*/ 1274670 w 2552172"/>
              <a:gd name="connsiteY161" fmla="*/ 6131080 h 6256555"/>
              <a:gd name="connsiteX162" fmla="*/ 1262395 w 2552172"/>
              <a:gd name="connsiteY162" fmla="*/ 6120743 h 6256555"/>
              <a:gd name="connsiteX163" fmla="*/ 1218463 w 2552172"/>
              <a:gd name="connsiteY163" fmla="*/ 6050968 h 6256555"/>
              <a:gd name="connsiteX164" fmla="*/ 1191975 w 2552172"/>
              <a:gd name="connsiteY164" fmla="*/ 6014144 h 6256555"/>
              <a:gd name="connsiteX165" fmla="*/ 1169364 w 2552172"/>
              <a:gd name="connsiteY165" fmla="*/ 5925634 h 6256555"/>
              <a:gd name="connsiteX166" fmla="*/ 1151274 w 2552172"/>
              <a:gd name="connsiteY166" fmla="*/ 5882347 h 6256555"/>
              <a:gd name="connsiteX167" fmla="*/ 1118324 w 2552172"/>
              <a:gd name="connsiteY167" fmla="*/ 5768642 h 6256555"/>
              <a:gd name="connsiteX168" fmla="*/ 1099590 w 2552172"/>
              <a:gd name="connsiteY168" fmla="*/ 5743445 h 6256555"/>
              <a:gd name="connsiteX169" fmla="*/ 1058888 w 2552172"/>
              <a:gd name="connsiteY169" fmla="*/ 5654290 h 6256555"/>
              <a:gd name="connsiteX170" fmla="*/ 1020770 w 2552172"/>
              <a:gd name="connsiteY170" fmla="*/ 5586454 h 6256555"/>
              <a:gd name="connsiteX171" fmla="*/ 1003327 w 2552172"/>
              <a:gd name="connsiteY171" fmla="*/ 5468872 h 6256555"/>
              <a:gd name="connsiteX172" fmla="*/ 1014956 w 2552172"/>
              <a:gd name="connsiteY172" fmla="*/ 5457243 h 6256555"/>
              <a:gd name="connsiteX173" fmla="*/ 1154504 w 2552172"/>
              <a:gd name="connsiteY173" fmla="*/ 5394575 h 6256555"/>
              <a:gd name="connsiteX174" fmla="*/ 1230738 w 2552172"/>
              <a:gd name="connsiteY174" fmla="*/ 5364210 h 6256555"/>
              <a:gd name="connsiteX175" fmla="*/ 1242368 w 2552172"/>
              <a:gd name="connsiteY175" fmla="*/ 5324801 h 6256555"/>
              <a:gd name="connsiteX176" fmla="*/ 1263042 w 2552172"/>
              <a:gd name="connsiteY176" fmla="*/ 5288621 h 6256555"/>
              <a:gd name="connsiteX177" fmla="*/ 1270795 w 2552172"/>
              <a:gd name="connsiteY177" fmla="*/ 5096743 h 6256555"/>
              <a:gd name="connsiteX178" fmla="*/ 1272732 w 2552172"/>
              <a:gd name="connsiteY178" fmla="*/ 4696188 h 6256555"/>
              <a:gd name="connsiteX179" fmla="*/ 1361888 w 2552172"/>
              <a:gd name="connsiteY179" fmla="*/ 4293048 h 6256555"/>
              <a:gd name="connsiteX180" fmla="*/ 1376101 w 2552172"/>
              <a:gd name="connsiteY180" fmla="*/ 4198077 h 6256555"/>
              <a:gd name="connsiteX181" fmla="*/ 1353490 w 2552172"/>
              <a:gd name="connsiteY181" fmla="*/ 3949992 h 6256555"/>
              <a:gd name="connsiteX182" fmla="*/ 1289530 w 2552172"/>
              <a:gd name="connsiteY182" fmla="*/ 3672187 h 6256555"/>
              <a:gd name="connsiteX183" fmla="*/ 1196497 w 2552172"/>
              <a:gd name="connsiteY183" fmla="*/ 3374355 h 6256555"/>
              <a:gd name="connsiteX184" fmla="*/ 1058888 w 2552172"/>
              <a:gd name="connsiteY184" fmla="*/ 3134022 h 6256555"/>
              <a:gd name="connsiteX185" fmla="*/ 1027876 w 2552172"/>
              <a:gd name="connsiteY185" fmla="*/ 3093321 h 6256555"/>
              <a:gd name="connsiteX186" fmla="*/ 919339 w 2552172"/>
              <a:gd name="connsiteY186" fmla="*/ 3005457 h 6256555"/>
              <a:gd name="connsiteX187" fmla="*/ 794004 w 2552172"/>
              <a:gd name="connsiteY187" fmla="*/ 2897565 h 6256555"/>
              <a:gd name="connsiteX188" fmla="*/ 706141 w 2552172"/>
              <a:gd name="connsiteY188" fmla="*/ 2438864 h 6256555"/>
              <a:gd name="connsiteX189" fmla="*/ 735860 w 2552172"/>
              <a:gd name="connsiteY189" fmla="*/ 2356816 h 6256555"/>
              <a:gd name="connsiteX190" fmla="*/ 781729 w 2552172"/>
              <a:gd name="connsiteY190" fmla="*/ 2234711 h 6256555"/>
              <a:gd name="connsiteX191" fmla="*/ 810156 w 2552172"/>
              <a:gd name="connsiteY191" fmla="*/ 2162353 h 6256555"/>
              <a:gd name="connsiteX192" fmla="*/ 834706 w 2552172"/>
              <a:gd name="connsiteY192" fmla="*/ 1841908 h 6256555"/>
              <a:gd name="connsiteX193" fmla="*/ 852796 w 2552172"/>
              <a:gd name="connsiteY193" fmla="*/ 1502729 h 6256555"/>
              <a:gd name="connsiteX194" fmla="*/ 829538 w 2552172"/>
              <a:gd name="connsiteY194" fmla="*/ 1338630 h 6256555"/>
              <a:gd name="connsiteX195" fmla="*/ 732629 w 2552172"/>
              <a:gd name="connsiteY195" fmla="*/ 1375455 h 6256555"/>
              <a:gd name="connsiteX196" fmla="*/ 425751 w 2552172"/>
              <a:gd name="connsiteY196" fmla="*/ 1624187 h 6256555"/>
              <a:gd name="connsiteX197" fmla="*/ 352747 w 2552172"/>
              <a:gd name="connsiteY197" fmla="*/ 1725618 h 6256555"/>
              <a:gd name="connsiteX198" fmla="*/ 297832 w 2552172"/>
              <a:gd name="connsiteY198" fmla="*/ 1910390 h 6256555"/>
              <a:gd name="connsiteX199" fmla="*/ 214491 w 2552172"/>
              <a:gd name="connsiteY199" fmla="*/ 2168167 h 6256555"/>
              <a:gd name="connsiteX200" fmla="*/ 177666 w 2552172"/>
              <a:gd name="connsiteY200" fmla="*/ 2337433 h 6256555"/>
              <a:gd name="connsiteX201" fmla="*/ 217722 w 2552172"/>
              <a:gd name="connsiteY201" fmla="*/ 2441449 h 6256555"/>
              <a:gd name="connsiteX202" fmla="*/ 293310 w 2552172"/>
              <a:gd name="connsiteY202" fmla="*/ 2557739 h 6256555"/>
              <a:gd name="connsiteX203" fmla="*/ 328844 w 2552172"/>
              <a:gd name="connsiteY203" fmla="*/ 2658524 h 6256555"/>
              <a:gd name="connsiteX204" fmla="*/ 324967 w 2552172"/>
              <a:gd name="connsiteY204" fmla="*/ 2683074 h 6256555"/>
              <a:gd name="connsiteX205" fmla="*/ 292018 w 2552172"/>
              <a:gd name="connsiteY205" fmla="*/ 2681136 h 6256555"/>
              <a:gd name="connsiteX206" fmla="*/ 257131 w 2552172"/>
              <a:gd name="connsiteY206" fmla="*/ 2626868 h 6256555"/>
              <a:gd name="connsiteX207" fmla="*/ 244210 w 2552172"/>
              <a:gd name="connsiteY207" fmla="*/ 2584874 h 6256555"/>
              <a:gd name="connsiteX208" fmla="*/ 221598 w 2552172"/>
              <a:gd name="connsiteY208" fmla="*/ 2568722 h 6256555"/>
              <a:gd name="connsiteX209" fmla="*/ 202862 w 2552172"/>
              <a:gd name="connsiteY209" fmla="*/ 2584874 h 6256555"/>
              <a:gd name="connsiteX210" fmla="*/ 189941 w 2552172"/>
              <a:gd name="connsiteY210" fmla="*/ 2758663 h 6256555"/>
              <a:gd name="connsiteX211" fmla="*/ 191233 w 2552172"/>
              <a:gd name="connsiteY211" fmla="*/ 2863324 h 6256555"/>
              <a:gd name="connsiteX212" fmla="*/ 140194 w 2552172"/>
              <a:gd name="connsiteY212" fmla="*/ 2899503 h 6256555"/>
              <a:gd name="connsiteX213" fmla="*/ 117583 w 2552172"/>
              <a:gd name="connsiteY213" fmla="*/ 2873661 h 6256555"/>
              <a:gd name="connsiteX214" fmla="*/ 80111 w 2552172"/>
              <a:gd name="connsiteY214" fmla="*/ 2851049 h 6256555"/>
              <a:gd name="connsiteX215" fmla="*/ 56207 w 2552172"/>
              <a:gd name="connsiteY215" fmla="*/ 2818746 h 6256555"/>
              <a:gd name="connsiteX216" fmla="*/ 45870 w 2552172"/>
              <a:gd name="connsiteY216" fmla="*/ 2786443 h 6256555"/>
              <a:gd name="connsiteX217" fmla="*/ 8399 w 2552172"/>
              <a:gd name="connsiteY217" fmla="*/ 2621053 h 6256555"/>
              <a:gd name="connsiteX218" fmla="*/ 0 w 2552172"/>
              <a:gd name="connsiteY218" fmla="*/ 2461477 h 6256555"/>
              <a:gd name="connsiteX219" fmla="*/ 646 w 2552172"/>
              <a:gd name="connsiteY219" fmla="*/ 2458892 h 6256555"/>
              <a:gd name="connsiteX220" fmla="*/ 58792 w 2552172"/>
              <a:gd name="connsiteY220" fmla="*/ 2099039 h 6256555"/>
              <a:gd name="connsiteX221" fmla="*/ 149885 w 2552172"/>
              <a:gd name="connsiteY221" fmla="*/ 1672642 h 6256555"/>
              <a:gd name="connsiteX222" fmla="*/ 205447 w 2552172"/>
              <a:gd name="connsiteY222" fmla="*/ 1538262 h 6256555"/>
              <a:gd name="connsiteX223" fmla="*/ 312046 w 2552172"/>
              <a:gd name="connsiteY223" fmla="*/ 1396129 h 6256555"/>
              <a:gd name="connsiteX224" fmla="*/ 476144 w 2552172"/>
              <a:gd name="connsiteY224" fmla="*/ 1222339 h 6256555"/>
              <a:gd name="connsiteX225" fmla="*/ 617631 w 2552172"/>
              <a:gd name="connsiteY225" fmla="*/ 1070517 h 6256555"/>
              <a:gd name="connsiteX226" fmla="*/ 861840 w 2552172"/>
              <a:gd name="connsiteY226" fmla="*/ 859256 h 6256555"/>
              <a:gd name="connsiteX227" fmla="*/ 964563 w 2552172"/>
              <a:gd name="connsiteY227" fmla="*/ 818150 h 6256555"/>
              <a:gd name="connsiteX228" fmla="*/ 973653 w 2552172"/>
              <a:gd name="connsiteY228" fmla="*/ 817922 h 6256555"/>
              <a:gd name="connsiteX229" fmla="*/ 983327 w 2552172"/>
              <a:gd name="connsiteY229" fmla="*/ 792885 h 6256555"/>
              <a:gd name="connsiteX230" fmla="*/ 939449 w 2552172"/>
              <a:gd name="connsiteY230" fmla="*/ 799242 h 6256555"/>
              <a:gd name="connsiteX231" fmla="*/ 979302 w 2552172"/>
              <a:gd name="connsiteY231" fmla="*/ 761680 h 6256555"/>
              <a:gd name="connsiteX232" fmla="*/ 958163 w 2552172"/>
              <a:gd name="connsiteY232" fmla="*/ 765170 h 6256555"/>
              <a:gd name="connsiteX233" fmla="*/ 953508 w 2552172"/>
              <a:gd name="connsiteY233" fmla="*/ 763945 h 6256555"/>
              <a:gd name="connsiteX234" fmla="*/ 957567 w 2552172"/>
              <a:gd name="connsiteY234" fmla="*/ 761349 h 6256555"/>
              <a:gd name="connsiteX235" fmla="*/ 986064 w 2552172"/>
              <a:gd name="connsiteY235" fmla="*/ 722379 h 6256555"/>
              <a:gd name="connsiteX236" fmla="*/ 988136 w 2552172"/>
              <a:gd name="connsiteY236" fmla="*/ 719059 h 6256555"/>
              <a:gd name="connsiteX237" fmla="*/ 987878 w 2552172"/>
              <a:gd name="connsiteY237" fmla="*/ 719820 h 6256555"/>
              <a:gd name="connsiteX238" fmla="*/ 988890 w 2552172"/>
              <a:gd name="connsiteY238" fmla="*/ 717851 h 6256555"/>
              <a:gd name="connsiteX239" fmla="*/ 988136 w 2552172"/>
              <a:gd name="connsiteY239" fmla="*/ 719059 h 6256555"/>
              <a:gd name="connsiteX240" fmla="*/ 999534 w 2552172"/>
              <a:gd name="connsiteY240" fmla="*/ 685289 h 6256555"/>
              <a:gd name="connsiteX241" fmla="*/ 1003490 w 2552172"/>
              <a:gd name="connsiteY241" fmla="*/ 649230 h 6256555"/>
              <a:gd name="connsiteX242" fmla="*/ 1004723 w 2552172"/>
              <a:gd name="connsiteY242" fmla="*/ 623511 h 6256555"/>
              <a:gd name="connsiteX243" fmla="*/ 1062625 w 2552172"/>
              <a:gd name="connsiteY243" fmla="*/ 545686 h 6256555"/>
              <a:gd name="connsiteX244" fmla="*/ 1013608 w 2552172"/>
              <a:gd name="connsiteY244" fmla="*/ 568881 h 6256555"/>
              <a:gd name="connsiteX245" fmla="*/ 1063136 w 2552172"/>
              <a:gd name="connsiteY245" fmla="*/ 527851 h 6256555"/>
              <a:gd name="connsiteX246" fmla="*/ 1030019 w 2552172"/>
              <a:gd name="connsiteY246" fmla="*/ 539104 h 6256555"/>
              <a:gd name="connsiteX247" fmla="*/ 1052152 w 2552172"/>
              <a:gd name="connsiteY247" fmla="*/ 482976 h 6256555"/>
              <a:gd name="connsiteX248" fmla="*/ 1113017 w 2552172"/>
              <a:gd name="connsiteY248" fmla="*/ 422315 h 6256555"/>
              <a:gd name="connsiteX249" fmla="*/ 1120346 w 2552172"/>
              <a:gd name="connsiteY249" fmla="*/ 376144 h 6256555"/>
              <a:gd name="connsiteX250" fmla="*/ 1165622 w 2552172"/>
              <a:gd name="connsiteY250" fmla="*/ 314654 h 6256555"/>
              <a:gd name="connsiteX251" fmla="*/ 1170965 w 2552172"/>
              <a:gd name="connsiteY251" fmla="*/ 310826 h 6256555"/>
              <a:gd name="connsiteX252" fmla="*/ 1175905 w 2552172"/>
              <a:gd name="connsiteY252" fmla="*/ 273474 h 6256555"/>
              <a:gd name="connsiteX253" fmla="*/ 1367057 w 2552172"/>
              <a:gd name="connsiteY253" fmla="*/ 41348 h 6256555"/>
              <a:gd name="connsiteX254" fmla="*/ 1424556 w 2552172"/>
              <a:gd name="connsiteY254" fmla="*/ 21966 h 6256555"/>
              <a:gd name="connsiteX255" fmla="*/ 1353490 w 2552172"/>
              <a:gd name="connsiteY255" fmla="*/ 18090 h 6256555"/>
              <a:gd name="connsiteX256" fmla="*/ 1383854 w 2552172"/>
              <a:gd name="connsiteY256" fmla="*/ 1938 h 6256555"/>
              <a:gd name="connsiteX257" fmla="*/ 1443938 w 2552172"/>
              <a:gd name="connsiteY257" fmla="*/ 0 h 62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2552172" h="6256555">
                <a:moveTo>
                  <a:pt x="1580003" y="5695486"/>
                </a:moveTo>
                <a:cubicBezTo>
                  <a:pt x="1570040" y="5696162"/>
                  <a:pt x="1557805" y="5698221"/>
                  <a:pt x="1542138" y="5700806"/>
                </a:cubicBezTo>
                <a:cubicBezTo>
                  <a:pt x="1518234" y="5704682"/>
                  <a:pt x="1505314" y="5743445"/>
                  <a:pt x="1518880" y="5763474"/>
                </a:cubicBezTo>
                <a:cubicBezTo>
                  <a:pt x="1553768" y="5814512"/>
                  <a:pt x="1614497" y="5814512"/>
                  <a:pt x="1662305" y="5841000"/>
                </a:cubicBezTo>
                <a:cubicBezTo>
                  <a:pt x="1664243" y="5839062"/>
                  <a:pt x="1666182" y="5837123"/>
                  <a:pt x="1668119" y="5835186"/>
                </a:cubicBezTo>
                <a:cubicBezTo>
                  <a:pt x="1659075" y="5806759"/>
                  <a:pt x="1651968" y="5777041"/>
                  <a:pt x="1639693" y="5749906"/>
                </a:cubicBezTo>
                <a:cubicBezTo>
                  <a:pt x="1619342" y="5703875"/>
                  <a:pt x="1609894" y="5693457"/>
                  <a:pt x="1580003" y="5695486"/>
                </a:cubicBezTo>
                <a:close/>
                <a:moveTo>
                  <a:pt x="947823" y="762448"/>
                </a:moveTo>
                <a:lnTo>
                  <a:pt x="953508" y="763945"/>
                </a:lnTo>
                <a:lnTo>
                  <a:pt x="951438" y="765269"/>
                </a:lnTo>
                <a:cubicBezTo>
                  <a:pt x="949754" y="765575"/>
                  <a:pt x="948491" y="764758"/>
                  <a:pt x="947823" y="762448"/>
                </a:cubicBezTo>
                <a:close/>
                <a:moveTo>
                  <a:pt x="1156017" y="739151"/>
                </a:moveTo>
                <a:lnTo>
                  <a:pt x="1143717" y="742694"/>
                </a:lnTo>
                <a:cubicBezTo>
                  <a:pt x="1138791" y="744661"/>
                  <a:pt x="1133961" y="747790"/>
                  <a:pt x="1128940" y="754081"/>
                </a:cubicBezTo>
                <a:cubicBezTo>
                  <a:pt x="1123065" y="761455"/>
                  <a:pt x="1117756" y="772732"/>
                  <a:pt x="1112226" y="785908"/>
                </a:cubicBezTo>
                <a:lnTo>
                  <a:pt x="1102670" y="808795"/>
                </a:lnTo>
                <a:lnTo>
                  <a:pt x="1117033" y="801757"/>
                </a:lnTo>
                <a:cubicBezTo>
                  <a:pt x="1135768" y="794004"/>
                  <a:pt x="1153858" y="784313"/>
                  <a:pt x="1169364" y="777207"/>
                </a:cubicBezTo>
                <a:cubicBezTo>
                  <a:pt x="1171302" y="768808"/>
                  <a:pt x="1173239" y="759763"/>
                  <a:pt x="1175178" y="750718"/>
                </a:cubicBezTo>
                <a:cubicBezTo>
                  <a:pt x="1170656" y="748780"/>
                  <a:pt x="1162903" y="746196"/>
                  <a:pt x="1153212" y="742319"/>
                </a:cubicBezTo>
                <a:close/>
                <a:moveTo>
                  <a:pt x="1443938" y="0"/>
                </a:moveTo>
                <a:cubicBezTo>
                  <a:pt x="1472365" y="12275"/>
                  <a:pt x="1501437" y="23904"/>
                  <a:pt x="1529217" y="37471"/>
                </a:cubicBezTo>
                <a:cubicBezTo>
                  <a:pt x="1538262" y="41994"/>
                  <a:pt x="1545369" y="52331"/>
                  <a:pt x="1549891" y="61376"/>
                </a:cubicBezTo>
                <a:cubicBezTo>
                  <a:pt x="1559582" y="80757"/>
                  <a:pt x="1569272" y="82049"/>
                  <a:pt x="1591885" y="76881"/>
                </a:cubicBezTo>
                <a:cubicBezTo>
                  <a:pt x="1646800" y="63960"/>
                  <a:pt x="1704299" y="57499"/>
                  <a:pt x="1758567" y="80111"/>
                </a:cubicBezTo>
                <a:cubicBezTo>
                  <a:pt x="1803146" y="98847"/>
                  <a:pt x="1849015" y="116936"/>
                  <a:pt x="1889717" y="142133"/>
                </a:cubicBezTo>
                <a:cubicBezTo>
                  <a:pt x="1967890" y="190587"/>
                  <a:pt x="2004069" y="267468"/>
                  <a:pt x="2016344" y="356624"/>
                </a:cubicBezTo>
                <a:cubicBezTo>
                  <a:pt x="2017636" y="365022"/>
                  <a:pt x="2020867" y="373421"/>
                  <a:pt x="2021513" y="381819"/>
                </a:cubicBezTo>
                <a:cubicBezTo>
                  <a:pt x="2022158" y="386988"/>
                  <a:pt x="2020867" y="392802"/>
                  <a:pt x="2018928" y="397325"/>
                </a:cubicBezTo>
                <a:cubicBezTo>
                  <a:pt x="2012468" y="414123"/>
                  <a:pt x="2002777" y="430274"/>
                  <a:pt x="1997609" y="447717"/>
                </a:cubicBezTo>
                <a:cubicBezTo>
                  <a:pt x="1987272" y="482605"/>
                  <a:pt x="1978873" y="518138"/>
                  <a:pt x="1969828" y="553671"/>
                </a:cubicBezTo>
                <a:cubicBezTo>
                  <a:pt x="1967890" y="561423"/>
                  <a:pt x="1962722" y="570468"/>
                  <a:pt x="1964014" y="576929"/>
                </a:cubicBezTo>
                <a:cubicBezTo>
                  <a:pt x="1973059" y="611816"/>
                  <a:pt x="1939463" y="621507"/>
                  <a:pt x="1925896" y="642180"/>
                </a:cubicBezTo>
                <a:cubicBezTo>
                  <a:pt x="1921374" y="648641"/>
                  <a:pt x="1911037" y="650579"/>
                  <a:pt x="1903930" y="660270"/>
                </a:cubicBezTo>
                <a:cubicBezTo>
                  <a:pt x="1891655" y="677068"/>
                  <a:pt x="1892302" y="691281"/>
                  <a:pt x="1898116" y="708078"/>
                </a:cubicBezTo>
                <a:cubicBezTo>
                  <a:pt x="1905222" y="728752"/>
                  <a:pt x="1902638" y="742966"/>
                  <a:pt x="1881964" y="757179"/>
                </a:cubicBezTo>
                <a:cubicBezTo>
                  <a:pt x="1864520" y="769454"/>
                  <a:pt x="1854184" y="792066"/>
                  <a:pt x="1840617" y="810801"/>
                </a:cubicBezTo>
                <a:cubicBezTo>
                  <a:pt x="1831572" y="823076"/>
                  <a:pt x="1822527" y="835351"/>
                  <a:pt x="1813482" y="847627"/>
                </a:cubicBezTo>
                <a:cubicBezTo>
                  <a:pt x="1806376" y="857964"/>
                  <a:pt x="1799269" y="868947"/>
                  <a:pt x="1792163" y="879283"/>
                </a:cubicBezTo>
                <a:cubicBezTo>
                  <a:pt x="1789578" y="883160"/>
                  <a:pt x="1788286" y="890266"/>
                  <a:pt x="1784410" y="891558"/>
                </a:cubicBezTo>
                <a:cubicBezTo>
                  <a:pt x="1756630" y="900604"/>
                  <a:pt x="1748231" y="927738"/>
                  <a:pt x="1732079" y="947120"/>
                </a:cubicBezTo>
                <a:cubicBezTo>
                  <a:pt x="1713343" y="969086"/>
                  <a:pt x="1696546" y="974900"/>
                  <a:pt x="1669411" y="966501"/>
                </a:cubicBezTo>
                <a:cubicBezTo>
                  <a:pt x="1648092" y="959395"/>
                  <a:pt x="1626126" y="952934"/>
                  <a:pt x="1605452" y="943889"/>
                </a:cubicBezTo>
                <a:cubicBezTo>
                  <a:pt x="1593177" y="938721"/>
                  <a:pt x="1585424" y="940012"/>
                  <a:pt x="1581548" y="953580"/>
                </a:cubicBezTo>
                <a:cubicBezTo>
                  <a:pt x="1574441" y="976192"/>
                  <a:pt x="1561520" y="998158"/>
                  <a:pt x="1593177" y="1014955"/>
                </a:cubicBezTo>
                <a:cubicBezTo>
                  <a:pt x="1607390" y="1022708"/>
                  <a:pt x="1617728" y="1038860"/>
                  <a:pt x="1626772" y="1053073"/>
                </a:cubicBezTo>
                <a:cubicBezTo>
                  <a:pt x="1653906" y="1095067"/>
                  <a:pt x="1699130" y="1112510"/>
                  <a:pt x="1740478" y="1128661"/>
                </a:cubicBezTo>
                <a:cubicBezTo>
                  <a:pt x="1854184" y="1173240"/>
                  <a:pt x="1920082" y="1257873"/>
                  <a:pt x="1956262" y="1368349"/>
                </a:cubicBezTo>
                <a:cubicBezTo>
                  <a:pt x="1973059" y="1420679"/>
                  <a:pt x="2011822" y="1454920"/>
                  <a:pt x="2046709" y="1502729"/>
                </a:cubicBezTo>
                <a:cubicBezTo>
                  <a:pt x="2053815" y="1479471"/>
                  <a:pt x="2063507" y="1462027"/>
                  <a:pt x="2064799" y="1443937"/>
                </a:cubicBezTo>
                <a:cubicBezTo>
                  <a:pt x="2073198" y="1347028"/>
                  <a:pt x="2069967" y="1250121"/>
                  <a:pt x="2053170" y="1154504"/>
                </a:cubicBezTo>
                <a:cubicBezTo>
                  <a:pt x="2051232" y="1144167"/>
                  <a:pt x="2048001" y="1133830"/>
                  <a:pt x="2044124" y="1124139"/>
                </a:cubicBezTo>
                <a:cubicBezTo>
                  <a:pt x="2037664" y="1104758"/>
                  <a:pt x="2027974" y="1093775"/>
                  <a:pt x="2004069" y="1100235"/>
                </a:cubicBezTo>
                <a:cubicBezTo>
                  <a:pt x="1993732" y="1102819"/>
                  <a:pt x="1978873" y="1100235"/>
                  <a:pt x="1969182" y="1095067"/>
                </a:cubicBezTo>
                <a:cubicBezTo>
                  <a:pt x="1939463" y="1078915"/>
                  <a:pt x="1910391" y="1061472"/>
                  <a:pt x="1881964" y="1042090"/>
                </a:cubicBezTo>
                <a:cubicBezTo>
                  <a:pt x="1877442" y="1038860"/>
                  <a:pt x="1877442" y="1022708"/>
                  <a:pt x="1881964" y="1016248"/>
                </a:cubicBezTo>
                <a:cubicBezTo>
                  <a:pt x="1893594" y="998804"/>
                  <a:pt x="1923958" y="996219"/>
                  <a:pt x="1946570" y="1008495"/>
                </a:cubicBezTo>
                <a:cubicBezTo>
                  <a:pt x="1975643" y="1024001"/>
                  <a:pt x="1981457" y="1023354"/>
                  <a:pt x="1989210" y="992344"/>
                </a:cubicBezTo>
                <a:cubicBezTo>
                  <a:pt x="1993732" y="973608"/>
                  <a:pt x="1993086" y="951642"/>
                  <a:pt x="1987272" y="933553"/>
                </a:cubicBezTo>
                <a:cubicBezTo>
                  <a:pt x="1978226" y="905126"/>
                  <a:pt x="1963368" y="878638"/>
                  <a:pt x="1951093" y="850857"/>
                </a:cubicBezTo>
                <a:cubicBezTo>
                  <a:pt x="1938818" y="823723"/>
                  <a:pt x="1927835" y="797234"/>
                  <a:pt x="1933649" y="766224"/>
                </a:cubicBezTo>
                <a:cubicBezTo>
                  <a:pt x="1935587" y="757179"/>
                  <a:pt x="1926543" y="746196"/>
                  <a:pt x="1925896" y="736505"/>
                </a:cubicBezTo>
                <a:cubicBezTo>
                  <a:pt x="1925250" y="724876"/>
                  <a:pt x="1925250" y="711955"/>
                  <a:pt x="1930419" y="702264"/>
                </a:cubicBezTo>
                <a:cubicBezTo>
                  <a:pt x="1935587" y="693220"/>
                  <a:pt x="1946570" y="689343"/>
                  <a:pt x="1955615" y="702910"/>
                </a:cubicBezTo>
                <a:cubicBezTo>
                  <a:pt x="1964014" y="715831"/>
                  <a:pt x="1973059" y="727460"/>
                  <a:pt x="1984687" y="739735"/>
                </a:cubicBezTo>
                <a:cubicBezTo>
                  <a:pt x="1982103" y="719708"/>
                  <a:pt x="1974997" y="697742"/>
                  <a:pt x="1999547" y="688051"/>
                </a:cubicBezTo>
                <a:cubicBezTo>
                  <a:pt x="2004716" y="686112"/>
                  <a:pt x="2015052" y="697095"/>
                  <a:pt x="2026035" y="703556"/>
                </a:cubicBezTo>
                <a:cubicBezTo>
                  <a:pt x="2041541" y="686759"/>
                  <a:pt x="2049940" y="702264"/>
                  <a:pt x="2060922" y="717123"/>
                </a:cubicBezTo>
                <a:cubicBezTo>
                  <a:pt x="2080950" y="745550"/>
                  <a:pt x="2103562" y="772038"/>
                  <a:pt x="2122944" y="800465"/>
                </a:cubicBezTo>
                <a:cubicBezTo>
                  <a:pt x="2131342" y="812740"/>
                  <a:pt x="2138449" y="826953"/>
                  <a:pt x="2142326" y="841166"/>
                </a:cubicBezTo>
                <a:cubicBezTo>
                  <a:pt x="2162999" y="912879"/>
                  <a:pt x="2183027" y="984591"/>
                  <a:pt x="2203054" y="1056303"/>
                </a:cubicBezTo>
                <a:cubicBezTo>
                  <a:pt x="2204347" y="1061472"/>
                  <a:pt x="2206285" y="1067286"/>
                  <a:pt x="2206285" y="1073101"/>
                </a:cubicBezTo>
                <a:cubicBezTo>
                  <a:pt x="2208223" y="1192621"/>
                  <a:pt x="2234711" y="1308912"/>
                  <a:pt x="2250217" y="1426494"/>
                </a:cubicBezTo>
                <a:cubicBezTo>
                  <a:pt x="2261200" y="1506605"/>
                  <a:pt x="2261200" y="1588654"/>
                  <a:pt x="2262492" y="1670057"/>
                </a:cubicBezTo>
                <a:cubicBezTo>
                  <a:pt x="2263138" y="1721096"/>
                  <a:pt x="2258616" y="1772780"/>
                  <a:pt x="2255386" y="1823819"/>
                </a:cubicBezTo>
                <a:cubicBezTo>
                  <a:pt x="2250863" y="1889070"/>
                  <a:pt x="2207578" y="1925250"/>
                  <a:pt x="2144263" y="1908453"/>
                </a:cubicBezTo>
                <a:cubicBezTo>
                  <a:pt x="2003423" y="1871627"/>
                  <a:pt x="1887133" y="1796684"/>
                  <a:pt x="1801854" y="1676518"/>
                </a:cubicBezTo>
                <a:cubicBezTo>
                  <a:pt x="1789578" y="1659074"/>
                  <a:pt x="1777949" y="1640338"/>
                  <a:pt x="1763089" y="1622895"/>
                </a:cubicBezTo>
                <a:cubicBezTo>
                  <a:pt x="1758567" y="1686855"/>
                  <a:pt x="1719804" y="1726264"/>
                  <a:pt x="1673934" y="1761151"/>
                </a:cubicBezTo>
                <a:cubicBezTo>
                  <a:pt x="1644216" y="1783763"/>
                  <a:pt x="1622895" y="1812836"/>
                  <a:pt x="1606098" y="1844492"/>
                </a:cubicBezTo>
                <a:cubicBezTo>
                  <a:pt x="1597054" y="1862582"/>
                  <a:pt x="1597699" y="1885194"/>
                  <a:pt x="1593177" y="1905868"/>
                </a:cubicBezTo>
                <a:cubicBezTo>
                  <a:pt x="1578963" y="1969827"/>
                  <a:pt x="1564104" y="2034433"/>
                  <a:pt x="1549245" y="2098393"/>
                </a:cubicBezTo>
                <a:cubicBezTo>
                  <a:pt x="1547953" y="2105499"/>
                  <a:pt x="1547307" y="2112606"/>
                  <a:pt x="1546661" y="2124235"/>
                </a:cubicBezTo>
                <a:cubicBezTo>
                  <a:pt x="1558290" y="2121005"/>
                  <a:pt x="1567335" y="2118421"/>
                  <a:pt x="1575733" y="2115836"/>
                </a:cubicBezTo>
                <a:cubicBezTo>
                  <a:pt x="1719804" y="2075135"/>
                  <a:pt x="1863228" y="2031849"/>
                  <a:pt x="2007946" y="1995024"/>
                </a:cubicBezTo>
                <a:cubicBezTo>
                  <a:pt x="2083534" y="1976288"/>
                  <a:pt x="2161707" y="1967244"/>
                  <a:pt x="2239234" y="1958845"/>
                </a:cubicBezTo>
                <a:cubicBezTo>
                  <a:pt x="2276705" y="1954969"/>
                  <a:pt x="2316115" y="1956906"/>
                  <a:pt x="2352940" y="1963367"/>
                </a:cubicBezTo>
                <a:cubicBezTo>
                  <a:pt x="2440158" y="1978872"/>
                  <a:pt x="2489904" y="2039601"/>
                  <a:pt x="2498303" y="2135218"/>
                </a:cubicBezTo>
                <a:cubicBezTo>
                  <a:pt x="2507348" y="2232127"/>
                  <a:pt x="2488612" y="2326451"/>
                  <a:pt x="2471169" y="2420775"/>
                </a:cubicBezTo>
                <a:cubicBezTo>
                  <a:pt x="2427237" y="2663047"/>
                  <a:pt x="2383305" y="2905964"/>
                  <a:pt x="2340019" y="3148235"/>
                </a:cubicBezTo>
                <a:cubicBezTo>
                  <a:pt x="2323868" y="3239976"/>
                  <a:pt x="2332912" y="3331716"/>
                  <a:pt x="2342603" y="3423456"/>
                </a:cubicBezTo>
                <a:cubicBezTo>
                  <a:pt x="2351002" y="3500982"/>
                  <a:pt x="2358755" y="3579155"/>
                  <a:pt x="2366508" y="3656681"/>
                </a:cubicBezTo>
                <a:cubicBezTo>
                  <a:pt x="2367153" y="3662497"/>
                  <a:pt x="2367799" y="3667665"/>
                  <a:pt x="2368446" y="3672833"/>
                </a:cubicBezTo>
                <a:cubicBezTo>
                  <a:pt x="2414315" y="3675417"/>
                  <a:pt x="2416900" y="3680586"/>
                  <a:pt x="2414962" y="3727748"/>
                </a:cubicBezTo>
                <a:cubicBezTo>
                  <a:pt x="2414315" y="3744545"/>
                  <a:pt x="2420776" y="3762635"/>
                  <a:pt x="2426590" y="3779433"/>
                </a:cubicBezTo>
                <a:cubicBezTo>
                  <a:pt x="2433698" y="3800106"/>
                  <a:pt x="2446618" y="3819488"/>
                  <a:pt x="2431759" y="3841454"/>
                </a:cubicBezTo>
                <a:cubicBezTo>
                  <a:pt x="2488612" y="3893139"/>
                  <a:pt x="2494427" y="3926088"/>
                  <a:pt x="2447265" y="3957099"/>
                </a:cubicBezTo>
                <a:cubicBezTo>
                  <a:pt x="2465354" y="3980356"/>
                  <a:pt x="2483444" y="4002968"/>
                  <a:pt x="2501533" y="4026226"/>
                </a:cubicBezTo>
                <a:cubicBezTo>
                  <a:pt x="2500241" y="4027519"/>
                  <a:pt x="2498949" y="4028811"/>
                  <a:pt x="2497657" y="4030103"/>
                </a:cubicBezTo>
                <a:cubicBezTo>
                  <a:pt x="2486028" y="4019120"/>
                  <a:pt x="2474399" y="4008137"/>
                  <a:pt x="2460186" y="3995216"/>
                </a:cubicBezTo>
                <a:cubicBezTo>
                  <a:pt x="2459539" y="4002323"/>
                  <a:pt x="2456956" y="4006845"/>
                  <a:pt x="2458247" y="4010721"/>
                </a:cubicBezTo>
                <a:cubicBezTo>
                  <a:pt x="2464062" y="4033333"/>
                  <a:pt x="2464708" y="4055299"/>
                  <a:pt x="2453079" y="4077265"/>
                </a:cubicBezTo>
                <a:cubicBezTo>
                  <a:pt x="2449848" y="4083079"/>
                  <a:pt x="2455017" y="4094709"/>
                  <a:pt x="2459539" y="4101815"/>
                </a:cubicBezTo>
                <a:cubicBezTo>
                  <a:pt x="2486028" y="4141870"/>
                  <a:pt x="2512516" y="4181926"/>
                  <a:pt x="2541588" y="4220043"/>
                </a:cubicBezTo>
                <a:cubicBezTo>
                  <a:pt x="2566786" y="4253639"/>
                  <a:pt x="2544173" y="4324705"/>
                  <a:pt x="2503471" y="4329873"/>
                </a:cubicBezTo>
                <a:cubicBezTo>
                  <a:pt x="2480213" y="4332457"/>
                  <a:pt x="2455664" y="4326643"/>
                  <a:pt x="2431759" y="4324059"/>
                </a:cubicBezTo>
                <a:cubicBezTo>
                  <a:pt x="2420776" y="4322766"/>
                  <a:pt x="2409793" y="4320182"/>
                  <a:pt x="2398810" y="4318244"/>
                </a:cubicBezTo>
                <a:cubicBezTo>
                  <a:pt x="2397518" y="4318244"/>
                  <a:pt x="2395580" y="4318890"/>
                  <a:pt x="2394288" y="4318244"/>
                </a:cubicBezTo>
                <a:cubicBezTo>
                  <a:pt x="2380720" y="4317598"/>
                  <a:pt x="2296087" y="4274312"/>
                  <a:pt x="2285750" y="4262683"/>
                </a:cubicBezTo>
                <a:cubicBezTo>
                  <a:pt x="2284458" y="4260745"/>
                  <a:pt x="2282520" y="4258807"/>
                  <a:pt x="2280582" y="4258161"/>
                </a:cubicBezTo>
                <a:cubicBezTo>
                  <a:pt x="2254739" y="4243301"/>
                  <a:pt x="2229544" y="4227796"/>
                  <a:pt x="2203054" y="4213583"/>
                </a:cubicBezTo>
                <a:cubicBezTo>
                  <a:pt x="2189487" y="4206476"/>
                  <a:pt x="2137803" y="4144455"/>
                  <a:pt x="2131342" y="4127657"/>
                </a:cubicBezTo>
                <a:cubicBezTo>
                  <a:pt x="2128758" y="4121843"/>
                  <a:pt x="2121006" y="4117967"/>
                  <a:pt x="2117775" y="4112152"/>
                </a:cubicBezTo>
                <a:cubicBezTo>
                  <a:pt x="2109376" y="4098585"/>
                  <a:pt x="2101624" y="4084371"/>
                  <a:pt x="2093225" y="4070158"/>
                </a:cubicBezTo>
                <a:cubicBezTo>
                  <a:pt x="2088703" y="4062405"/>
                  <a:pt x="2082888" y="4055945"/>
                  <a:pt x="2078366" y="4048839"/>
                </a:cubicBezTo>
                <a:cubicBezTo>
                  <a:pt x="2068029" y="4032687"/>
                  <a:pt x="2058338" y="4016536"/>
                  <a:pt x="2048647" y="3999738"/>
                </a:cubicBezTo>
                <a:cubicBezTo>
                  <a:pt x="2044124" y="3991985"/>
                  <a:pt x="2040249" y="3983587"/>
                  <a:pt x="2035726" y="3975834"/>
                </a:cubicBezTo>
                <a:cubicBezTo>
                  <a:pt x="2031204" y="3969374"/>
                  <a:pt x="2025389" y="3962913"/>
                  <a:pt x="2021513" y="3956452"/>
                </a:cubicBezTo>
                <a:cubicBezTo>
                  <a:pt x="2007300" y="3935132"/>
                  <a:pt x="2000839" y="3910583"/>
                  <a:pt x="1980811" y="3890554"/>
                </a:cubicBezTo>
                <a:cubicBezTo>
                  <a:pt x="1956907" y="3866651"/>
                  <a:pt x="1943986" y="3832410"/>
                  <a:pt x="1925896" y="3803336"/>
                </a:cubicBezTo>
                <a:cubicBezTo>
                  <a:pt x="1923958" y="3800106"/>
                  <a:pt x="1919436" y="3797522"/>
                  <a:pt x="1916205" y="3794938"/>
                </a:cubicBezTo>
                <a:cubicBezTo>
                  <a:pt x="1914268" y="3793646"/>
                  <a:pt x="1910391" y="3794292"/>
                  <a:pt x="1909744" y="3793000"/>
                </a:cubicBezTo>
                <a:cubicBezTo>
                  <a:pt x="1894239" y="3771034"/>
                  <a:pt x="1879380" y="3749068"/>
                  <a:pt x="1864520" y="3727102"/>
                </a:cubicBezTo>
                <a:cubicBezTo>
                  <a:pt x="1860645" y="3721288"/>
                  <a:pt x="1856768" y="3714827"/>
                  <a:pt x="1851600" y="3710951"/>
                </a:cubicBezTo>
                <a:cubicBezTo>
                  <a:pt x="1825757" y="3692861"/>
                  <a:pt x="1827696" y="3653451"/>
                  <a:pt x="1849662" y="3630840"/>
                </a:cubicBezTo>
                <a:cubicBezTo>
                  <a:pt x="1901346" y="3577863"/>
                  <a:pt x="1967890" y="3545560"/>
                  <a:pt x="2024743" y="3499690"/>
                </a:cubicBezTo>
                <a:cubicBezTo>
                  <a:pt x="2035080" y="3491291"/>
                  <a:pt x="2048647" y="3486769"/>
                  <a:pt x="2061568" y="3481601"/>
                </a:cubicBezTo>
                <a:cubicBezTo>
                  <a:pt x="2077073" y="3475786"/>
                  <a:pt x="2082242" y="3467387"/>
                  <a:pt x="2073198" y="3452528"/>
                </a:cubicBezTo>
                <a:cubicBezTo>
                  <a:pt x="2071259" y="3449297"/>
                  <a:pt x="2069321" y="3445421"/>
                  <a:pt x="2067382" y="3441545"/>
                </a:cubicBezTo>
                <a:cubicBezTo>
                  <a:pt x="2051232" y="3408596"/>
                  <a:pt x="2056400" y="3398905"/>
                  <a:pt x="2095164" y="3395029"/>
                </a:cubicBezTo>
                <a:cubicBezTo>
                  <a:pt x="2071259" y="3106887"/>
                  <a:pt x="2031204" y="2820038"/>
                  <a:pt x="2029911" y="2524790"/>
                </a:cubicBezTo>
                <a:cubicBezTo>
                  <a:pt x="2010530" y="2532543"/>
                  <a:pt x="1992440" y="2537065"/>
                  <a:pt x="1977581" y="2546110"/>
                </a:cubicBezTo>
                <a:cubicBezTo>
                  <a:pt x="1876796" y="2610070"/>
                  <a:pt x="1776657" y="2675322"/>
                  <a:pt x="1675872" y="2740574"/>
                </a:cubicBezTo>
                <a:cubicBezTo>
                  <a:pt x="1670058" y="2744449"/>
                  <a:pt x="1664243" y="2749618"/>
                  <a:pt x="1658428" y="2754140"/>
                </a:cubicBezTo>
                <a:cubicBezTo>
                  <a:pt x="1620311" y="2781275"/>
                  <a:pt x="1619665" y="2781275"/>
                  <a:pt x="1633232" y="2827791"/>
                </a:cubicBezTo>
                <a:cubicBezTo>
                  <a:pt x="1660367" y="2923408"/>
                  <a:pt x="1692024" y="3017086"/>
                  <a:pt x="1715282" y="3113994"/>
                </a:cubicBezTo>
                <a:cubicBezTo>
                  <a:pt x="1764382" y="3316856"/>
                  <a:pt x="1772135" y="3522948"/>
                  <a:pt x="1755337" y="3730332"/>
                </a:cubicBezTo>
                <a:cubicBezTo>
                  <a:pt x="1746292" y="3838870"/>
                  <a:pt x="1733371" y="3948700"/>
                  <a:pt x="1740478" y="4056591"/>
                </a:cubicBezTo>
                <a:cubicBezTo>
                  <a:pt x="1747584" y="4161252"/>
                  <a:pt x="1724326" y="4254931"/>
                  <a:pt x="1695900" y="4351839"/>
                </a:cubicBezTo>
                <a:cubicBezTo>
                  <a:pt x="1671350" y="4433888"/>
                  <a:pt x="1657136" y="4519168"/>
                  <a:pt x="1639047" y="4603801"/>
                </a:cubicBezTo>
                <a:cubicBezTo>
                  <a:pt x="1611267" y="4733659"/>
                  <a:pt x="1586070" y="4863516"/>
                  <a:pt x="1555705" y="4992728"/>
                </a:cubicBezTo>
                <a:cubicBezTo>
                  <a:pt x="1522756" y="5131630"/>
                  <a:pt x="1500145" y="5271824"/>
                  <a:pt x="1489162" y="5413957"/>
                </a:cubicBezTo>
                <a:cubicBezTo>
                  <a:pt x="1485931" y="5458535"/>
                  <a:pt x="1477532" y="5502466"/>
                  <a:pt x="1472365" y="5547044"/>
                </a:cubicBezTo>
                <a:cubicBezTo>
                  <a:pt x="1470426" y="5561257"/>
                  <a:pt x="1471072" y="5576117"/>
                  <a:pt x="1471718" y="5590976"/>
                </a:cubicBezTo>
                <a:cubicBezTo>
                  <a:pt x="1472365" y="5604544"/>
                  <a:pt x="1476240" y="5614880"/>
                  <a:pt x="1489808" y="5624571"/>
                </a:cubicBezTo>
                <a:cubicBezTo>
                  <a:pt x="1502083" y="5632970"/>
                  <a:pt x="1507251" y="5652352"/>
                  <a:pt x="1513712" y="5667211"/>
                </a:cubicBezTo>
                <a:cubicBezTo>
                  <a:pt x="1517589" y="5675610"/>
                  <a:pt x="1518234" y="5685301"/>
                  <a:pt x="1520819" y="5694992"/>
                </a:cubicBezTo>
                <a:cubicBezTo>
                  <a:pt x="1533739" y="5693053"/>
                  <a:pt x="1544077" y="5690469"/>
                  <a:pt x="1554413" y="5689176"/>
                </a:cubicBezTo>
                <a:cubicBezTo>
                  <a:pt x="1617081" y="5683362"/>
                  <a:pt x="1657783" y="5717603"/>
                  <a:pt x="1664243" y="5782209"/>
                </a:cubicBezTo>
                <a:cubicBezTo>
                  <a:pt x="1664889" y="5791254"/>
                  <a:pt x="1666827" y="5799652"/>
                  <a:pt x="1668119" y="5808698"/>
                </a:cubicBezTo>
                <a:cubicBezTo>
                  <a:pt x="1672642" y="5835186"/>
                  <a:pt x="1680394" y="5857798"/>
                  <a:pt x="1715282" y="5851983"/>
                </a:cubicBezTo>
                <a:cubicBezTo>
                  <a:pt x="1719158" y="5851337"/>
                  <a:pt x="1723034" y="5855214"/>
                  <a:pt x="1726265" y="5858444"/>
                </a:cubicBezTo>
                <a:cubicBezTo>
                  <a:pt x="1640985" y="5862966"/>
                  <a:pt x="1562813" y="5847461"/>
                  <a:pt x="1502083" y="5769934"/>
                </a:cubicBezTo>
                <a:cubicBezTo>
                  <a:pt x="1502083" y="5793838"/>
                  <a:pt x="1498206" y="5811928"/>
                  <a:pt x="1502729" y="5828079"/>
                </a:cubicBezTo>
                <a:cubicBezTo>
                  <a:pt x="1507897" y="5846169"/>
                  <a:pt x="1509189" y="5861028"/>
                  <a:pt x="1503375" y="5879763"/>
                </a:cubicBezTo>
                <a:cubicBezTo>
                  <a:pt x="1497560" y="5897207"/>
                  <a:pt x="1494330" y="5908836"/>
                  <a:pt x="1476240" y="5894623"/>
                </a:cubicBezTo>
                <a:cubicBezTo>
                  <a:pt x="1464612" y="5981841"/>
                  <a:pt x="1469134" y="6065828"/>
                  <a:pt x="1494976" y="6149169"/>
                </a:cubicBezTo>
                <a:cubicBezTo>
                  <a:pt x="1503375" y="6176304"/>
                  <a:pt x="1505314" y="6202146"/>
                  <a:pt x="1484639" y="6227342"/>
                </a:cubicBezTo>
                <a:cubicBezTo>
                  <a:pt x="1458151" y="6260291"/>
                  <a:pt x="1421972" y="6266752"/>
                  <a:pt x="1387084" y="6239617"/>
                </a:cubicBezTo>
                <a:cubicBezTo>
                  <a:pt x="1359951" y="6218944"/>
                  <a:pt x="1333462" y="6196331"/>
                  <a:pt x="1307619" y="6173720"/>
                </a:cubicBezTo>
                <a:cubicBezTo>
                  <a:pt x="1299867" y="6167259"/>
                  <a:pt x="1295991" y="6156922"/>
                  <a:pt x="1290176" y="6148524"/>
                </a:cubicBezTo>
                <a:cubicBezTo>
                  <a:pt x="1285653" y="6142063"/>
                  <a:pt x="1280486" y="6136894"/>
                  <a:pt x="1274670" y="6131080"/>
                </a:cubicBezTo>
                <a:cubicBezTo>
                  <a:pt x="1270795" y="6127203"/>
                  <a:pt x="1264980" y="6124619"/>
                  <a:pt x="1262395" y="6120743"/>
                </a:cubicBezTo>
                <a:cubicBezTo>
                  <a:pt x="1247537" y="6097484"/>
                  <a:pt x="1233323" y="6074226"/>
                  <a:pt x="1218463" y="6050968"/>
                </a:cubicBezTo>
                <a:cubicBezTo>
                  <a:pt x="1210065" y="6038048"/>
                  <a:pt x="1197144" y="6027710"/>
                  <a:pt x="1191975" y="6014144"/>
                </a:cubicBezTo>
                <a:cubicBezTo>
                  <a:pt x="1182284" y="5985071"/>
                  <a:pt x="1177762" y="5954706"/>
                  <a:pt x="1169364" y="5925634"/>
                </a:cubicBezTo>
                <a:cubicBezTo>
                  <a:pt x="1165487" y="5910774"/>
                  <a:pt x="1156442" y="5897207"/>
                  <a:pt x="1151274" y="5882347"/>
                </a:cubicBezTo>
                <a:cubicBezTo>
                  <a:pt x="1139645" y="5844876"/>
                  <a:pt x="1129954" y="5806113"/>
                  <a:pt x="1118324" y="5768642"/>
                </a:cubicBezTo>
                <a:cubicBezTo>
                  <a:pt x="1115094" y="5758951"/>
                  <a:pt x="1104112" y="5752491"/>
                  <a:pt x="1099590" y="5743445"/>
                </a:cubicBezTo>
                <a:cubicBezTo>
                  <a:pt x="1085376" y="5714373"/>
                  <a:pt x="1073747" y="5683362"/>
                  <a:pt x="1058888" y="5654290"/>
                </a:cubicBezTo>
                <a:cubicBezTo>
                  <a:pt x="1047259" y="5631032"/>
                  <a:pt x="1028523" y="5611004"/>
                  <a:pt x="1020770" y="5586454"/>
                </a:cubicBezTo>
                <a:cubicBezTo>
                  <a:pt x="1009141" y="5548337"/>
                  <a:pt x="977485" y="5512158"/>
                  <a:pt x="1003327" y="5468872"/>
                </a:cubicBezTo>
                <a:cubicBezTo>
                  <a:pt x="1005911" y="5464349"/>
                  <a:pt x="1010434" y="5459181"/>
                  <a:pt x="1014956" y="5457243"/>
                </a:cubicBezTo>
                <a:cubicBezTo>
                  <a:pt x="1061472" y="5435923"/>
                  <a:pt x="1107342" y="5414602"/>
                  <a:pt x="1154504" y="5394575"/>
                </a:cubicBezTo>
                <a:cubicBezTo>
                  <a:pt x="1179700" y="5383592"/>
                  <a:pt x="1205543" y="5373901"/>
                  <a:pt x="1230738" y="5364210"/>
                </a:cubicBezTo>
                <a:cubicBezTo>
                  <a:pt x="1252059" y="5355811"/>
                  <a:pt x="1250120" y="5342245"/>
                  <a:pt x="1242368" y="5324801"/>
                </a:cubicBezTo>
                <a:cubicBezTo>
                  <a:pt x="1231385" y="5300251"/>
                  <a:pt x="1235907" y="5291206"/>
                  <a:pt x="1263042" y="5288621"/>
                </a:cubicBezTo>
                <a:cubicBezTo>
                  <a:pt x="1265626" y="5225308"/>
                  <a:pt x="1270148" y="5160702"/>
                  <a:pt x="1270795" y="5096743"/>
                </a:cubicBezTo>
                <a:cubicBezTo>
                  <a:pt x="1272087" y="4963009"/>
                  <a:pt x="1270148" y="4829921"/>
                  <a:pt x="1272732" y="4696188"/>
                </a:cubicBezTo>
                <a:cubicBezTo>
                  <a:pt x="1275962" y="4556639"/>
                  <a:pt x="1308266" y="4422260"/>
                  <a:pt x="1361888" y="4293048"/>
                </a:cubicBezTo>
                <a:cubicBezTo>
                  <a:pt x="1374809" y="4262037"/>
                  <a:pt x="1379978" y="4232318"/>
                  <a:pt x="1376101" y="4198077"/>
                </a:cubicBezTo>
                <a:cubicBezTo>
                  <a:pt x="1367057" y="4115382"/>
                  <a:pt x="1367057" y="4032041"/>
                  <a:pt x="1353490" y="3949992"/>
                </a:cubicBezTo>
                <a:cubicBezTo>
                  <a:pt x="1337985" y="3856313"/>
                  <a:pt x="1314727" y="3763927"/>
                  <a:pt x="1289530" y="3672187"/>
                </a:cubicBezTo>
                <a:cubicBezTo>
                  <a:pt x="1261750" y="3572049"/>
                  <a:pt x="1228801" y="3473201"/>
                  <a:pt x="1196497" y="3374355"/>
                </a:cubicBezTo>
                <a:cubicBezTo>
                  <a:pt x="1167425" y="3285200"/>
                  <a:pt x="1115094" y="3208319"/>
                  <a:pt x="1058888" y="3134022"/>
                </a:cubicBezTo>
                <a:cubicBezTo>
                  <a:pt x="1048551" y="3120454"/>
                  <a:pt x="1037568" y="3106887"/>
                  <a:pt x="1027876" y="3093321"/>
                </a:cubicBezTo>
                <a:cubicBezTo>
                  <a:pt x="999451" y="3054557"/>
                  <a:pt x="969086" y="3021608"/>
                  <a:pt x="919339" y="3005457"/>
                </a:cubicBezTo>
                <a:cubicBezTo>
                  <a:pt x="865071" y="2988013"/>
                  <a:pt x="821785" y="2948603"/>
                  <a:pt x="794004" y="2897565"/>
                </a:cubicBezTo>
                <a:cubicBezTo>
                  <a:pt x="716477" y="2754140"/>
                  <a:pt x="681591" y="2601671"/>
                  <a:pt x="706141" y="2438864"/>
                </a:cubicBezTo>
                <a:cubicBezTo>
                  <a:pt x="710663" y="2410438"/>
                  <a:pt x="721000" y="2382012"/>
                  <a:pt x="735860" y="2356816"/>
                </a:cubicBezTo>
                <a:cubicBezTo>
                  <a:pt x="758471" y="2318052"/>
                  <a:pt x="772684" y="2277996"/>
                  <a:pt x="781729" y="2234711"/>
                </a:cubicBezTo>
                <a:cubicBezTo>
                  <a:pt x="784959" y="2219205"/>
                  <a:pt x="804987" y="2177858"/>
                  <a:pt x="810156" y="2162353"/>
                </a:cubicBezTo>
                <a:cubicBezTo>
                  <a:pt x="848919" y="2049939"/>
                  <a:pt x="843105" y="1960136"/>
                  <a:pt x="834706" y="1841908"/>
                </a:cubicBezTo>
                <a:cubicBezTo>
                  <a:pt x="826953" y="1728849"/>
                  <a:pt x="849565" y="1617080"/>
                  <a:pt x="852796" y="1502729"/>
                </a:cubicBezTo>
                <a:cubicBezTo>
                  <a:pt x="854088" y="1450398"/>
                  <a:pt x="838582" y="1397421"/>
                  <a:pt x="829538" y="1338630"/>
                </a:cubicBezTo>
                <a:cubicBezTo>
                  <a:pt x="808864" y="1353489"/>
                  <a:pt x="746843" y="1363180"/>
                  <a:pt x="732629" y="1375455"/>
                </a:cubicBezTo>
                <a:cubicBezTo>
                  <a:pt x="635074" y="1463965"/>
                  <a:pt x="533643" y="1548598"/>
                  <a:pt x="425751" y="1624187"/>
                </a:cubicBezTo>
                <a:cubicBezTo>
                  <a:pt x="390219" y="1649384"/>
                  <a:pt x="365669" y="1682978"/>
                  <a:pt x="352747" y="1725618"/>
                </a:cubicBezTo>
                <a:cubicBezTo>
                  <a:pt x="334658" y="1786993"/>
                  <a:pt x="317214" y="1849015"/>
                  <a:pt x="297832" y="1910390"/>
                </a:cubicBezTo>
                <a:cubicBezTo>
                  <a:pt x="270698" y="1996316"/>
                  <a:pt x="239688" y="2081596"/>
                  <a:pt x="214491" y="2168167"/>
                </a:cubicBezTo>
                <a:cubicBezTo>
                  <a:pt x="198340" y="2223082"/>
                  <a:pt x="188003" y="2280581"/>
                  <a:pt x="177666" y="2337433"/>
                </a:cubicBezTo>
                <a:cubicBezTo>
                  <a:pt x="170559" y="2378782"/>
                  <a:pt x="184773" y="2413669"/>
                  <a:pt x="217722" y="2441449"/>
                </a:cubicBezTo>
                <a:cubicBezTo>
                  <a:pt x="254547" y="2472460"/>
                  <a:pt x="282327" y="2508639"/>
                  <a:pt x="293310" y="2557739"/>
                </a:cubicBezTo>
                <a:cubicBezTo>
                  <a:pt x="301063" y="2591980"/>
                  <a:pt x="317861" y="2624929"/>
                  <a:pt x="328844" y="2658524"/>
                </a:cubicBezTo>
                <a:cubicBezTo>
                  <a:pt x="331428" y="2666277"/>
                  <a:pt x="328197" y="2682428"/>
                  <a:pt x="324967" y="2683074"/>
                </a:cubicBezTo>
                <a:cubicBezTo>
                  <a:pt x="314630" y="2685658"/>
                  <a:pt x="297832" y="2686950"/>
                  <a:pt x="292018" y="2681136"/>
                </a:cubicBezTo>
                <a:cubicBezTo>
                  <a:pt x="277805" y="2665631"/>
                  <a:pt x="266822" y="2645603"/>
                  <a:pt x="257131" y="2626868"/>
                </a:cubicBezTo>
                <a:cubicBezTo>
                  <a:pt x="250671" y="2613946"/>
                  <a:pt x="250671" y="2597794"/>
                  <a:pt x="244210" y="2584874"/>
                </a:cubicBezTo>
                <a:cubicBezTo>
                  <a:pt x="240333" y="2577121"/>
                  <a:pt x="229997" y="2569369"/>
                  <a:pt x="221598" y="2568722"/>
                </a:cubicBezTo>
                <a:cubicBezTo>
                  <a:pt x="215783" y="2568076"/>
                  <a:pt x="206092" y="2577767"/>
                  <a:pt x="202862" y="2584874"/>
                </a:cubicBezTo>
                <a:cubicBezTo>
                  <a:pt x="180250" y="2641081"/>
                  <a:pt x="185418" y="2699872"/>
                  <a:pt x="189941" y="2758663"/>
                </a:cubicBezTo>
                <a:cubicBezTo>
                  <a:pt x="192525" y="2793550"/>
                  <a:pt x="193171" y="2828437"/>
                  <a:pt x="191233" y="2863324"/>
                </a:cubicBezTo>
                <a:cubicBezTo>
                  <a:pt x="189941" y="2889812"/>
                  <a:pt x="164745" y="2907256"/>
                  <a:pt x="140194" y="2899503"/>
                </a:cubicBezTo>
                <a:cubicBezTo>
                  <a:pt x="131150" y="2896919"/>
                  <a:pt x="125335" y="2883351"/>
                  <a:pt x="117583" y="2873661"/>
                </a:cubicBezTo>
                <a:cubicBezTo>
                  <a:pt x="91740" y="2885290"/>
                  <a:pt x="85926" y="2882060"/>
                  <a:pt x="80111" y="2851049"/>
                </a:cubicBezTo>
                <a:cubicBezTo>
                  <a:pt x="77528" y="2836190"/>
                  <a:pt x="78173" y="2820685"/>
                  <a:pt x="56207" y="2818746"/>
                </a:cubicBezTo>
                <a:cubicBezTo>
                  <a:pt x="51685" y="2818100"/>
                  <a:pt x="48454" y="2798072"/>
                  <a:pt x="45870" y="2786443"/>
                </a:cubicBezTo>
                <a:cubicBezTo>
                  <a:pt x="32949" y="2731529"/>
                  <a:pt x="16152" y="2676614"/>
                  <a:pt x="8399" y="2621053"/>
                </a:cubicBezTo>
                <a:cubicBezTo>
                  <a:pt x="646" y="2568722"/>
                  <a:pt x="2585" y="2514454"/>
                  <a:pt x="0" y="2461477"/>
                </a:cubicBezTo>
                <a:cubicBezTo>
                  <a:pt x="0" y="2460830"/>
                  <a:pt x="646" y="2460185"/>
                  <a:pt x="646" y="2458892"/>
                </a:cubicBezTo>
                <a:cubicBezTo>
                  <a:pt x="2585" y="2336142"/>
                  <a:pt x="46516" y="2219852"/>
                  <a:pt x="58792" y="2099039"/>
                </a:cubicBezTo>
                <a:cubicBezTo>
                  <a:pt x="73004" y="1953676"/>
                  <a:pt x="107892" y="1812189"/>
                  <a:pt x="149885" y="1672642"/>
                </a:cubicBezTo>
                <a:cubicBezTo>
                  <a:pt x="164099" y="1626125"/>
                  <a:pt x="180896" y="1578963"/>
                  <a:pt x="205447" y="1538262"/>
                </a:cubicBezTo>
                <a:cubicBezTo>
                  <a:pt x="235811" y="1487869"/>
                  <a:pt x="273282" y="1440707"/>
                  <a:pt x="312046" y="1396129"/>
                </a:cubicBezTo>
                <a:cubicBezTo>
                  <a:pt x="364377" y="1336046"/>
                  <a:pt x="421229" y="1279838"/>
                  <a:pt x="476144" y="1222339"/>
                </a:cubicBezTo>
                <a:cubicBezTo>
                  <a:pt x="523307" y="1171948"/>
                  <a:pt x="573053" y="1123493"/>
                  <a:pt x="617631" y="1070517"/>
                </a:cubicBezTo>
                <a:cubicBezTo>
                  <a:pt x="687405" y="986529"/>
                  <a:pt x="766224" y="912232"/>
                  <a:pt x="861840" y="859256"/>
                </a:cubicBezTo>
                <a:cubicBezTo>
                  <a:pt x="894466" y="841166"/>
                  <a:pt x="928707" y="826468"/>
                  <a:pt x="964563" y="818150"/>
                </a:cubicBezTo>
                <a:lnTo>
                  <a:pt x="973653" y="817922"/>
                </a:lnTo>
                <a:lnTo>
                  <a:pt x="983327" y="792885"/>
                </a:lnTo>
                <a:cubicBezTo>
                  <a:pt x="995840" y="769241"/>
                  <a:pt x="918883" y="811201"/>
                  <a:pt x="939449" y="799242"/>
                </a:cubicBezTo>
                <a:cubicBezTo>
                  <a:pt x="971442" y="780641"/>
                  <a:pt x="963338" y="780316"/>
                  <a:pt x="979302" y="761680"/>
                </a:cubicBezTo>
                <a:cubicBezTo>
                  <a:pt x="986340" y="753136"/>
                  <a:pt x="970583" y="763766"/>
                  <a:pt x="958163" y="765170"/>
                </a:cubicBezTo>
                <a:lnTo>
                  <a:pt x="953508" y="763945"/>
                </a:lnTo>
                <a:lnTo>
                  <a:pt x="957567" y="761349"/>
                </a:lnTo>
                <a:cubicBezTo>
                  <a:pt x="966947" y="752606"/>
                  <a:pt x="980209" y="731770"/>
                  <a:pt x="986064" y="722379"/>
                </a:cubicBezTo>
                <a:lnTo>
                  <a:pt x="988136" y="719059"/>
                </a:lnTo>
                <a:lnTo>
                  <a:pt x="987878" y="719820"/>
                </a:lnTo>
                <a:cubicBezTo>
                  <a:pt x="988972" y="717836"/>
                  <a:pt x="989250" y="717302"/>
                  <a:pt x="988890" y="717851"/>
                </a:cubicBezTo>
                <a:lnTo>
                  <a:pt x="988136" y="719059"/>
                </a:lnTo>
                <a:lnTo>
                  <a:pt x="999534" y="685289"/>
                </a:lnTo>
                <a:cubicBezTo>
                  <a:pt x="1002978" y="673405"/>
                  <a:pt x="1005138" y="661267"/>
                  <a:pt x="1003490" y="649230"/>
                </a:cubicBezTo>
                <a:cubicBezTo>
                  <a:pt x="1002665" y="639456"/>
                  <a:pt x="1003646" y="630163"/>
                  <a:pt x="1004723" y="623511"/>
                </a:cubicBezTo>
                <a:cubicBezTo>
                  <a:pt x="1012027" y="583021"/>
                  <a:pt x="1038962" y="579231"/>
                  <a:pt x="1062625" y="545686"/>
                </a:cubicBezTo>
                <a:cubicBezTo>
                  <a:pt x="1064115" y="543919"/>
                  <a:pt x="1011995" y="573685"/>
                  <a:pt x="1013608" y="568881"/>
                </a:cubicBezTo>
                <a:cubicBezTo>
                  <a:pt x="1043152" y="555659"/>
                  <a:pt x="1056272" y="542185"/>
                  <a:pt x="1063136" y="527851"/>
                </a:cubicBezTo>
                <a:cubicBezTo>
                  <a:pt x="1066020" y="521678"/>
                  <a:pt x="1054725" y="540297"/>
                  <a:pt x="1030019" y="539104"/>
                </a:cubicBezTo>
                <a:cubicBezTo>
                  <a:pt x="1056858" y="507309"/>
                  <a:pt x="1038140" y="493371"/>
                  <a:pt x="1052152" y="482976"/>
                </a:cubicBezTo>
                <a:cubicBezTo>
                  <a:pt x="1076615" y="464885"/>
                  <a:pt x="1081687" y="480103"/>
                  <a:pt x="1113017" y="422315"/>
                </a:cubicBezTo>
                <a:cubicBezTo>
                  <a:pt x="1123083" y="404051"/>
                  <a:pt x="1116164" y="389368"/>
                  <a:pt x="1120346" y="376144"/>
                </a:cubicBezTo>
                <a:cubicBezTo>
                  <a:pt x="1127096" y="354502"/>
                  <a:pt x="1147422" y="323258"/>
                  <a:pt x="1165622" y="314654"/>
                </a:cubicBezTo>
                <a:lnTo>
                  <a:pt x="1170965" y="310826"/>
                </a:lnTo>
                <a:lnTo>
                  <a:pt x="1175905" y="273474"/>
                </a:lnTo>
                <a:cubicBezTo>
                  <a:pt x="1197830" y="171205"/>
                  <a:pt x="1267726" y="81565"/>
                  <a:pt x="1367057" y="41348"/>
                </a:cubicBezTo>
                <a:cubicBezTo>
                  <a:pt x="1385792" y="34241"/>
                  <a:pt x="1405175" y="30365"/>
                  <a:pt x="1424556" y="21966"/>
                </a:cubicBezTo>
                <a:cubicBezTo>
                  <a:pt x="1403236" y="20674"/>
                  <a:pt x="1382562" y="19382"/>
                  <a:pt x="1353490" y="18090"/>
                </a:cubicBezTo>
                <a:cubicBezTo>
                  <a:pt x="1368349" y="10337"/>
                  <a:pt x="1376101" y="6461"/>
                  <a:pt x="1383854" y="1938"/>
                </a:cubicBezTo>
                <a:cubicBezTo>
                  <a:pt x="1405175" y="0"/>
                  <a:pt x="1424556" y="0"/>
                  <a:pt x="1443938" y="0"/>
                </a:cubicBezTo>
                <a:close/>
              </a:path>
            </a:pathLst>
          </a:custGeom>
          <a:solidFill>
            <a:schemeClr val="accent3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3D9E49F4-19ED-4FC1-B5BF-A98EF4EA9BB0}"/>
              </a:ext>
            </a:extLst>
          </p:cNvPr>
          <p:cNvSpPr/>
          <p:nvPr/>
        </p:nvSpPr>
        <p:spPr>
          <a:xfrm>
            <a:off x="6914362" y="2343249"/>
            <a:ext cx="1773068" cy="1006927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chemeClr val="accent2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5">
            <a:extLst>
              <a:ext uri="{FF2B5EF4-FFF2-40B4-BE49-F238E27FC236}">
                <a16:creationId xmlns:a16="http://schemas.microsoft.com/office/drawing/2014/main" xmlns="" id="{67A3C3D4-4885-473D-B675-097AC1F2C8EF}"/>
              </a:ext>
            </a:extLst>
          </p:cNvPr>
          <p:cNvSpPr/>
          <p:nvPr/>
        </p:nvSpPr>
        <p:spPr>
          <a:xfrm>
            <a:off x="5130985" y="1543548"/>
            <a:ext cx="1857146" cy="1966578"/>
          </a:xfrm>
          <a:custGeom>
            <a:avLst/>
            <a:gdLst>
              <a:gd name="connsiteX0" fmla="*/ 6418931 w 6471081"/>
              <a:gd name="connsiteY0" fmla="*/ 1089726 h 6852392"/>
              <a:gd name="connsiteX1" fmla="*/ 5980984 w 6471081"/>
              <a:gd name="connsiteY1" fmla="*/ 1089726 h 6852392"/>
              <a:gd name="connsiteX2" fmla="*/ 5980984 w 6471081"/>
              <a:gd name="connsiteY2" fmla="*/ 890659 h 6852392"/>
              <a:gd name="connsiteX3" fmla="*/ 5852011 w 6471081"/>
              <a:gd name="connsiteY3" fmla="*/ 762246 h 6852392"/>
              <a:gd name="connsiteX4" fmla="*/ 5742664 w 6471081"/>
              <a:gd name="connsiteY4" fmla="*/ 826172 h 6852392"/>
              <a:gd name="connsiteX5" fmla="*/ 5742664 w 6471081"/>
              <a:gd name="connsiteY5" fmla="*/ 755517 h 6852392"/>
              <a:gd name="connsiteX6" fmla="*/ 5684906 w 6471081"/>
              <a:gd name="connsiteY6" fmla="*/ 703928 h 6852392"/>
              <a:gd name="connsiteX7" fmla="*/ 5601355 w 6471081"/>
              <a:gd name="connsiteY7" fmla="*/ 703928 h 6852392"/>
              <a:gd name="connsiteX8" fmla="*/ 5549765 w 6471081"/>
              <a:gd name="connsiteY8" fmla="*/ 755517 h 6852392"/>
              <a:gd name="connsiteX9" fmla="*/ 5549765 w 6471081"/>
              <a:gd name="connsiteY9" fmla="*/ 1089165 h 6852392"/>
              <a:gd name="connsiteX10" fmla="*/ 5543597 w 6471081"/>
              <a:gd name="connsiteY10" fmla="*/ 1089165 h 6852392"/>
              <a:gd name="connsiteX11" fmla="*/ 5543597 w 6471081"/>
              <a:gd name="connsiteY11" fmla="*/ 684863 h 6852392"/>
              <a:gd name="connsiteX12" fmla="*/ 5479111 w 6471081"/>
              <a:gd name="connsiteY12" fmla="*/ 620937 h 6852392"/>
              <a:gd name="connsiteX13" fmla="*/ 5375932 w 6471081"/>
              <a:gd name="connsiteY13" fmla="*/ 620937 h 6852392"/>
              <a:gd name="connsiteX14" fmla="*/ 5311446 w 6471081"/>
              <a:gd name="connsiteY14" fmla="*/ 684863 h 6852392"/>
              <a:gd name="connsiteX15" fmla="*/ 5311446 w 6471081"/>
              <a:gd name="connsiteY15" fmla="*/ 1089165 h 6852392"/>
              <a:gd name="connsiteX16" fmla="*/ 4950882 w 6471081"/>
              <a:gd name="connsiteY16" fmla="*/ 1089165 h 6852392"/>
              <a:gd name="connsiteX17" fmla="*/ 4944713 w 6471081"/>
              <a:gd name="connsiteY17" fmla="*/ 1076268 h 6852392"/>
              <a:gd name="connsiteX18" fmla="*/ 4893125 w 6471081"/>
              <a:gd name="connsiteY18" fmla="*/ 1044305 h 6852392"/>
              <a:gd name="connsiteX19" fmla="*/ 4861162 w 6471081"/>
              <a:gd name="connsiteY19" fmla="*/ 1050473 h 6852392"/>
              <a:gd name="connsiteX20" fmla="*/ 4822470 w 6471081"/>
              <a:gd name="connsiteY20" fmla="*/ 1005613 h 6852392"/>
              <a:gd name="connsiteX21" fmla="*/ 4777609 w 6471081"/>
              <a:gd name="connsiteY21" fmla="*/ 1018510 h 6852392"/>
              <a:gd name="connsiteX22" fmla="*/ 4738918 w 6471081"/>
              <a:gd name="connsiteY22" fmla="*/ 999445 h 6852392"/>
              <a:gd name="connsiteX23" fmla="*/ 4700226 w 6471081"/>
              <a:gd name="connsiteY23" fmla="*/ 1018510 h 6852392"/>
              <a:gd name="connsiteX24" fmla="*/ 4648636 w 6471081"/>
              <a:gd name="connsiteY24" fmla="*/ 1018510 h 6852392"/>
              <a:gd name="connsiteX25" fmla="*/ 4616673 w 6471081"/>
              <a:gd name="connsiteY25" fmla="*/ 1050473 h 6852392"/>
              <a:gd name="connsiteX26" fmla="*/ 4610505 w 6471081"/>
              <a:gd name="connsiteY26" fmla="*/ 1082436 h 6852392"/>
              <a:gd name="connsiteX27" fmla="*/ 4578542 w 6471081"/>
              <a:gd name="connsiteY27" fmla="*/ 1088604 h 6852392"/>
              <a:gd name="connsiteX28" fmla="*/ 3844518 w 6471081"/>
              <a:gd name="connsiteY28" fmla="*/ 1088604 h 6852392"/>
              <a:gd name="connsiteX29" fmla="*/ 3805826 w 6471081"/>
              <a:gd name="connsiteY29" fmla="*/ 1088604 h 6852392"/>
              <a:gd name="connsiteX30" fmla="*/ 3760965 w 6471081"/>
              <a:gd name="connsiteY30" fmla="*/ 1094773 h 6852392"/>
              <a:gd name="connsiteX31" fmla="*/ 3748068 w 6471081"/>
              <a:gd name="connsiteY31" fmla="*/ 1094773 h 6852392"/>
              <a:gd name="connsiteX32" fmla="*/ 3716105 w 6471081"/>
              <a:gd name="connsiteY32" fmla="*/ 1088604 h 6852392"/>
              <a:gd name="connsiteX33" fmla="*/ 3549001 w 6471081"/>
              <a:gd name="connsiteY33" fmla="*/ 742059 h 6852392"/>
              <a:gd name="connsiteX34" fmla="*/ 3549001 w 6471081"/>
              <a:gd name="connsiteY34" fmla="*/ 729162 h 6852392"/>
              <a:gd name="connsiteX35" fmla="*/ 3645451 w 6471081"/>
              <a:gd name="connsiteY35" fmla="*/ 568787 h 6852392"/>
              <a:gd name="connsiteX36" fmla="*/ 3645451 w 6471081"/>
              <a:gd name="connsiteY36" fmla="*/ 562619 h 6852392"/>
              <a:gd name="connsiteX37" fmla="*/ 3658348 w 6471081"/>
              <a:gd name="connsiteY37" fmla="*/ 536824 h 6852392"/>
              <a:gd name="connsiteX38" fmla="*/ 3632553 w 6471081"/>
              <a:gd name="connsiteY38" fmla="*/ 427477 h 6852392"/>
              <a:gd name="connsiteX39" fmla="*/ 3632553 w 6471081"/>
              <a:gd name="connsiteY39" fmla="*/ 408412 h 6852392"/>
              <a:gd name="connsiteX40" fmla="*/ 3626385 w 6471081"/>
              <a:gd name="connsiteY40" fmla="*/ 389346 h 6852392"/>
              <a:gd name="connsiteX41" fmla="*/ 3613488 w 6471081"/>
              <a:gd name="connsiteY41" fmla="*/ 286728 h 6852392"/>
              <a:gd name="connsiteX42" fmla="*/ 3594422 w 6471081"/>
              <a:gd name="connsiteY42" fmla="*/ 209905 h 6852392"/>
              <a:gd name="connsiteX43" fmla="*/ 3562459 w 6471081"/>
              <a:gd name="connsiteY43" fmla="*/ 165045 h 6852392"/>
              <a:gd name="connsiteX44" fmla="*/ 3536665 w 6471081"/>
              <a:gd name="connsiteY44" fmla="*/ 133082 h 6852392"/>
              <a:gd name="connsiteX45" fmla="*/ 3504702 w 6471081"/>
              <a:gd name="connsiteY45" fmla="*/ 107288 h 6852392"/>
              <a:gd name="connsiteX46" fmla="*/ 3472739 w 6471081"/>
              <a:gd name="connsiteY46" fmla="*/ 81493 h 6852392"/>
              <a:gd name="connsiteX47" fmla="*/ 3434047 w 6471081"/>
              <a:gd name="connsiteY47" fmla="*/ 68596 h 6852392"/>
              <a:gd name="connsiteX48" fmla="*/ 3408252 w 6471081"/>
              <a:gd name="connsiteY48" fmla="*/ 36633 h 6852392"/>
              <a:gd name="connsiteX49" fmla="*/ 3376290 w 6471081"/>
              <a:gd name="connsiteY49" fmla="*/ 49530 h 6852392"/>
              <a:gd name="connsiteX50" fmla="*/ 3350495 w 6471081"/>
              <a:gd name="connsiteY50" fmla="*/ 23736 h 6852392"/>
              <a:gd name="connsiteX51" fmla="*/ 3318532 w 6471081"/>
              <a:gd name="connsiteY51" fmla="*/ 42801 h 6852392"/>
              <a:gd name="connsiteX52" fmla="*/ 3318532 w 6471081"/>
              <a:gd name="connsiteY52" fmla="*/ 42801 h 6852392"/>
              <a:gd name="connsiteX53" fmla="*/ 3318532 w 6471081"/>
              <a:gd name="connsiteY53" fmla="*/ 81493 h 6852392"/>
              <a:gd name="connsiteX54" fmla="*/ 3318532 w 6471081"/>
              <a:gd name="connsiteY54" fmla="*/ 42801 h 6852392"/>
              <a:gd name="connsiteX55" fmla="*/ 3286569 w 6471081"/>
              <a:gd name="connsiteY55" fmla="*/ 68596 h 6852392"/>
              <a:gd name="connsiteX56" fmla="*/ 3260774 w 6471081"/>
              <a:gd name="connsiteY56" fmla="*/ 49530 h 6852392"/>
              <a:gd name="connsiteX57" fmla="*/ 3228811 w 6471081"/>
              <a:gd name="connsiteY57" fmla="*/ 36633 h 6852392"/>
              <a:gd name="connsiteX58" fmla="*/ 3203017 w 6471081"/>
              <a:gd name="connsiteY58" fmla="*/ 68596 h 6852392"/>
              <a:gd name="connsiteX59" fmla="*/ 3164325 w 6471081"/>
              <a:gd name="connsiteY59" fmla="*/ 87661 h 6852392"/>
              <a:gd name="connsiteX60" fmla="*/ 3132362 w 6471081"/>
              <a:gd name="connsiteY60" fmla="*/ 106727 h 6852392"/>
              <a:gd name="connsiteX61" fmla="*/ 3100399 w 6471081"/>
              <a:gd name="connsiteY61" fmla="*/ 132522 h 6852392"/>
              <a:gd name="connsiteX62" fmla="*/ 3087502 w 6471081"/>
              <a:gd name="connsiteY62" fmla="*/ 177382 h 6852392"/>
              <a:gd name="connsiteX63" fmla="*/ 3074605 w 6471081"/>
              <a:gd name="connsiteY63" fmla="*/ 164484 h 6852392"/>
              <a:gd name="connsiteX64" fmla="*/ 3055539 w 6471081"/>
              <a:gd name="connsiteY64" fmla="*/ 170653 h 6852392"/>
              <a:gd name="connsiteX65" fmla="*/ 3036474 w 6471081"/>
              <a:gd name="connsiteY65" fmla="*/ 209345 h 6852392"/>
              <a:gd name="connsiteX66" fmla="*/ 3030305 w 6471081"/>
              <a:gd name="connsiteY66" fmla="*/ 241308 h 6852392"/>
              <a:gd name="connsiteX67" fmla="*/ 3017408 w 6471081"/>
              <a:gd name="connsiteY67" fmla="*/ 286168 h 6852392"/>
              <a:gd name="connsiteX68" fmla="*/ 3011240 w 6471081"/>
              <a:gd name="connsiteY68" fmla="*/ 337757 h 6852392"/>
              <a:gd name="connsiteX69" fmla="*/ 3005072 w 6471081"/>
              <a:gd name="connsiteY69" fmla="*/ 389346 h 6852392"/>
              <a:gd name="connsiteX70" fmla="*/ 2998903 w 6471081"/>
              <a:gd name="connsiteY70" fmla="*/ 447104 h 6852392"/>
              <a:gd name="connsiteX71" fmla="*/ 2998903 w 6471081"/>
              <a:gd name="connsiteY71" fmla="*/ 447104 h 6852392"/>
              <a:gd name="connsiteX72" fmla="*/ 2998903 w 6471081"/>
              <a:gd name="connsiteY72" fmla="*/ 447104 h 6852392"/>
              <a:gd name="connsiteX73" fmla="*/ 2986006 w 6471081"/>
              <a:gd name="connsiteY73" fmla="*/ 453272 h 6852392"/>
              <a:gd name="connsiteX74" fmla="*/ 2973109 w 6471081"/>
              <a:gd name="connsiteY74" fmla="*/ 459440 h 6852392"/>
              <a:gd name="connsiteX75" fmla="*/ 2992174 w 6471081"/>
              <a:gd name="connsiteY75" fmla="*/ 581684 h 6852392"/>
              <a:gd name="connsiteX76" fmla="*/ 3005072 w 6471081"/>
              <a:gd name="connsiteY76" fmla="*/ 600750 h 6852392"/>
              <a:gd name="connsiteX77" fmla="*/ 3056661 w 6471081"/>
              <a:gd name="connsiteY77" fmla="*/ 671405 h 6852392"/>
              <a:gd name="connsiteX78" fmla="*/ 3062829 w 6471081"/>
              <a:gd name="connsiteY78" fmla="*/ 703367 h 6852392"/>
              <a:gd name="connsiteX79" fmla="*/ 3075726 w 6471081"/>
              <a:gd name="connsiteY79" fmla="*/ 735330 h 6852392"/>
              <a:gd name="connsiteX80" fmla="*/ 2908622 w 6471081"/>
              <a:gd name="connsiteY80" fmla="*/ 1081875 h 6852392"/>
              <a:gd name="connsiteX81" fmla="*/ 2863762 w 6471081"/>
              <a:gd name="connsiteY81" fmla="*/ 1088043 h 6852392"/>
              <a:gd name="connsiteX82" fmla="*/ 2857594 w 6471081"/>
              <a:gd name="connsiteY82" fmla="*/ 1088043 h 6852392"/>
              <a:gd name="connsiteX83" fmla="*/ 2831799 w 6471081"/>
              <a:gd name="connsiteY83" fmla="*/ 1088043 h 6852392"/>
              <a:gd name="connsiteX84" fmla="*/ 2799836 w 6471081"/>
              <a:gd name="connsiteY84" fmla="*/ 1088043 h 6852392"/>
              <a:gd name="connsiteX85" fmla="*/ 2078709 w 6471081"/>
              <a:gd name="connsiteY85" fmla="*/ 1088043 h 6852392"/>
              <a:gd name="connsiteX86" fmla="*/ 1743940 w 6471081"/>
              <a:gd name="connsiteY86" fmla="*/ 1043183 h 6852392"/>
              <a:gd name="connsiteX87" fmla="*/ 1718145 w 6471081"/>
              <a:gd name="connsiteY87" fmla="*/ 1049352 h 6852392"/>
              <a:gd name="connsiteX88" fmla="*/ 1692350 w 6471081"/>
              <a:gd name="connsiteY88" fmla="*/ 1075146 h 6852392"/>
              <a:gd name="connsiteX89" fmla="*/ 1686182 w 6471081"/>
              <a:gd name="connsiteY89" fmla="*/ 1088043 h 6852392"/>
              <a:gd name="connsiteX90" fmla="*/ 1332347 w 6471081"/>
              <a:gd name="connsiteY90" fmla="*/ 1088043 h 6852392"/>
              <a:gd name="connsiteX91" fmla="*/ 1332347 w 6471081"/>
              <a:gd name="connsiteY91" fmla="*/ 683741 h 6852392"/>
              <a:gd name="connsiteX92" fmla="*/ 1267861 w 6471081"/>
              <a:gd name="connsiteY92" fmla="*/ 619815 h 6852392"/>
              <a:gd name="connsiteX93" fmla="*/ 1164682 w 6471081"/>
              <a:gd name="connsiteY93" fmla="*/ 619815 h 6852392"/>
              <a:gd name="connsiteX94" fmla="*/ 1100196 w 6471081"/>
              <a:gd name="connsiteY94" fmla="*/ 683741 h 6852392"/>
              <a:gd name="connsiteX95" fmla="*/ 1100196 w 6471081"/>
              <a:gd name="connsiteY95" fmla="*/ 1088043 h 6852392"/>
              <a:gd name="connsiteX96" fmla="*/ 1094028 w 6471081"/>
              <a:gd name="connsiteY96" fmla="*/ 1088043 h 6852392"/>
              <a:gd name="connsiteX97" fmla="*/ 1094028 w 6471081"/>
              <a:gd name="connsiteY97" fmla="*/ 754396 h 6852392"/>
              <a:gd name="connsiteX98" fmla="*/ 1042438 w 6471081"/>
              <a:gd name="connsiteY98" fmla="*/ 702807 h 6852392"/>
              <a:gd name="connsiteX99" fmla="*/ 958886 w 6471081"/>
              <a:gd name="connsiteY99" fmla="*/ 702807 h 6852392"/>
              <a:gd name="connsiteX100" fmla="*/ 901129 w 6471081"/>
              <a:gd name="connsiteY100" fmla="*/ 754396 h 6852392"/>
              <a:gd name="connsiteX101" fmla="*/ 901129 w 6471081"/>
              <a:gd name="connsiteY101" fmla="*/ 857014 h 6852392"/>
              <a:gd name="connsiteX102" fmla="*/ 785053 w 6471081"/>
              <a:gd name="connsiteY102" fmla="*/ 786359 h 6852392"/>
              <a:gd name="connsiteX103" fmla="*/ 656080 w 6471081"/>
              <a:gd name="connsiteY103" fmla="*/ 914771 h 6852392"/>
              <a:gd name="connsiteX104" fmla="*/ 656080 w 6471081"/>
              <a:gd name="connsiteY104" fmla="*/ 1088043 h 6852392"/>
              <a:gd name="connsiteX105" fmla="*/ 44860 w 6471081"/>
              <a:gd name="connsiteY105" fmla="*/ 1088043 h 6852392"/>
              <a:gd name="connsiteX106" fmla="*/ 0 w 6471081"/>
              <a:gd name="connsiteY106" fmla="*/ 1132904 h 6852392"/>
              <a:gd name="connsiteX107" fmla="*/ 44860 w 6471081"/>
              <a:gd name="connsiteY107" fmla="*/ 1177764 h 6852392"/>
              <a:gd name="connsiteX108" fmla="*/ 463181 w 6471081"/>
              <a:gd name="connsiteY108" fmla="*/ 1177764 h 6852392"/>
              <a:gd name="connsiteX109" fmla="*/ 656080 w 6471081"/>
              <a:gd name="connsiteY109" fmla="*/ 1177764 h 6852392"/>
              <a:gd name="connsiteX110" fmla="*/ 656080 w 6471081"/>
              <a:gd name="connsiteY110" fmla="*/ 1389728 h 6852392"/>
              <a:gd name="connsiteX111" fmla="*/ 785053 w 6471081"/>
              <a:gd name="connsiteY111" fmla="*/ 1518141 h 6852392"/>
              <a:gd name="connsiteX112" fmla="*/ 901129 w 6471081"/>
              <a:gd name="connsiteY112" fmla="*/ 1454215 h 6852392"/>
              <a:gd name="connsiteX113" fmla="*/ 901129 w 6471081"/>
              <a:gd name="connsiteY113" fmla="*/ 1511972 h 6852392"/>
              <a:gd name="connsiteX114" fmla="*/ 958886 w 6471081"/>
              <a:gd name="connsiteY114" fmla="*/ 1563561 h 6852392"/>
              <a:gd name="connsiteX115" fmla="*/ 1042438 w 6471081"/>
              <a:gd name="connsiteY115" fmla="*/ 1563561 h 6852392"/>
              <a:gd name="connsiteX116" fmla="*/ 1094028 w 6471081"/>
              <a:gd name="connsiteY116" fmla="*/ 1511972 h 6852392"/>
              <a:gd name="connsiteX117" fmla="*/ 1094028 w 6471081"/>
              <a:gd name="connsiteY117" fmla="*/ 1178325 h 6852392"/>
              <a:gd name="connsiteX118" fmla="*/ 1100196 w 6471081"/>
              <a:gd name="connsiteY118" fmla="*/ 1178325 h 6852392"/>
              <a:gd name="connsiteX119" fmla="*/ 1100196 w 6471081"/>
              <a:gd name="connsiteY119" fmla="*/ 1582627 h 6852392"/>
              <a:gd name="connsiteX120" fmla="*/ 1164682 w 6471081"/>
              <a:gd name="connsiteY120" fmla="*/ 1646553 h 6852392"/>
              <a:gd name="connsiteX121" fmla="*/ 1267861 w 6471081"/>
              <a:gd name="connsiteY121" fmla="*/ 1646553 h 6852392"/>
              <a:gd name="connsiteX122" fmla="*/ 1332347 w 6471081"/>
              <a:gd name="connsiteY122" fmla="*/ 1582627 h 6852392"/>
              <a:gd name="connsiteX123" fmla="*/ 1332347 w 6471081"/>
              <a:gd name="connsiteY123" fmla="*/ 1178325 h 6852392"/>
              <a:gd name="connsiteX124" fmla="*/ 1667117 w 6471081"/>
              <a:gd name="connsiteY124" fmla="*/ 1178325 h 6852392"/>
              <a:gd name="connsiteX125" fmla="*/ 1667117 w 6471081"/>
              <a:gd name="connsiteY125" fmla="*/ 1229914 h 6852392"/>
              <a:gd name="connsiteX126" fmla="*/ 1692911 w 6471081"/>
              <a:gd name="connsiteY126" fmla="*/ 1332532 h 6852392"/>
              <a:gd name="connsiteX127" fmla="*/ 1711977 w 6471081"/>
              <a:gd name="connsiteY127" fmla="*/ 1384121 h 6852392"/>
              <a:gd name="connsiteX128" fmla="*/ 1769734 w 6471081"/>
              <a:gd name="connsiteY128" fmla="*/ 1743563 h 6852392"/>
              <a:gd name="connsiteX129" fmla="*/ 1775902 w 6471081"/>
              <a:gd name="connsiteY129" fmla="*/ 1795152 h 6852392"/>
              <a:gd name="connsiteX130" fmla="*/ 1827492 w 6471081"/>
              <a:gd name="connsiteY130" fmla="*/ 2045248 h 6852392"/>
              <a:gd name="connsiteX131" fmla="*/ 1981699 w 6471081"/>
              <a:gd name="connsiteY131" fmla="*/ 2346932 h 6852392"/>
              <a:gd name="connsiteX132" fmla="*/ 2116840 w 6471081"/>
              <a:gd name="connsiteY132" fmla="*/ 2340764 h 6852392"/>
              <a:gd name="connsiteX133" fmla="*/ 2277776 w 6471081"/>
              <a:gd name="connsiteY133" fmla="*/ 2257212 h 6852392"/>
              <a:gd name="connsiteX134" fmla="*/ 2541890 w 6471081"/>
              <a:gd name="connsiteY134" fmla="*/ 2019453 h 6852392"/>
              <a:gd name="connsiteX135" fmla="*/ 2606377 w 6471081"/>
              <a:gd name="connsiteY135" fmla="*/ 1859078 h 6852392"/>
              <a:gd name="connsiteX136" fmla="*/ 2619274 w 6471081"/>
              <a:gd name="connsiteY136" fmla="*/ 1884872 h 6852392"/>
              <a:gd name="connsiteX137" fmla="*/ 2619274 w 6471081"/>
              <a:gd name="connsiteY137" fmla="*/ 1910667 h 6852392"/>
              <a:gd name="connsiteX138" fmla="*/ 2651237 w 6471081"/>
              <a:gd name="connsiteY138" fmla="*/ 1981322 h 6852392"/>
              <a:gd name="connsiteX139" fmla="*/ 2670302 w 6471081"/>
              <a:gd name="connsiteY139" fmla="*/ 2039079 h 6852392"/>
              <a:gd name="connsiteX140" fmla="*/ 2696097 w 6471081"/>
              <a:gd name="connsiteY140" fmla="*/ 2096837 h 6852392"/>
              <a:gd name="connsiteX141" fmla="*/ 2721892 w 6471081"/>
              <a:gd name="connsiteY141" fmla="*/ 2225249 h 6852392"/>
              <a:gd name="connsiteX142" fmla="*/ 2734789 w 6471081"/>
              <a:gd name="connsiteY142" fmla="*/ 2308801 h 6852392"/>
              <a:gd name="connsiteX143" fmla="*/ 2734789 w 6471081"/>
              <a:gd name="connsiteY143" fmla="*/ 2372727 h 6852392"/>
              <a:gd name="connsiteX144" fmla="*/ 2734789 w 6471081"/>
              <a:gd name="connsiteY144" fmla="*/ 2462447 h 6852392"/>
              <a:gd name="connsiteX145" fmla="*/ 2734789 w 6471081"/>
              <a:gd name="connsiteY145" fmla="*/ 2494410 h 6852392"/>
              <a:gd name="connsiteX146" fmla="*/ 2734789 w 6471081"/>
              <a:gd name="connsiteY146" fmla="*/ 2526373 h 6852392"/>
              <a:gd name="connsiteX147" fmla="*/ 2728621 w 6471081"/>
              <a:gd name="connsiteY147" fmla="*/ 2558336 h 6852392"/>
              <a:gd name="connsiteX148" fmla="*/ 2734789 w 6471081"/>
              <a:gd name="connsiteY148" fmla="*/ 2635159 h 6852392"/>
              <a:gd name="connsiteX149" fmla="*/ 2708994 w 6471081"/>
              <a:gd name="connsiteY149" fmla="*/ 2654225 h 6852392"/>
              <a:gd name="connsiteX150" fmla="*/ 2702826 w 6471081"/>
              <a:gd name="connsiteY150" fmla="*/ 2667122 h 6852392"/>
              <a:gd name="connsiteX151" fmla="*/ 2683760 w 6471081"/>
              <a:gd name="connsiteY151" fmla="*/ 2827497 h 6852392"/>
              <a:gd name="connsiteX152" fmla="*/ 2683760 w 6471081"/>
              <a:gd name="connsiteY152" fmla="*/ 2801702 h 6852392"/>
              <a:gd name="connsiteX153" fmla="*/ 2683760 w 6471081"/>
              <a:gd name="connsiteY153" fmla="*/ 2885255 h 6852392"/>
              <a:gd name="connsiteX154" fmla="*/ 2677592 w 6471081"/>
              <a:gd name="connsiteY154" fmla="*/ 2904320 h 6852392"/>
              <a:gd name="connsiteX155" fmla="*/ 2677592 w 6471081"/>
              <a:gd name="connsiteY155" fmla="*/ 2936283 h 6852392"/>
              <a:gd name="connsiteX156" fmla="*/ 2664695 w 6471081"/>
              <a:gd name="connsiteY156" fmla="*/ 2968246 h 6852392"/>
              <a:gd name="connsiteX157" fmla="*/ 2645629 w 6471081"/>
              <a:gd name="connsiteY157" fmla="*/ 3032172 h 6852392"/>
              <a:gd name="connsiteX158" fmla="*/ 2632732 w 6471081"/>
              <a:gd name="connsiteY158" fmla="*/ 3057966 h 6852392"/>
              <a:gd name="connsiteX159" fmla="*/ 2613666 w 6471081"/>
              <a:gd name="connsiteY159" fmla="*/ 3102826 h 6852392"/>
              <a:gd name="connsiteX160" fmla="*/ 2600769 w 6471081"/>
              <a:gd name="connsiteY160" fmla="*/ 3121892 h 6852392"/>
              <a:gd name="connsiteX161" fmla="*/ 2581704 w 6471081"/>
              <a:gd name="connsiteY161" fmla="*/ 3147687 h 6852392"/>
              <a:gd name="connsiteX162" fmla="*/ 2562638 w 6471081"/>
              <a:gd name="connsiteY162" fmla="*/ 3173481 h 6852392"/>
              <a:gd name="connsiteX163" fmla="*/ 2543572 w 6471081"/>
              <a:gd name="connsiteY163" fmla="*/ 3250304 h 6852392"/>
              <a:gd name="connsiteX164" fmla="*/ 2511610 w 6471081"/>
              <a:gd name="connsiteY164" fmla="*/ 3532923 h 6852392"/>
              <a:gd name="connsiteX165" fmla="*/ 2511610 w 6471081"/>
              <a:gd name="connsiteY165" fmla="*/ 3551989 h 6852392"/>
              <a:gd name="connsiteX166" fmla="*/ 2460020 w 6471081"/>
              <a:gd name="connsiteY166" fmla="*/ 3712364 h 6852392"/>
              <a:gd name="connsiteX167" fmla="*/ 2479086 w 6471081"/>
              <a:gd name="connsiteY167" fmla="*/ 3725261 h 6852392"/>
              <a:gd name="connsiteX168" fmla="*/ 2472917 w 6471081"/>
              <a:gd name="connsiteY168" fmla="*/ 3789187 h 6852392"/>
              <a:gd name="connsiteX169" fmla="*/ 2466749 w 6471081"/>
              <a:gd name="connsiteY169" fmla="*/ 3853113 h 6852392"/>
              <a:gd name="connsiteX170" fmla="*/ 2466749 w 6471081"/>
              <a:gd name="connsiteY170" fmla="*/ 3917039 h 6852392"/>
              <a:gd name="connsiteX171" fmla="*/ 2460581 w 6471081"/>
              <a:gd name="connsiteY171" fmla="*/ 3955731 h 6852392"/>
              <a:gd name="connsiteX172" fmla="*/ 2441516 w 6471081"/>
              <a:gd name="connsiteY172" fmla="*/ 4032553 h 6852392"/>
              <a:gd name="connsiteX173" fmla="*/ 2428618 w 6471081"/>
              <a:gd name="connsiteY173" fmla="*/ 4103208 h 6852392"/>
              <a:gd name="connsiteX174" fmla="*/ 2409553 w 6471081"/>
              <a:gd name="connsiteY174" fmla="*/ 4167134 h 6852392"/>
              <a:gd name="connsiteX175" fmla="*/ 2377590 w 6471081"/>
              <a:gd name="connsiteY175" fmla="*/ 4180032 h 6852392"/>
              <a:gd name="connsiteX176" fmla="*/ 2377590 w 6471081"/>
              <a:gd name="connsiteY176" fmla="*/ 4199097 h 6852392"/>
              <a:gd name="connsiteX177" fmla="*/ 2409553 w 6471081"/>
              <a:gd name="connsiteY177" fmla="*/ 4391435 h 6852392"/>
              <a:gd name="connsiteX178" fmla="*/ 2415721 w 6471081"/>
              <a:gd name="connsiteY178" fmla="*/ 4404333 h 6852392"/>
              <a:gd name="connsiteX179" fmla="*/ 2486376 w 6471081"/>
              <a:gd name="connsiteY179" fmla="*/ 4449193 h 6852392"/>
              <a:gd name="connsiteX180" fmla="*/ 2492544 w 6471081"/>
              <a:gd name="connsiteY180" fmla="*/ 4532745 h 6852392"/>
              <a:gd name="connsiteX181" fmla="*/ 2460581 w 6471081"/>
              <a:gd name="connsiteY181" fmla="*/ 4943776 h 6852392"/>
              <a:gd name="connsiteX182" fmla="*/ 2325440 w 6471081"/>
              <a:gd name="connsiteY182" fmla="*/ 5418733 h 6852392"/>
              <a:gd name="connsiteX183" fmla="*/ 2344505 w 6471081"/>
              <a:gd name="connsiteY183" fmla="*/ 6111823 h 6852392"/>
              <a:gd name="connsiteX184" fmla="*/ 2331608 w 6471081"/>
              <a:gd name="connsiteY184" fmla="*/ 6111823 h 6852392"/>
              <a:gd name="connsiteX185" fmla="*/ 2331608 w 6471081"/>
              <a:gd name="connsiteY185" fmla="*/ 6130889 h 6852392"/>
              <a:gd name="connsiteX186" fmla="*/ 2318711 w 6471081"/>
              <a:gd name="connsiteY186" fmla="*/ 6220609 h 6852392"/>
              <a:gd name="connsiteX187" fmla="*/ 2260953 w 6471081"/>
              <a:gd name="connsiteY187" fmla="*/ 6239674 h 6852392"/>
              <a:gd name="connsiteX188" fmla="*/ 2235159 w 6471081"/>
              <a:gd name="connsiteY188" fmla="*/ 6284534 h 6852392"/>
              <a:gd name="connsiteX189" fmla="*/ 2190298 w 6471081"/>
              <a:gd name="connsiteY189" fmla="*/ 6342292 h 6852392"/>
              <a:gd name="connsiteX190" fmla="*/ 2158336 w 6471081"/>
              <a:gd name="connsiteY190" fmla="*/ 6425844 h 6852392"/>
              <a:gd name="connsiteX191" fmla="*/ 2145438 w 6471081"/>
              <a:gd name="connsiteY191" fmla="*/ 6457807 h 6852392"/>
              <a:gd name="connsiteX192" fmla="*/ 2132541 w 6471081"/>
              <a:gd name="connsiteY192" fmla="*/ 6496499 h 6852392"/>
              <a:gd name="connsiteX193" fmla="*/ 2106746 w 6471081"/>
              <a:gd name="connsiteY193" fmla="*/ 6528462 h 6852392"/>
              <a:gd name="connsiteX194" fmla="*/ 2068054 w 6471081"/>
              <a:gd name="connsiteY194" fmla="*/ 6554257 h 6852392"/>
              <a:gd name="connsiteX195" fmla="*/ 1971605 w 6471081"/>
              <a:gd name="connsiteY195" fmla="*/ 6631080 h 6852392"/>
              <a:gd name="connsiteX196" fmla="*/ 1952539 w 6471081"/>
              <a:gd name="connsiteY196" fmla="*/ 6663042 h 6852392"/>
              <a:gd name="connsiteX197" fmla="*/ 1933474 w 6471081"/>
              <a:gd name="connsiteY197" fmla="*/ 6701734 h 6852392"/>
              <a:gd name="connsiteX198" fmla="*/ 1927306 w 6471081"/>
              <a:gd name="connsiteY198" fmla="*/ 6740426 h 6852392"/>
              <a:gd name="connsiteX199" fmla="*/ 2197588 w 6471081"/>
              <a:gd name="connsiteY199" fmla="*/ 6830147 h 6852392"/>
              <a:gd name="connsiteX200" fmla="*/ 2236280 w 6471081"/>
              <a:gd name="connsiteY200" fmla="*/ 6817249 h 6852392"/>
              <a:gd name="connsiteX201" fmla="*/ 2274972 w 6471081"/>
              <a:gd name="connsiteY201" fmla="*/ 6798184 h 6852392"/>
              <a:gd name="connsiteX202" fmla="*/ 2371421 w 6471081"/>
              <a:gd name="connsiteY202" fmla="*/ 6714632 h 6852392"/>
              <a:gd name="connsiteX203" fmla="*/ 2403384 w 6471081"/>
              <a:gd name="connsiteY203" fmla="*/ 6701734 h 6852392"/>
              <a:gd name="connsiteX204" fmla="*/ 2545255 w 6471081"/>
              <a:gd name="connsiteY204" fmla="*/ 6637808 h 6852392"/>
              <a:gd name="connsiteX205" fmla="*/ 2577217 w 6471081"/>
              <a:gd name="connsiteY205" fmla="*/ 6624912 h 6852392"/>
              <a:gd name="connsiteX206" fmla="*/ 2558152 w 6471081"/>
              <a:gd name="connsiteY206" fmla="*/ 6374816 h 6852392"/>
              <a:gd name="connsiteX207" fmla="*/ 2551984 w 6471081"/>
              <a:gd name="connsiteY207" fmla="*/ 6342853 h 6852392"/>
              <a:gd name="connsiteX208" fmla="*/ 2551984 w 6471081"/>
              <a:gd name="connsiteY208" fmla="*/ 6304161 h 6852392"/>
              <a:gd name="connsiteX209" fmla="*/ 2545815 w 6471081"/>
              <a:gd name="connsiteY209" fmla="*/ 6265469 h 6852392"/>
              <a:gd name="connsiteX210" fmla="*/ 2551984 w 6471081"/>
              <a:gd name="connsiteY210" fmla="*/ 6233506 h 6852392"/>
              <a:gd name="connsiteX211" fmla="*/ 2551984 w 6471081"/>
              <a:gd name="connsiteY211" fmla="*/ 6194814 h 6852392"/>
              <a:gd name="connsiteX212" fmla="*/ 2558152 w 6471081"/>
              <a:gd name="connsiteY212" fmla="*/ 6149954 h 6852392"/>
              <a:gd name="connsiteX213" fmla="*/ 2551984 w 6471081"/>
              <a:gd name="connsiteY213" fmla="*/ 6143786 h 6852392"/>
              <a:gd name="connsiteX214" fmla="*/ 2596844 w 6471081"/>
              <a:gd name="connsiteY214" fmla="*/ 5931822 h 6852392"/>
              <a:gd name="connsiteX215" fmla="*/ 2603012 w 6471081"/>
              <a:gd name="connsiteY215" fmla="*/ 5906027 h 6852392"/>
              <a:gd name="connsiteX216" fmla="*/ 2763948 w 6471081"/>
              <a:gd name="connsiteY216" fmla="*/ 5443967 h 6852392"/>
              <a:gd name="connsiteX217" fmla="*/ 2770116 w 6471081"/>
              <a:gd name="connsiteY217" fmla="*/ 5399107 h 6852392"/>
              <a:gd name="connsiteX218" fmla="*/ 2783014 w 6471081"/>
              <a:gd name="connsiteY218" fmla="*/ 5090693 h 6852392"/>
              <a:gd name="connsiteX219" fmla="*/ 2860397 w 6471081"/>
              <a:gd name="connsiteY219" fmla="*/ 4956113 h 6852392"/>
              <a:gd name="connsiteX220" fmla="*/ 2931052 w 6471081"/>
              <a:gd name="connsiteY220" fmla="*/ 4660596 h 6852392"/>
              <a:gd name="connsiteX221" fmla="*/ 2931052 w 6471081"/>
              <a:gd name="connsiteY221" fmla="*/ 4647699 h 6852392"/>
              <a:gd name="connsiteX222" fmla="*/ 3014604 w 6471081"/>
              <a:gd name="connsiteY222" fmla="*/ 4532184 h 6852392"/>
              <a:gd name="connsiteX223" fmla="*/ 3027502 w 6471081"/>
              <a:gd name="connsiteY223" fmla="*/ 4532184 h 6852392"/>
              <a:gd name="connsiteX224" fmla="*/ 3123951 w 6471081"/>
              <a:gd name="connsiteY224" fmla="*/ 4352182 h 6852392"/>
              <a:gd name="connsiteX225" fmla="*/ 3136848 w 6471081"/>
              <a:gd name="connsiteY225" fmla="*/ 4320220 h 6852392"/>
              <a:gd name="connsiteX226" fmla="*/ 3155914 w 6471081"/>
              <a:gd name="connsiteY226" fmla="*/ 4288257 h 6852392"/>
              <a:gd name="connsiteX227" fmla="*/ 3329747 w 6471081"/>
              <a:gd name="connsiteY227" fmla="*/ 3903020 h 6852392"/>
              <a:gd name="connsiteX228" fmla="*/ 3451991 w 6471081"/>
              <a:gd name="connsiteY228" fmla="*/ 4191807 h 6852392"/>
              <a:gd name="connsiteX229" fmla="*/ 3464888 w 6471081"/>
              <a:gd name="connsiteY229" fmla="*/ 4230499 h 6852392"/>
              <a:gd name="connsiteX230" fmla="*/ 3483954 w 6471081"/>
              <a:gd name="connsiteY230" fmla="*/ 4262462 h 6852392"/>
              <a:gd name="connsiteX231" fmla="*/ 3496851 w 6471081"/>
              <a:gd name="connsiteY231" fmla="*/ 4288257 h 6852392"/>
              <a:gd name="connsiteX232" fmla="*/ 3535543 w 6471081"/>
              <a:gd name="connsiteY232" fmla="*/ 4358911 h 6852392"/>
              <a:gd name="connsiteX233" fmla="*/ 3548440 w 6471081"/>
              <a:gd name="connsiteY233" fmla="*/ 4384706 h 6852392"/>
              <a:gd name="connsiteX234" fmla="*/ 3561338 w 6471081"/>
              <a:gd name="connsiteY234" fmla="*/ 4455361 h 6852392"/>
              <a:gd name="connsiteX235" fmla="*/ 3567506 w 6471081"/>
              <a:gd name="connsiteY235" fmla="*/ 4474427 h 6852392"/>
              <a:gd name="connsiteX236" fmla="*/ 3631992 w 6471081"/>
              <a:gd name="connsiteY236" fmla="*/ 4513118 h 6852392"/>
              <a:gd name="connsiteX237" fmla="*/ 3651058 w 6471081"/>
              <a:gd name="connsiteY237" fmla="*/ 4519287 h 6852392"/>
              <a:gd name="connsiteX238" fmla="*/ 3747507 w 6471081"/>
              <a:gd name="connsiteY238" fmla="*/ 4724522 h 6852392"/>
              <a:gd name="connsiteX239" fmla="*/ 3747507 w 6471081"/>
              <a:gd name="connsiteY239" fmla="*/ 4730690 h 6852392"/>
              <a:gd name="connsiteX240" fmla="*/ 3792367 w 6471081"/>
              <a:gd name="connsiteY240" fmla="*/ 4948823 h 6852392"/>
              <a:gd name="connsiteX241" fmla="*/ 3869752 w 6471081"/>
              <a:gd name="connsiteY241" fmla="*/ 5083403 h 6852392"/>
              <a:gd name="connsiteX242" fmla="*/ 3888817 w 6471081"/>
              <a:gd name="connsiteY242" fmla="*/ 5442846 h 6852392"/>
              <a:gd name="connsiteX243" fmla="*/ 3894985 w 6471081"/>
              <a:gd name="connsiteY243" fmla="*/ 5481538 h 6852392"/>
              <a:gd name="connsiteX244" fmla="*/ 3920780 w 6471081"/>
              <a:gd name="connsiteY244" fmla="*/ 5590884 h 6852392"/>
              <a:gd name="connsiteX245" fmla="*/ 3939846 w 6471081"/>
              <a:gd name="connsiteY245" fmla="*/ 5629576 h 6852392"/>
              <a:gd name="connsiteX246" fmla="*/ 4055921 w 6471081"/>
              <a:gd name="connsiteY246" fmla="*/ 5925092 h 6852392"/>
              <a:gd name="connsiteX247" fmla="*/ 4062090 w 6471081"/>
              <a:gd name="connsiteY247" fmla="*/ 5950887 h 6852392"/>
              <a:gd name="connsiteX248" fmla="*/ 4100781 w 6471081"/>
              <a:gd name="connsiteY248" fmla="*/ 6137057 h 6852392"/>
              <a:gd name="connsiteX249" fmla="*/ 4094613 w 6471081"/>
              <a:gd name="connsiteY249" fmla="*/ 6149954 h 6852392"/>
              <a:gd name="connsiteX250" fmla="*/ 4100781 w 6471081"/>
              <a:gd name="connsiteY250" fmla="*/ 6194814 h 6852392"/>
              <a:gd name="connsiteX251" fmla="*/ 4094613 w 6471081"/>
              <a:gd name="connsiteY251" fmla="*/ 6586219 h 6852392"/>
              <a:gd name="connsiteX252" fmla="*/ 4133305 w 6471081"/>
              <a:gd name="connsiteY252" fmla="*/ 6643977 h 6852392"/>
              <a:gd name="connsiteX253" fmla="*/ 4216857 w 6471081"/>
              <a:gd name="connsiteY253" fmla="*/ 6663042 h 6852392"/>
              <a:gd name="connsiteX254" fmla="*/ 4242652 w 6471081"/>
              <a:gd name="connsiteY254" fmla="*/ 6675940 h 6852392"/>
              <a:gd name="connsiteX255" fmla="*/ 4274615 w 6471081"/>
              <a:gd name="connsiteY255" fmla="*/ 6720800 h 6852392"/>
              <a:gd name="connsiteX256" fmla="*/ 4313307 w 6471081"/>
              <a:gd name="connsiteY256" fmla="*/ 6739866 h 6852392"/>
              <a:gd name="connsiteX257" fmla="*/ 4403588 w 6471081"/>
              <a:gd name="connsiteY257" fmla="*/ 6771828 h 6852392"/>
              <a:gd name="connsiteX258" fmla="*/ 4448448 w 6471081"/>
              <a:gd name="connsiteY258" fmla="*/ 6784726 h 6852392"/>
              <a:gd name="connsiteX259" fmla="*/ 4487140 w 6471081"/>
              <a:gd name="connsiteY259" fmla="*/ 6797623 h 6852392"/>
              <a:gd name="connsiteX260" fmla="*/ 4532000 w 6471081"/>
              <a:gd name="connsiteY260" fmla="*/ 6803792 h 6852392"/>
              <a:gd name="connsiteX261" fmla="*/ 4737796 w 6471081"/>
              <a:gd name="connsiteY261" fmla="*/ 6726968 h 6852392"/>
              <a:gd name="connsiteX262" fmla="*/ 4563963 w 6471081"/>
              <a:gd name="connsiteY262" fmla="*/ 6527901 h 6852392"/>
              <a:gd name="connsiteX263" fmla="*/ 4538168 w 6471081"/>
              <a:gd name="connsiteY263" fmla="*/ 6502107 h 6852392"/>
              <a:gd name="connsiteX264" fmla="*/ 4525271 w 6471081"/>
              <a:gd name="connsiteY264" fmla="*/ 6476312 h 6852392"/>
              <a:gd name="connsiteX265" fmla="*/ 4512374 w 6471081"/>
              <a:gd name="connsiteY265" fmla="*/ 6444349 h 6852392"/>
              <a:gd name="connsiteX266" fmla="*/ 4480411 w 6471081"/>
              <a:gd name="connsiteY266" fmla="*/ 6392760 h 6852392"/>
              <a:gd name="connsiteX267" fmla="*/ 4474243 w 6471081"/>
              <a:gd name="connsiteY267" fmla="*/ 6366965 h 6852392"/>
              <a:gd name="connsiteX268" fmla="*/ 4461345 w 6471081"/>
              <a:gd name="connsiteY268" fmla="*/ 6335002 h 6852392"/>
              <a:gd name="connsiteX269" fmla="*/ 4416485 w 6471081"/>
              <a:gd name="connsiteY269" fmla="*/ 6277245 h 6852392"/>
              <a:gd name="connsiteX270" fmla="*/ 4390690 w 6471081"/>
              <a:gd name="connsiteY270" fmla="*/ 6232385 h 6852392"/>
              <a:gd name="connsiteX271" fmla="*/ 4332933 w 6471081"/>
              <a:gd name="connsiteY271" fmla="*/ 6213319 h 6852392"/>
              <a:gd name="connsiteX272" fmla="*/ 4326765 w 6471081"/>
              <a:gd name="connsiteY272" fmla="*/ 6123599 h 6852392"/>
              <a:gd name="connsiteX273" fmla="*/ 4320596 w 6471081"/>
              <a:gd name="connsiteY273" fmla="*/ 6110701 h 6852392"/>
              <a:gd name="connsiteX274" fmla="*/ 4314428 w 6471081"/>
              <a:gd name="connsiteY274" fmla="*/ 6110701 h 6852392"/>
              <a:gd name="connsiteX275" fmla="*/ 4333494 w 6471081"/>
              <a:gd name="connsiteY275" fmla="*/ 5719297 h 6852392"/>
              <a:gd name="connsiteX276" fmla="*/ 4333494 w 6471081"/>
              <a:gd name="connsiteY276" fmla="*/ 5687334 h 6852392"/>
              <a:gd name="connsiteX277" fmla="*/ 4333494 w 6471081"/>
              <a:gd name="connsiteY277" fmla="*/ 5603781 h 6852392"/>
              <a:gd name="connsiteX278" fmla="*/ 4333494 w 6471081"/>
              <a:gd name="connsiteY278" fmla="*/ 5571819 h 6852392"/>
              <a:gd name="connsiteX279" fmla="*/ 4327325 w 6471081"/>
              <a:gd name="connsiteY279" fmla="*/ 5411444 h 6852392"/>
              <a:gd name="connsiteX280" fmla="*/ 4192184 w 6471081"/>
              <a:gd name="connsiteY280" fmla="*/ 4936486 h 6852392"/>
              <a:gd name="connsiteX281" fmla="*/ 4160221 w 6471081"/>
              <a:gd name="connsiteY281" fmla="*/ 4525455 h 6852392"/>
              <a:gd name="connsiteX282" fmla="*/ 4160221 w 6471081"/>
              <a:gd name="connsiteY282" fmla="*/ 4448632 h 6852392"/>
              <a:gd name="connsiteX283" fmla="*/ 4243773 w 6471081"/>
              <a:gd name="connsiteY283" fmla="*/ 4384706 h 6852392"/>
              <a:gd name="connsiteX284" fmla="*/ 4262839 w 6471081"/>
              <a:gd name="connsiteY284" fmla="*/ 4346014 h 6852392"/>
              <a:gd name="connsiteX285" fmla="*/ 4275736 w 6471081"/>
              <a:gd name="connsiteY285" fmla="*/ 4307322 h 6852392"/>
              <a:gd name="connsiteX286" fmla="*/ 4275736 w 6471081"/>
              <a:gd name="connsiteY286" fmla="*/ 4236668 h 6852392"/>
              <a:gd name="connsiteX287" fmla="*/ 4256671 w 6471081"/>
              <a:gd name="connsiteY287" fmla="*/ 4172742 h 6852392"/>
              <a:gd name="connsiteX288" fmla="*/ 4224708 w 6471081"/>
              <a:gd name="connsiteY288" fmla="*/ 4102087 h 6852392"/>
              <a:gd name="connsiteX289" fmla="*/ 4192745 w 6471081"/>
              <a:gd name="connsiteY289" fmla="*/ 4031432 h 6852392"/>
              <a:gd name="connsiteX290" fmla="*/ 4218539 w 6471081"/>
              <a:gd name="connsiteY290" fmla="*/ 4005637 h 6852392"/>
              <a:gd name="connsiteX291" fmla="*/ 4218539 w 6471081"/>
              <a:gd name="connsiteY291" fmla="*/ 3992740 h 6852392"/>
              <a:gd name="connsiteX292" fmla="*/ 4173679 w 6471081"/>
              <a:gd name="connsiteY292" fmla="*/ 3832365 h 6852392"/>
              <a:gd name="connsiteX293" fmla="*/ 4173679 w 6471081"/>
              <a:gd name="connsiteY293" fmla="*/ 3819468 h 6852392"/>
              <a:gd name="connsiteX294" fmla="*/ 4173679 w 6471081"/>
              <a:gd name="connsiteY294" fmla="*/ 3806570 h 6852392"/>
              <a:gd name="connsiteX295" fmla="*/ 4173679 w 6471081"/>
              <a:gd name="connsiteY295" fmla="*/ 3767879 h 6852392"/>
              <a:gd name="connsiteX296" fmla="*/ 4160782 w 6471081"/>
              <a:gd name="connsiteY296" fmla="*/ 3697224 h 6852392"/>
              <a:gd name="connsiteX297" fmla="*/ 4147885 w 6471081"/>
              <a:gd name="connsiteY297" fmla="*/ 3633298 h 6852392"/>
              <a:gd name="connsiteX298" fmla="*/ 4154053 w 6471081"/>
              <a:gd name="connsiteY298" fmla="*/ 3601335 h 6852392"/>
              <a:gd name="connsiteX299" fmla="*/ 4128258 w 6471081"/>
              <a:gd name="connsiteY299" fmla="*/ 3440960 h 6852392"/>
              <a:gd name="connsiteX300" fmla="*/ 4128258 w 6471081"/>
              <a:gd name="connsiteY300" fmla="*/ 3396100 h 6852392"/>
              <a:gd name="connsiteX301" fmla="*/ 4115361 w 6471081"/>
              <a:gd name="connsiteY301" fmla="*/ 3325445 h 6852392"/>
              <a:gd name="connsiteX302" fmla="*/ 4109192 w 6471081"/>
              <a:gd name="connsiteY302" fmla="*/ 3293482 h 6852392"/>
              <a:gd name="connsiteX303" fmla="*/ 4103024 w 6471081"/>
              <a:gd name="connsiteY303" fmla="*/ 3241893 h 6852392"/>
              <a:gd name="connsiteX304" fmla="*/ 4096856 w 6471081"/>
              <a:gd name="connsiteY304" fmla="*/ 3190304 h 6852392"/>
              <a:gd name="connsiteX305" fmla="*/ 4077791 w 6471081"/>
              <a:gd name="connsiteY305" fmla="*/ 3158341 h 6852392"/>
              <a:gd name="connsiteX306" fmla="*/ 3942649 w 6471081"/>
              <a:gd name="connsiteY306" fmla="*/ 2817964 h 6852392"/>
              <a:gd name="connsiteX307" fmla="*/ 3923584 w 6471081"/>
              <a:gd name="connsiteY307" fmla="*/ 2779272 h 6852392"/>
              <a:gd name="connsiteX308" fmla="*/ 3923584 w 6471081"/>
              <a:gd name="connsiteY308" fmla="*/ 2669926 h 6852392"/>
              <a:gd name="connsiteX309" fmla="*/ 3904518 w 6471081"/>
              <a:gd name="connsiteY309" fmla="*/ 2631234 h 6852392"/>
              <a:gd name="connsiteX310" fmla="*/ 3904518 w 6471081"/>
              <a:gd name="connsiteY310" fmla="*/ 2599271 h 6852392"/>
              <a:gd name="connsiteX311" fmla="*/ 3898350 w 6471081"/>
              <a:gd name="connsiteY311" fmla="*/ 2554411 h 6852392"/>
              <a:gd name="connsiteX312" fmla="*/ 3911247 w 6471081"/>
              <a:gd name="connsiteY312" fmla="*/ 2406933 h 6852392"/>
              <a:gd name="connsiteX313" fmla="*/ 3911247 w 6471081"/>
              <a:gd name="connsiteY313" fmla="*/ 2368241 h 6852392"/>
              <a:gd name="connsiteX314" fmla="*/ 3911247 w 6471081"/>
              <a:gd name="connsiteY314" fmla="*/ 2304315 h 6852392"/>
              <a:gd name="connsiteX315" fmla="*/ 3917416 w 6471081"/>
              <a:gd name="connsiteY315" fmla="*/ 2220763 h 6852392"/>
              <a:gd name="connsiteX316" fmla="*/ 3949378 w 6471081"/>
              <a:gd name="connsiteY316" fmla="*/ 2092351 h 6852392"/>
              <a:gd name="connsiteX317" fmla="*/ 3975173 w 6471081"/>
              <a:gd name="connsiteY317" fmla="*/ 2034593 h 6852392"/>
              <a:gd name="connsiteX318" fmla="*/ 3988070 w 6471081"/>
              <a:gd name="connsiteY318" fmla="*/ 1976836 h 6852392"/>
              <a:gd name="connsiteX319" fmla="*/ 4026762 w 6471081"/>
              <a:gd name="connsiteY319" fmla="*/ 1906181 h 6852392"/>
              <a:gd name="connsiteX320" fmla="*/ 4020594 w 6471081"/>
              <a:gd name="connsiteY320" fmla="*/ 1880386 h 6852392"/>
              <a:gd name="connsiteX321" fmla="*/ 4039659 w 6471081"/>
              <a:gd name="connsiteY321" fmla="*/ 1854592 h 6852392"/>
              <a:gd name="connsiteX322" fmla="*/ 4104146 w 6471081"/>
              <a:gd name="connsiteY322" fmla="*/ 2014967 h 6852392"/>
              <a:gd name="connsiteX323" fmla="*/ 4406391 w 6471081"/>
              <a:gd name="connsiteY323" fmla="*/ 2258894 h 6852392"/>
              <a:gd name="connsiteX324" fmla="*/ 4560598 w 6471081"/>
              <a:gd name="connsiteY324" fmla="*/ 2348615 h 6852392"/>
              <a:gd name="connsiteX325" fmla="*/ 4702469 w 6471081"/>
              <a:gd name="connsiteY325" fmla="*/ 2348615 h 6852392"/>
              <a:gd name="connsiteX326" fmla="*/ 4856676 w 6471081"/>
              <a:gd name="connsiteY326" fmla="*/ 2046930 h 6852392"/>
              <a:gd name="connsiteX327" fmla="*/ 4914433 w 6471081"/>
              <a:gd name="connsiteY327" fmla="*/ 1436831 h 6852392"/>
              <a:gd name="connsiteX328" fmla="*/ 4978920 w 6471081"/>
              <a:gd name="connsiteY328" fmla="*/ 1224867 h 6852392"/>
              <a:gd name="connsiteX329" fmla="*/ 4978920 w 6471081"/>
              <a:gd name="connsiteY329" fmla="*/ 1173278 h 6852392"/>
              <a:gd name="connsiteX330" fmla="*/ 5319857 w 6471081"/>
              <a:gd name="connsiteY330" fmla="*/ 1173278 h 6852392"/>
              <a:gd name="connsiteX331" fmla="*/ 5319857 w 6471081"/>
              <a:gd name="connsiteY331" fmla="*/ 1577580 h 6852392"/>
              <a:gd name="connsiteX332" fmla="*/ 5384343 w 6471081"/>
              <a:gd name="connsiteY332" fmla="*/ 1641506 h 6852392"/>
              <a:gd name="connsiteX333" fmla="*/ 5487522 w 6471081"/>
              <a:gd name="connsiteY333" fmla="*/ 1641506 h 6852392"/>
              <a:gd name="connsiteX334" fmla="*/ 5552008 w 6471081"/>
              <a:gd name="connsiteY334" fmla="*/ 1577580 h 6852392"/>
              <a:gd name="connsiteX335" fmla="*/ 5552008 w 6471081"/>
              <a:gd name="connsiteY335" fmla="*/ 1173278 h 6852392"/>
              <a:gd name="connsiteX336" fmla="*/ 5558177 w 6471081"/>
              <a:gd name="connsiteY336" fmla="*/ 1173278 h 6852392"/>
              <a:gd name="connsiteX337" fmla="*/ 5558177 w 6471081"/>
              <a:gd name="connsiteY337" fmla="*/ 1506925 h 6852392"/>
              <a:gd name="connsiteX338" fmla="*/ 5609766 w 6471081"/>
              <a:gd name="connsiteY338" fmla="*/ 1558515 h 6852392"/>
              <a:gd name="connsiteX339" fmla="*/ 5693318 w 6471081"/>
              <a:gd name="connsiteY339" fmla="*/ 1558515 h 6852392"/>
              <a:gd name="connsiteX340" fmla="*/ 5751075 w 6471081"/>
              <a:gd name="connsiteY340" fmla="*/ 1506925 h 6852392"/>
              <a:gd name="connsiteX341" fmla="*/ 5751075 w 6471081"/>
              <a:gd name="connsiteY341" fmla="*/ 1423373 h 6852392"/>
              <a:gd name="connsiteX342" fmla="*/ 5860422 w 6471081"/>
              <a:gd name="connsiteY342" fmla="*/ 1487299 h 6852392"/>
              <a:gd name="connsiteX343" fmla="*/ 5989395 w 6471081"/>
              <a:gd name="connsiteY343" fmla="*/ 1358887 h 6852392"/>
              <a:gd name="connsiteX344" fmla="*/ 5989395 w 6471081"/>
              <a:gd name="connsiteY344" fmla="*/ 1172717 h 6852392"/>
              <a:gd name="connsiteX345" fmla="*/ 6189023 w 6471081"/>
              <a:gd name="connsiteY345" fmla="*/ 1172717 h 6852392"/>
              <a:gd name="connsiteX346" fmla="*/ 6427343 w 6471081"/>
              <a:gd name="connsiteY346" fmla="*/ 1172717 h 6852392"/>
              <a:gd name="connsiteX347" fmla="*/ 6472203 w 6471081"/>
              <a:gd name="connsiteY347" fmla="*/ 1127857 h 6852392"/>
              <a:gd name="connsiteX348" fmla="*/ 6418931 w 6471081"/>
              <a:gd name="connsiteY348" fmla="*/ 1089726 h 6852392"/>
              <a:gd name="connsiteX349" fmla="*/ 6418931 w 6471081"/>
              <a:gd name="connsiteY349" fmla="*/ 1089726 h 6852392"/>
              <a:gd name="connsiteX350" fmla="*/ 2505441 w 6471081"/>
              <a:gd name="connsiteY350" fmla="*/ 1211409 h 6852392"/>
              <a:gd name="connsiteX351" fmla="*/ 2344505 w 6471081"/>
              <a:gd name="connsiteY351" fmla="*/ 1468233 h 6852392"/>
              <a:gd name="connsiteX352" fmla="*/ 2183569 w 6471081"/>
              <a:gd name="connsiteY352" fmla="*/ 1602814 h 6852392"/>
              <a:gd name="connsiteX353" fmla="*/ 2119083 w 6471081"/>
              <a:gd name="connsiteY353" fmla="*/ 1782815 h 6852392"/>
              <a:gd name="connsiteX354" fmla="*/ 2080391 w 6471081"/>
              <a:gd name="connsiteY354" fmla="*/ 1712161 h 6852392"/>
              <a:gd name="connsiteX355" fmla="*/ 2015904 w 6471081"/>
              <a:gd name="connsiteY355" fmla="*/ 1635338 h 6852392"/>
              <a:gd name="connsiteX356" fmla="*/ 1990110 w 6471081"/>
              <a:gd name="connsiteY356" fmla="*/ 1583748 h 6852392"/>
              <a:gd name="connsiteX357" fmla="*/ 1932352 w 6471081"/>
              <a:gd name="connsiteY357" fmla="*/ 1384681 h 6852392"/>
              <a:gd name="connsiteX358" fmla="*/ 1926184 w 6471081"/>
              <a:gd name="connsiteY358" fmla="*/ 1333092 h 6852392"/>
              <a:gd name="connsiteX359" fmla="*/ 2042260 w 6471081"/>
              <a:gd name="connsiteY359" fmla="*/ 1262437 h 6852392"/>
              <a:gd name="connsiteX360" fmla="*/ 2087120 w 6471081"/>
              <a:gd name="connsiteY360" fmla="*/ 1223746 h 6852392"/>
              <a:gd name="connsiteX361" fmla="*/ 2106186 w 6471081"/>
              <a:gd name="connsiteY361" fmla="*/ 1178885 h 6852392"/>
              <a:gd name="connsiteX362" fmla="*/ 2106186 w 6471081"/>
              <a:gd name="connsiteY362" fmla="*/ 1178885 h 6852392"/>
              <a:gd name="connsiteX363" fmla="*/ 2544133 w 6471081"/>
              <a:gd name="connsiteY363" fmla="*/ 1178885 h 6852392"/>
              <a:gd name="connsiteX364" fmla="*/ 2505441 w 6471081"/>
              <a:gd name="connsiteY364" fmla="*/ 1211409 h 6852392"/>
              <a:gd name="connsiteX365" fmla="*/ 2505441 w 6471081"/>
              <a:gd name="connsiteY365" fmla="*/ 1211409 h 6852392"/>
              <a:gd name="connsiteX366" fmla="*/ 4526953 w 6471081"/>
              <a:gd name="connsiteY366" fmla="*/ 1179446 h 6852392"/>
              <a:gd name="connsiteX367" fmla="*/ 4584711 w 6471081"/>
              <a:gd name="connsiteY367" fmla="*/ 1262998 h 6852392"/>
              <a:gd name="connsiteX368" fmla="*/ 4700786 w 6471081"/>
              <a:gd name="connsiteY368" fmla="*/ 1320756 h 6852392"/>
              <a:gd name="connsiteX369" fmla="*/ 4668824 w 6471081"/>
              <a:gd name="connsiteY369" fmla="*/ 1494028 h 6852392"/>
              <a:gd name="connsiteX370" fmla="*/ 4552748 w 6471081"/>
              <a:gd name="connsiteY370" fmla="*/ 1712161 h 6852392"/>
              <a:gd name="connsiteX371" fmla="*/ 4514056 w 6471081"/>
              <a:gd name="connsiteY371" fmla="*/ 1782815 h 6852392"/>
              <a:gd name="connsiteX372" fmla="*/ 4449569 w 6471081"/>
              <a:gd name="connsiteY372" fmla="*/ 1602814 h 6852392"/>
              <a:gd name="connsiteX373" fmla="*/ 4288633 w 6471081"/>
              <a:gd name="connsiteY373" fmla="*/ 1468233 h 6852392"/>
              <a:gd name="connsiteX374" fmla="*/ 4127698 w 6471081"/>
              <a:gd name="connsiteY374" fmla="*/ 1211409 h 6852392"/>
              <a:gd name="connsiteX375" fmla="*/ 4089006 w 6471081"/>
              <a:gd name="connsiteY375" fmla="*/ 1179446 h 6852392"/>
              <a:gd name="connsiteX376" fmla="*/ 4526953 w 6471081"/>
              <a:gd name="connsiteY376" fmla="*/ 1179446 h 6852392"/>
              <a:gd name="connsiteX377" fmla="*/ 4526953 w 6471081"/>
              <a:gd name="connsiteY377" fmla="*/ 1179446 h 6852392"/>
              <a:gd name="connsiteX378" fmla="*/ 4526953 w 6471081"/>
              <a:gd name="connsiteY378" fmla="*/ 1179446 h 68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6471081" h="6852392">
                <a:moveTo>
                  <a:pt x="6418931" y="1089726"/>
                </a:moveTo>
                <a:cubicBezTo>
                  <a:pt x="6418931" y="1089726"/>
                  <a:pt x="6257996" y="1089726"/>
                  <a:pt x="5980984" y="1089726"/>
                </a:cubicBezTo>
                <a:cubicBezTo>
                  <a:pt x="5980984" y="890659"/>
                  <a:pt x="5980984" y="890659"/>
                  <a:pt x="5980984" y="890659"/>
                </a:cubicBezTo>
                <a:cubicBezTo>
                  <a:pt x="5980984" y="820004"/>
                  <a:pt x="5923226" y="762246"/>
                  <a:pt x="5852011" y="762246"/>
                </a:cubicBezTo>
                <a:cubicBezTo>
                  <a:pt x="5807151" y="762246"/>
                  <a:pt x="5761730" y="788041"/>
                  <a:pt x="5742664" y="826172"/>
                </a:cubicBezTo>
                <a:cubicBezTo>
                  <a:pt x="5742664" y="755517"/>
                  <a:pt x="5742664" y="755517"/>
                  <a:pt x="5742664" y="755517"/>
                </a:cubicBezTo>
                <a:cubicBezTo>
                  <a:pt x="5742664" y="729723"/>
                  <a:pt x="5716869" y="703928"/>
                  <a:pt x="5684906" y="703928"/>
                </a:cubicBezTo>
                <a:cubicBezTo>
                  <a:pt x="5601355" y="703928"/>
                  <a:pt x="5601355" y="703928"/>
                  <a:pt x="5601355" y="703928"/>
                </a:cubicBezTo>
                <a:cubicBezTo>
                  <a:pt x="5569392" y="703928"/>
                  <a:pt x="5549765" y="729723"/>
                  <a:pt x="5549765" y="755517"/>
                </a:cubicBezTo>
                <a:cubicBezTo>
                  <a:pt x="5549765" y="1089165"/>
                  <a:pt x="5549765" y="1089165"/>
                  <a:pt x="5549765" y="1089165"/>
                </a:cubicBezTo>
                <a:cubicBezTo>
                  <a:pt x="5543597" y="1089165"/>
                  <a:pt x="5543597" y="1089165"/>
                  <a:pt x="5543597" y="1089165"/>
                </a:cubicBezTo>
                <a:cubicBezTo>
                  <a:pt x="5543597" y="684863"/>
                  <a:pt x="5543597" y="684863"/>
                  <a:pt x="5543597" y="684863"/>
                </a:cubicBezTo>
                <a:cubicBezTo>
                  <a:pt x="5543597" y="646171"/>
                  <a:pt x="5517802" y="620937"/>
                  <a:pt x="5479111" y="620937"/>
                </a:cubicBezTo>
                <a:cubicBezTo>
                  <a:pt x="5375932" y="620937"/>
                  <a:pt x="5375932" y="620937"/>
                  <a:pt x="5375932" y="620937"/>
                </a:cubicBezTo>
                <a:cubicBezTo>
                  <a:pt x="5343969" y="620937"/>
                  <a:pt x="5311446" y="646731"/>
                  <a:pt x="5311446" y="684863"/>
                </a:cubicBezTo>
                <a:cubicBezTo>
                  <a:pt x="5311446" y="1089165"/>
                  <a:pt x="5311446" y="1089165"/>
                  <a:pt x="5311446" y="1089165"/>
                </a:cubicBezTo>
                <a:cubicBezTo>
                  <a:pt x="5195370" y="1089165"/>
                  <a:pt x="5073126" y="1089165"/>
                  <a:pt x="4950882" y="1089165"/>
                </a:cubicBezTo>
                <a:cubicBezTo>
                  <a:pt x="4944713" y="1082997"/>
                  <a:pt x="4944713" y="1076268"/>
                  <a:pt x="4944713" y="1076268"/>
                </a:cubicBezTo>
                <a:cubicBezTo>
                  <a:pt x="4938545" y="1050473"/>
                  <a:pt x="4906022" y="1044305"/>
                  <a:pt x="4893125" y="1044305"/>
                </a:cubicBezTo>
                <a:cubicBezTo>
                  <a:pt x="4874059" y="1044305"/>
                  <a:pt x="4861162" y="1050473"/>
                  <a:pt x="4861162" y="1050473"/>
                </a:cubicBezTo>
                <a:cubicBezTo>
                  <a:pt x="4861162" y="1050473"/>
                  <a:pt x="4842096" y="1011781"/>
                  <a:pt x="4822470" y="1005613"/>
                </a:cubicBezTo>
                <a:cubicBezTo>
                  <a:pt x="4796675" y="999445"/>
                  <a:pt x="4777609" y="1018510"/>
                  <a:pt x="4777609" y="1018510"/>
                </a:cubicBezTo>
                <a:cubicBezTo>
                  <a:pt x="4777609" y="1018510"/>
                  <a:pt x="4771441" y="999445"/>
                  <a:pt x="4738918" y="999445"/>
                </a:cubicBezTo>
                <a:cubicBezTo>
                  <a:pt x="4700226" y="999445"/>
                  <a:pt x="4700226" y="1018510"/>
                  <a:pt x="4700226" y="1018510"/>
                </a:cubicBezTo>
                <a:cubicBezTo>
                  <a:pt x="4700226" y="1018510"/>
                  <a:pt x="4674431" y="1005613"/>
                  <a:pt x="4648636" y="1018510"/>
                </a:cubicBezTo>
                <a:cubicBezTo>
                  <a:pt x="4629571" y="1031407"/>
                  <a:pt x="4622842" y="1044305"/>
                  <a:pt x="4616673" y="1050473"/>
                </a:cubicBezTo>
                <a:cubicBezTo>
                  <a:pt x="4616673" y="1063370"/>
                  <a:pt x="4610505" y="1082436"/>
                  <a:pt x="4610505" y="1082436"/>
                </a:cubicBezTo>
                <a:cubicBezTo>
                  <a:pt x="4610505" y="1082436"/>
                  <a:pt x="4597608" y="1076268"/>
                  <a:pt x="4578542" y="1088604"/>
                </a:cubicBezTo>
                <a:cubicBezTo>
                  <a:pt x="4346952" y="1088604"/>
                  <a:pt x="4095735" y="1088604"/>
                  <a:pt x="3844518" y="1088604"/>
                </a:cubicBezTo>
                <a:cubicBezTo>
                  <a:pt x="3831620" y="1088604"/>
                  <a:pt x="3818723" y="1088604"/>
                  <a:pt x="3805826" y="1088604"/>
                </a:cubicBezTo>
                <a:cubicBezTo>
                  <a:pt x="3792928" y="1088604"/>
                  <a:pt x="3780031" y="1094773"/>
                  <a:pt x="3760965" y="1094773"/>
                </a:cubicBezTo>
                <a:cubicBezTo>
                  <a:pt x="3754797" y="1094773"/>
                  <a:pt x="3748068" y="1094773"/>
                  <a:pt x="3748068" y="1094773"/>
                </a:cubicBezTo>
                <a:cubicBezTo>
                  <a:pt x="3735171" y="1094773"/>
                  <a:pt x="3729003" y="1088604"/>
                  <a:pt x="3716105" y="1088604"/>
                </a:cubicBezTo>
                <a:cubicBezTo>
                  <a:pt x="3568067" y="1049912"/>
                  <a:pt x="3471617" y="896266"/>
                  <a:pt x="3549001" y="742059"/>
                </a:cubicBezTo>
                <a:cubicBezTo>
                  <a:pt x="3549001" y="735891"/>
                  <a:pt x="3549001" y="735891"/>
                  <a:pt x="3549001" y="729162"/>
                </a:cubicBezTo>
                <a:cubicBezTo>
                  <a:pt x="3555169" y="671405"/>
                  <a:pt x="3658348" y="645610"/>
                  <a:pt x="3645451" y="568787"/>
                </a:cubicBezTo>
                <a:lnTo>
                  <a:pt x="3645451" y="562619"/>
                </a:lnTo>
                <a:cubicBezTo>
                  <a:pt x="3645451" y="556450"/>
                  <a:pt x="3651619" y="543553"/>
                  <a:pt x="3658348" y="536824"/>
                </a:cubicBezTo>
                <a:cubicBezTo>
                  <a:pt x="3684142" y="491964"/>
                  <a:pt x="3684142" y="440375"/>
                  <a:pt x="3632553" y="427477"/>
                </a:cubicBezTo>
                <a:cubicBezTo>
                  <a:pt x="3632553" y="421309"/>
                  <a:pt x="3632553" y="414580"/>
                  <a:pt x="3632553" y="408412"/>
                </a:cubicBezTo>
                <a:cubicBezTo>
                  <a:pt x="3632553" y="402243"/>
                  <a:pt x="3632553" y="395514"/>
                  <a:pt x="3626385" y="389346"/>
                </a:cubicBezTo>
                <a:cubicBezTo>
                  <a:pt x="3626385" y="370281"/>
                  <a:pt x="3620217" y="331589"/>
                  <a:pt x="3613488" y="286728"/>
                </a:cubicBezTo>
                <a:cubicBezTo>
                  <a:pt x="3613488" y="241868"/>
                  <a:pt x="3607319" y="235139"/>
                  <a:pt x="3594422" y="209905"/>
                </a:cubicBezTo>
                <a:cubicBezTo>
                  <a:pt x="3588254" y="197008"/>
                  <a:pt x="3575357" y="184111"/>
                  <a:pt x="3562459" y="165045"/>
                </a:cubicBezTo>
                <a:cubicBezTo>
                  <a:pt x="3556291" y="139251"/>
                  <a:pt x="3543394" y="113456"/>
                  <a:pt x="3536665" y="133082"/>
                </a:cubicBezTo>
                <a:cubicBezTo>
                  <a:pt x="3523767" y="88222"/>
                  <a:pt x="3517599" y="126914"/>
                  <a:pt x="3504702" y="107288"/>
                </a:cubicBezTo>
                <a:cubicBezTo>
                  <a:pt x="3491804" y="107288"/>
                  <a:pt x="3478907" y="158877"/>
                  <a:pt x="3472739" y="81493"/>
                </a:cubicBezTo>
                <a:cubicBezTo>
                  <a:pt x="3459841" y="62428"/>
                  <a:pt x="3446944" y="29904"/>
                  <a:pt x="3434047" y="68596"/>
                </a:cubicBezTo>
                <a:cubicBezTo>
                  <a:pt x="3427879" y="29904"/>
                  <a:pt x="3414981" y="29904"/>
                  <a:pt x="3408252" y="36633"/>
                </a:cubicBezTo>
                <a:cubicBezTo>
                  <a:pt x="3395355" y="10838"/>
                  <a:pt x="3389187" y="30465"/>
                  <a:pt x="3376290" y="49530"/>
                </a:cubicBezTo>
                <a:cubicBezTo>
                  <a:pt x="3370121" y="-8227"/>
                  <a:pt x="3357224" y="43362"/>
                  <a:pt x="3350495" y="23736"/>
                </a:cubicBezTo>
                <a:cubicBezTo>
                  <a:pt x="3337598" y="-21125"/>
                  <a:pt x="3331429" y="4670"/>
                  <a:pt x="3318532" y="42801"/>
                </a:cubicBezTo>
                <a:cubicBezTo>
                  <a:pt x="3318532" y="74764"/>
                  <a:pt x="3318532" y="94390"/>
                  <a:pt x="3318532" y="42801"/>
                </a:cubicBezTo>
                <a:cubicBezTo>
                  <a:pt x="3318532" y="42801"/>
                  <a:pt x="3318532" y="68596"/>
                  <a:pt x="3318532" y="81493"/>
                </a:cubicBezTo>
                <a:cubicBezTo>
                  <a:pt x="3318532" y="49530"/>
                  <a:pt x="3318532" y="68596"/>
                  <a:pt x="3318532" y="42801"/>
                </a:cubicBezTo>
                <a:cubicBezTo>
                  <a:pt x="3305635" y="68596"/>
                  <a:pt x="3299466" y="55699"/>
                  <a:pt x="3286569" y="68596"/>
                </a:cubicBezTo>
                <a:cubicBezTo>
                  <a:pt x="3280401" y="62428"/>
                  <a:pt x="3267504" y="126353"/>
                  <a:pt x="3260774" y="49530"/>
                </a:cubicBezTo>
                <a:cubicBezTo>
                  <a:pt x="3247877" y="4670"/>
                  <a:pt x="3241709" y="36633"/>
                  <a:pt x="3228811" y="36633"/>
                </a:cubicBezTo>
                <a:cubicBezTo>
                  <a:pt x="3222643" y="49530"/>
                  <a:pt x="3209746" y="75325"/>
                  <a:pt x="3203017" y="68596"/>
                </a:cubicBezTo>
                <a:cubicBezTo>
                  <a:pt x="3190120" y="81493"/>
                  <a:pt x="3177223" y="68596"/>
                  <a:pt x="3164325" y="87661"/>
                </a:cubicBezTo>
                <a:cubicBezTo>
                  <a:pt x="3151428" y="106727"/>
                  <a:pt x="3145260" y="126353"/>
                  <a:pt x="3132362" y="106727"/>
                </a:cubicBezTo>
                <a:cubicBezTo>
                  <a:pt x="3119465" y="74764"/>
                  <a:pt x="3113297" y="80932"/>
                  <a:pt x="3100399" y="132522"/>
                </a:cubicBezTo>
                <a:cubicBezTo>
                  <a:pt x="3094231" y="164484"/>
                  <a:pt x="3094231" y="151587"/>
                  <a:pt x="3087502" y="177382"/>
                </a:cubicBezTo>
                <a:cubicBezTo>
                  <a:pt x="3081334" y="190279"/>
                  <a:pt x="3081334" y="164484"/>
                  <a:pt x="3074605" y="164484"/>
                </a:cubicBezTo>
                <a:cubicBezTo>
                  <a:pt x="3068436" y="132522"/>
                  <a:pt x="3061707" y="158316"/>
                  <a:pt x="3055539" y="170653"/>
                </a:cubicBezTo>
                <a:cubicBezTo>
                  <a:pt x="3049371" y="164484"/>
                  <a:pt x="3042642" y="176821"/>
                  <a:pt x="3036474" y="209345"/>
                </a:cubicBezTo>
                <a:cubicBezTo>
                  <a:pt x="3036474" y="222242"/>
                  <a:pt x="3030305" y="190279"/>
                  <a:pt x="3030305" y="241308"/>
                </a:cubicBezTo>
                <a:cubicBezTo>
                  <a:pt x="3024137" y="228410"/>
                  <a:pt x="3024137" y="273270"/>
                  <a:pt x="3017408" y="286168"/>
                </a:cubicBezTo>
                <a:cubicBezTo>
                  <a:pt x="3017408" y="311962"/>
                  <a:pt x="3017408" y="337757"/>
                  <a:pt x="3011240" y="337757"/>
                </a:cubicBezTo>
                <a:cubicBezTo>
                  <a:pt x="3011240" y="311962"/>
                  <a:pt x="3011240" y="376449"/>
                  <a:pt x="3005072" y="389346"/>
                </a:cubicBezTo>
                <a:cubicBezTo>
                  <a:pt x="3005072" y="421309"/>
                  <a:pt x="2998903" y="447104"/>
                  <a:pt x="2998903" y="447104"/>
                </a:cubicBezTo>
                <a:cubicBezTo>
                  <a:pt x="3005072" y="447104"/>
                  <a:pt x="2998903" y="447104"/>
                  <a:pt x="2998903" y="447104"/>
                </a:cubicBezTo>
                <a:lnTo>
                  <a:pt x="2998903" y="447104"/>
                </a:lnTo>
                <a:cubicBezTo>
                  <a:pt x="2998903" y="447104"/>
                  <a:pt x="2998903" y="447104"/>
                  <a:pt x="2986006" y="453272"/>
                </a:cubicBezTo>
                <a:cubicBezTo>
                  <a:pt x="2986006" y="453272"/>
                  <a:pt x="2979838" y="459440"/>
                  <a:pt x="2973109" y="459440"/>
                </a:cubicBezTo>
                <a:cubicBezTo>
                  <a:pt x="2966940" y="517198"/>
                  <a:pt x="2966940" y="542992"/>
                  <a:pt x="2992174" y="581684"/>
                </a:cubicBezTo>
                <a:cubicBezTo>
                  <a:pt x="2998342" y="587852"/>
                  <a:pt x="2998342" y="594581"/>
                  <a:pt x="3005072" y="600750"/>
                </a:cubicBezTo>
                <a:cubicBezTo>
                  <a:pt x="3024137" y="626544"/>
                  <a:pt x="3043763" y="652339"/>
                  <a:pt x="3056661" y="671405"/>
                </a:cubicBezTo>
                <a:cubicBezTo>
                  <a:pt x="3062829" y="677573"/>
                  <a:pt x="3062829" y="690470"/>
                  <a:pt x="3062829" y="703367"/>
                </a:cubicBezTo>
                <a:cubicBezTo>
                  <a:pt x="3068997" y="716265"/>
                  <a:pt x="3068997" y="722433"/>
                  <a:pt x="3075726" y="735330"/>
                </a:cubicBezTo>
                <a:cubicBezTo>
                  <a:pt x="3146381" y="863743"/>
                  <a:pt x="3069558" y="1043744"/>
                  <a:pt x="2908622" y="1081875"/>
                </a:cubicBezTo>
                <a:cubicBezTo>
                  <a:pt x="2895725" y="1088043"/>
                  <a:pt x="2876659" y="1088043"/>
                  <a:pt x="2863762" y="1088043"/>
                </a:cubicBezTo>
                <a:lnTo>
                  <a:pt x="2857594" y="1088043"/>
                </a:lnTo>
                <a:cubicBezTo>
                  <a:pt x="2844696" y="1088043"/>
                  <a:pt x="2838528" y="1088043"/>
                  <a:pt x="2831799" y="1088043"/>
                </a:cubicBezTo>
                <a:cubicBezTo>
                  <a:pt x="2818902" y="1088043"/>
                  <a:pt x="2806004" y="1088043"/>
                  <a:pt x="2799836" y="1088043"/>
                </a:cubicBezTo>
                <a:cubicBezTo>
                  <a:pt x="2548619" y="1088043"/>
                  <a:pt x="2310860" y="1088043"/>
                  <a:pt x="2078709" y="1088043"/>
                </a:cubicBezTo>
                <a:cubicBezTo>
                  <a:pt x="1988428" y="991594"/>
                  <a:pt x="1885810" y="965799"/>
                  <a:pt x="1743940" y="1043183"/>
                </a:cubicBezTo>
                <a:cubicBezTo>
                  <a:pt x="1737771" y="1043183"/>
                  <a:pt x="1724874" y="1043183"/>
                  <a:pt x="1718145" y="1049352"/>
                </a:cubicBezTo>
                <a:cubicBezTo>
                  <a:pt x="1705248" y="1055520"/>
                  <a:pt x="1692350" y="1062249"/>
                  <a:pt x="1692350" y="1075146"/>
                </a:cubicBezTo>
                <a:cubicBezTo>
                  <a:pt x="1692350" y="1075146"/>
                  <a:pt x="1686182" y="1081314"/>
                  <a:pt x="1686182" y="1088043"/>
                </a:cubicBezTo>
                <a:cubicBezTo>
                  <a:pt x="1563938" y="1088043"/>
                  <a:pt x="1447862" y="1088043"/>
                  <a:pt x="1332347" y="1088043"/>
                </a:cubicBezTo>
                <a:cubicBezTo>
                  <a:pt x="1332347" y="683741"/>
                  <a:pt x="1332347" y="683741"/>
                  <a:pt x="1332347" y="683741"/>
                </a:cubicBezTo>
                <a:cubicBezTo>
                  <a:pt x="1332347" y="645049"/>
                  <a:pt x="1300385" y="619815"/>
                  <a:pt x="1267861" y="619815"/>
                </a:cubicBezTo>
                <a:cubicBezTo>
                  <a:pt x="1164682" y="619815"/>
                  <a:pt x="1164682" y="619815"/>
                  <a:pt x="1164682" y="619815"/>
                </a:cubicBezTo>
                <a:cubicBezTo>
                  <a:pt x="1125991" y="619815"/>
                  <a:pt x="1100196" y="645610"/>
                  <a:pt x="1100196" y="683741"/>
                </a:cubicBezTo>
                <a:cubicBezTo>
                  <a:pt x="1100196" y="1088043"/>
                  <a:pt x="1100196" y="1088043"/>
                  <a:pt x="1100196" y="1088043"/>
                </a:cubicBezTo>
                <a:lnTo>
                  <a:pt x="1094028" y="1088043"/>
                </a:lnTo>
                <a:cubicBezTo>
                  <a:pt x="1094028" y="754396"/>
                  <a:pt x="1094028" y="754396"/>
                  <a:pt x="1094028" y="754396"/>
                </a:cubicBezTo>
                <a:cubicBezTo>
                  <a:pt x="1094028" y="728601"/>
                  <a:pt x="1068233" y="702807"/>
                  <a:pt x="1042438" y="702807"/>
                </a:cubicBezTo>
                <a:cubicBezTo>
                  <a:pt x="958886" y="702807"/>
                  <a:pt x="958886" y="702807"/>
                  <a:pt x="958886" y="702807"/>
                </a:cubicBezTo>
                <a:cubicBezTo>
                  <a:pt x="926924" y="702807"/>
                  <a:pt x="901129" y="728601"/>
                  <a:pt x="901129" y="754396"/>
                </a:cubicBezTo>
                <a:cubicBezTo>
                  <a:pt x="901129" y="857014"/>
                  <a:pt x="901129" y="857014"/>
                  <a:pt x="901129" y="857014"/>
                </a:cubicBezTo>
                <a:cubicBezTo>
                  <a:pt x="882063" y="812153"/>
                  <a:pt x="836642" y="786359"/>
                  <a:pt x="785053" y="786359"/>
                </a:cubicBezTo>
                <a:cubicBezTo>
                  <a:pt x="714398" y="786359"/>
                  <a:pt x="656080" y="844116"/>
                  <a:pt x="656080" y="914771"/>
                </a:cubicBezTo>
                <a:cubicBezTo>
                  <a:pt x="656080" y="1088043"/>
                  <a:pt x="656080" y="1088043"/>
                  <a:pt x="656080" y="1088043"/>
                </a:cubicBezTo>
                <a:cubicBezTo>
                  <a:pt x="276451" y="1088043"/>
                  <a:pt x="44860" y="1088043"/>
                  <a:pt x="44860" y="1088043"/>
                </a:cubicBezTo>
                <a:cubicBezTo>
                  <a:pt x="19066" y="1088043"/>
                  <a:pt x="0" y="1107109"/>
                  <a:pt x="0" y="1132904"/>
                </a:cubicBezTo>
                <a:cubicBezTo>
                  <a:pt x="0" y="1158698"/>
                  <a:pt x="19066" y="1177764"/>
                  <a:pt x="44860" y="1177764"/>
                </a:cubicBezTo>
                <a:cubicBezTo>
                  <a:pt x="463181" y="1177764"/>
                  <a:pt x="463181" y="1177764"/>
                  <a:pt x="463181" y="1177764"/>
                </a:cubicBezTo>
                <a:cubicBezTo>
                  <a:pt x="656080" y="1177764"/>
                  <a:pt x="656080" y="1177764"/>
                  <a:pt x="656080" y="1177764"/>
                </a:cubicBezTo>
                <a:cubicBezTo>
                  <a:pt x="656080" y="1389728"/>
                  <a:pt x="656080" y="1389728"/>
                  <a:pt x="656080" y="1389728"/>
                </a:cubicBezTo>
                <a:cubicBezTo>
                  <a:pt x="656080" y="1460383"/>
                  <a:pt x="713838" y="1518141"/>
                  <a:pt x="785053" y="1518141"/>
                </a:cubicBezTo>
                <a:cubicBezTo>
                  <a:pt x="836642" y="1518141"/>
                  <a:pt x="881503" y="1492346"/>
                  <a:pt x="901129" y="1454215"/>
                </a:cubicBezTo>
                <a:cubicBezTo>
                  <a:pt x="901129" y="1511972"/>
                  <a:pt x="901129" y="1511972"/>
                  <a:pt x="901129" y="1511972"/>
                </a:cubicBezTo>
                <a:cubicBezTo>
                  <a:pt x="901129" y="1537767"/>
                  <a:pt x="926924" y="1563561"/>
                  <a:pt x="958886" y="1563561"/>
                </a:cubicBezTo>
                <a:cubicBezTo>
                  <a:pt x="1042438" y="1563561"/>
                  <a:pt x="1042438" y="1563561"/>
                  <a:pt x="1042438" y="1563561"/>
                </a:cubicBezTo>
                <a:cubicBezTo>
                  <a:pt x="1068233" y="1563561"/>
                  <a:pt x="1094028" y="1537767"/>
                  <a:pt x="1094028" y="1511972"/>
                </a:cubicBezTo>
                <a:cubicBezTo>
                  <a:pt x="1094028" y="1178325"/>
                  <a:pt x="1094028" y="1178325"/>
                  <a:pt x="1094028" y="1178325"/>
                </a:cubicBezTo>
                <a:cubicBezTo>
                  <a:pt x="1100196" y="1178325"/>
                  <a:pt x="1100196" y="1178325"/>
                  <a:pt x="1100196" y="1178325"/>
                </a:cubicBezTo>
                <a:cubicBezTo>
                  <a:pt x="1100196" y="1582627"/>
                  <a:pt x="1100196" y="1582627"/>
                  <a:pt x="1100196" y="1582627"/>
                </a:cubicBezTo>
                <a:cubicBezTo>
                  <a:pt x="1100196" y="1621319"/>
                  <a:pt x="1125991" y="1646553"/>
                  <a:pt x="1164682" y="1646553"/>
                </a:cubicBezTo>
                <a:cubicBezTo>
                  <a:pt x="1267861" y="1646553"/>
                  <a:pt x="1267861" y="1646553"/>
                  <a:pt x="1267861" y="1646553"/>
                </a:cubicBezTo>
                <a:cubicBezTo>
                  <a:pt x="1299824" y="1646553"/>
                  <a:pt x="1332347" y="1620758"/>
                  <a:pt x="1332347" y="1582627"/>
                </a:cubicBezTo>
                <a:cubicBezTo>
                  <a:pt x="1332347" y="1178325"/>
                  <a:pt x="1332347" y="1178325"/>
                  <a:pt x="1332347" y="1178325"/>
                </a:cubicBezTo>
                <a:cubicBezTo>
                  <a:pt x="1667117" y="1178325"/>
                  <a:pt x="1667117" y="1178325"/>
                  <a:pt x="1667117" y="1178325"/>
                </a:cubicBezTo>
                <a:cubicBezTo>
                  <a:pt x="1660948" y="1197390"/>
                  <a:pt x="1660948" y="1217017"/>
                  <a:pt x="1667117" y="1229914"/>
                </a:cubicBezTo>
                <a:cubicBezTo>
                  <a:pt x="1673285" y="1248979"/>
                  <a:pt x="1680014" y="1274774"/>
                  <a:pt x="1692911" y="1332532"/>
                </a:cubicBezTo>
                <a:cubicBezTo>
                  <a:pt x="1699079" y="1345429"/>
                  <a:pt x="1705808" y="1364494"/>
                  <a:pt x="1711977" y="1384121"/>
                </a:cubicBezTo>
                <a:cubicBezTo>
                  <a:pt x="1756837" y="1480570"/>
                  <a:pt x="1731042" y="1634216"/>
                  <a:pt x="1769734" y="1743563"/>
                </a:cubicBezTo>
                <a:cubicBezTo>
                  <a:pt x="1775902" y="1762628"/>
                  <a:pt x="1775902" y="1782255"/>
                  <a:pt x="1775902" y="1795152"/>
                </a:cubicBezTo>
                <a:cubicBezTo>
                  <a:pt x="1788800" y="1897770"/>
                  <a:pt x="1801697" y="1987490"/>
                  <a:pt x="1827492" y="2045248"/>
                </a:cubicBezTo>
                <a:cubicBezTo>
                  <a:pt x="1879081" y="2179828"/>
                  <a:pt x="1943567" y="2327867"/>
                  <a:pt x="1981699" y="2346932"/>
                </a:cubicBezTo>
                <a:cubicBezTo>
                  <a:pt x="2020390" y="2365998"/>
                  <a:pt x="2084877" y="2346932"/>
                  <a:pt x="2116840" y="2340764"/>
                </a:cubicBezTo>
                <a:cubicBezTo>
                  <a:pt x="2155532" y="2340764"/>
                  <a:pt x="2200392" y="2302072"/>
                  <a:pt x="2277776" y="2257212"/>
                </a:cubicBezTo>
                <a:cubicBezTo>
                  <a:pt x="2348431" y="2212352"/>
                  <a:pt x="2490301" y="2083940"/>
                  <a:pt x="2541890" y="2019453"/>
                </a:cubicBezTo>
                <a:cubicBezTo>
                  <a:pt x="2593479" y="1948798"/>
                  <a:pt x="2606377" y="1859078"/>
                  <a:pt x="2606377" y="1859078"/>
                </a:cubicBezTo>
                <a:cubicBezTo>
                  <a:pt x="2619274" y="1884872"/>
                  <a:pt x="2619274" y="1884872"/>
                  <a:pt x="2619274" y="1884872"/>
                </a:cubicBezTo>
                <a:cubicBezTo>
                  <a:pt x="2619274" y="1884872"/>
                  <a:pt x="2619274" y="1903938"/>
                  <a:pt x="2619274" y="1910667"/>
                </a:cubicBezTo>
                <a:cubicBezTo>
                  <a:pt x="2619274" y="1910667"/>
                  <a:pt x="2651237" y="1955527"/>
                  <a:pt x="2651237" y="1981322"/>
                </a:cubicBezTo>
                <a:cubicBezTo>
                  <a:pt x="2657405" y="2013285"/>
                  <a:pt x="2657405" y="2020014"/>
                  <a:pt x="2670302" y="2039079"/>
                </a:cubicBezTo>
                <a:cubicBezTo>
                  <a:pt x="2676471" y="2051977"/>
                  <a:pt x="2683200" y="2051977"/>
                  <a:pt x="2696097" y="2096837"/>
                </a:cubicBezTo>
                <a:cubicBezTo>
                  <a:pt x="2708994" y="2141697"/>
                  <a:pt x="2721892" y="2219081"/>
                  <a:pt x="2721892" y="2225249"/>
                </a:cubicBezTo>
                <a:cubicBezTo>
                  <a:pt x="2721892" y="2238146"/>
                  <a:pt x="2728060" y="2263941"/>
                  <a:pt x="2734789" y="2308801"/>
                </a:cubicBezTo>
                <a:cubicBezTo>
                  <a:pt x="2747686" y="2353661"/>
                  <a:pt x="2734789" y="2347493"/>
                  <a:pt x="2734789" y="2372727"/>
                </a:cubicBezTo>
                <a:cubicBezTo>
                  <a:pt x="2728621" y="2398522"/>
                  <a:pt x="2734789" y="2417587"/>
                  <a:pt x="2734789" y="2462447"/>
                </a:cubicBezTo>
                <a:cubicBezTo>
                  <a:pt x="2734789" y="2475345"/>
                  <a:pt x="2734789" y="2481513"/>
                  <a:pt x="2734789" y="2494410"/>
                </a:cubicBezTo>
                <a:cubicBezTo>
                  <a:pt x="2734789" y="2507308"/>
                  <a:pt x="2734789" y="2520205"/>
                  <a:pt x="2734789" y="2526373"/>
                </a:cubicBezTo>
                <a:cubicBezTo>
                  <a:pt x="2734789" y="2539270"/>
                  <a:pt x="2721892" y="2558336"/>
                  <a:pt x="2728621" y="2558336"/>
                </a:cubicBezTo>
                <a:cubicBezTo>
                  <a:pt x="2722452" y="2590299"/>
                  <a:pt x="2689929" y="2622262"/>
                  <a:pt x="2734789" y="2635159"/>
                </a:cubicBezTo>
                <a:cubicBezTo>
                  <a:pt x="2721892" y="2641327"/>
                  <a:pt x="2715723" y="2648056"/>
                  <a:pt x="2708994" y="2654225"/>
                </a:cubicBezTo>
                <a:cubicBezTo>
                  <a:pt x="2702826" y="2654225"/>
                  <a:pt x="2702826" y="2660393"/>
                  <a:pt x="2702826" y="2667122"/>
                </a:cubicBezTo>
                <a:cubicBezTo>
                  <a:pt x="2708994" y="2724879"/>
                  <a:pt x="2657966" y="2776469"/>
                  <a:pt x="2683760" y="2827497"/>
                </a:cubicBezTo>
                <a:cubicBezTo>
                  <a:pt x="2683760" y="2801702"/>
                  <a:pt x="2683760" y="2801702"/>
                  <a:pt x="2683760" y="2801702"/>
                </a:cubicBezTo>
                <a:cubicBezTo>
                  <a:pt x="2683760" y="2827497"/>
                  <a:pt x="2683760" y="2853292"/>
                  <a:pt x="2683760" y="2885255"/>
                </a:cubicBezTo>
                <a:cubicBezTo>
                  <a:pt x="2683760" y="2891423"/>
                  <a:pt x="2677592" y="2898152"/>
                  <a:pt x="2677592" y="2904320"/>
                </a:cubicBezTo>
                <a:cubicBezTo>
                  <a:pt x="2677592" y="2910488"/>
                  <a:pt x="2677592" y="2923386"/>
                  <a:pt x="2677592" y="2936283"/>
                </a:cubicBezTo>
                <a:cubicBezTo>
                  <a:pt x="2671424" y="2949180"/>
                  <a:pt x="2671424" y="2962078"/>
                  <a:pt x="2664695" y="2968246"/>
                </a:cubicBezTo>
                <a:cubicBezTo>
                  <a:pt x="2658527" y="2994041"/>
                  <a:pt x="2651798" y="3013106"/>
                  <a:pt x="2645629" y="3032172"/>
                </a:cubicBezTo>
                <a:cubicBezTo>
                  <a:pt x="2639461" y="3038340"/>
                  <a:pt x="2639461" y="3045069"/>
                  <a:pt x="2632732" y="3057966"/>
                </a:cubicBezTo>
                <a:cubicBezTo>
                  <a:pt x="2626564" y="3070863"/>
                  <a:pt x="2619835" y="3083761"/>
                  <a:pt x="2613666" y="3102826"/>
                </a:cubicBezTo>
                <a:cubicBezTo>
                  <a:pt x="2632732" y="3051237"/>
                  <a:pt x="2619835" y="3077032"/>
                  <a:pt x="2600769" y="3121892"/>
                </a:cubicBezTo>
                <a:cubicBezTo>
                  <a:pt x="2613666" y="3089929"/>
                  <a:pt x="2594601" y="3121892"/>
                  <a:pt x="2581704" y="3147687"/>
                </a:cubicBezTo>
                <a:cubicBezTo>
                  <a:pt x="2587872" y="3141518"/>
                  <a:pt x="2568806" y="3166752"/>
                  <a:pt x="2562638" y="3173481"/>
                </a:cubicBezTo>
                <a:cubicBezTo>
                  <a:pt x="2556470" y="3199276"/>
                  <a:pt x="2549741" y="3225070"/>
                  <a:pt x="2543572" y="3250304"/>
                </a:cubicBezTo>
                <a:cubicBezTo>
                  <a:pt x="2524507" y="3320959"/>
                  <a:pt x="2524507" y="3455540"/>
                  <a:pt x="2511610" y="3532923"/>
                </a:cubicBezTo>
                <a:cubicBezTo>
                  <a:pt x="2511610" y="3539092"/>
                  <a:pt x="2511610" y="3545821"/>
                  <a:pt x="2511610" y="3551989"/>
                </a:cubicBezTo>
                <a:cubicBezTo>
                  <a:pt x="2530675" y="3622644"/>
                  <a:pt x="2453852" y="3674233"/>
                  <a:pt x="2460020" y="3712364"/>
                </a:cubicBezTo>
                <a:cubicBezTo>
                  <a:pt x="2466189" y="3718532"/>
                  <a:pt x="2472917" y="3718532"/>
                  <a:pt x="2479086" y="3725261"/>
                </a:cubicBezTo>
                <a:cubicBezTo>
                  <a:pt x="2447123" y="3738159"/>
                  <a:pt x="2460020" y="3763953"/>
                  <a:pt x="2472917" y="3789187"/>
                </a:cubicBezTo>
                <a:cubicBezTo>
                  <a:pt x="2460020" y="3802084"/>
                  <a:pt x="2466749" y="3827879"/>
                  <a:pt x="2466749" y="3853113"/>
                </a:cubicBezTo>
                <a:cubicBezTo>
                  <a:pt x="2466749" y="3872178"/>
                  <a:pt x="2466749" y="3891805"/>
                  <a:pt x="2466749" y="3917039"/>
                </a:cubicBezTo>
                <a:cubicBezTo>
                  <a:pt x="2460581" y="3929936"/>
                  <a:pt x="2460581" y="3942833"/>
                  <a:pt x="2460581" y="3955731"/>
                </a:cubicBezTo>
                <a:cubicBezTo>
                  <a:pt x="2454413" y="3981525"/>
                  <a:pt x="2447684" y="4007320"/>
                  <a:pt x="2441516" y="4032553"/>
                </a:cubicBezTo>
                <a:cubicBezTo>
                  <a:pt x="2435347" y="4051619"/>
                  <a:pt x="2389926" y="4103208"/>
                  <a:pt x="2428618" y="4103208"/>
                </a:cubicBezTo>
                <a:cubicBezTo>
                  <a:pt x="2383758" y="4135171"/>
                  <a:pt x="2357963" y="4154798"/>
                  <a:pt x="2409553" y="4167134"/>
                </a:cubicBezTo>
                <a:cubicBezTo>
                  <a:pt x="2390487" y="4173302"/>
                  <a:pt x="2383758" y="4173302"/>
                  <a:pt x="2377590" y="4180032"/>
                </a:cubicBezTo>
                <a:cubicBezTo>
                  <a:pt x="2371421" y="4186200"/>
                  <a:pt x="2371421" y="4192929"/>
                  <a:pt x="2377590" y="4199097"/>
                </a:cubicBezTo>
                <a:cubicBezTo>
                  <a:pt x="2403384" y="4263023"/>
                  <a:pt x="2377590" y="4340407"/>
                  <a:pt x="2409553" y="4391435"/>
                </a:cubicBezTo>
                <a:cubicBezTo>
                  <a:pt x="2409553" y="4397604"/>
                  <a:pt x="2415721" y="4397604"/>
                  <a:pt x="2415721" y="4404333"/>
                </a:cubicBezTo>
                <a:cubicBezTo>
                  <a:pt x="2454413" y="4449193"/>
                  <a:pt x="2486376" y="4449193"/>
                  <a:pt x="2486376" y="4449193"/>
                </a:cubicBezTo>
                <a:cubicBezTo>
                  <a:pt x="2486376" y="4449193"/>
                  <a:pt x="2486376" y="4468258"/>
                  <a:pt x="2492544" y="4532745"/>
                </a:cubicBezTo>
                <a:cubicBezTo>
                  <a:pt x="2498712" y="4596671"/>
                  <a:pt x="2492544" y="4828261"/>
                  <a:pt x="2460581" y="4943776"/>
                </a:cubicBezTo>
                <a:cubicBezTo>
                  <a:pt x="2428618" y="5059291"/>
                  <a:pt x="2344505" y="5226395"/>
                  <a:pt x="2325440" y="5418733"/>
                </a:cubicBezTo>
                <a:cubicBezTo>
                  <a:pt x="2306374" y="5611071"/>
                  <a:pt x="2344505" y="6111823"/>
                  <a:pt x="2344505" y="6111823"/>
                </a:cubicBezTo>
                <a:cubicBezTo>
                  <a:pt x="2344505" y="6111823"/>
                  <a:pt x="2338337" y="6111823"/>
                  <a:pt x="2331608" y="6111823"/>
                </a:cubicBezTo>
                <a:cubicBezTo>
                  <a:pt x="2331608" y="6117991"/>
                  <a:pt x="2331608" y="6117991"/>
                  <a:pt x="2331608" y="6130889"/>
                </a:cubicBezTo>
                <a:cubicBezTo>
                  <a:pt x="2325440" y="6143786"/>
                  <a:pt x="2318711" y="6220609"/>
                  <a:pt x="2318711" y="6220609"/>
                </a:cubicBezTo>
                <a:cubicBezTo>
                  <a:pt x="2318711" y="6220609"/>
                  <a:pt x="2286748" y="6214440"/>
                  <a:pt x="2260953" y="6239674"/>
                </a:cubicBezTo>
                <a:cubicBezTo>
                  <a:pt x="2241888" y="6265469"/>
                  <a:pt x="2248056" y="6278366"/>
                  <a:pt x="2235159" y="6284534"/>
                </a:cubicBezTo>
                <a:cubicBezTo>
                  <a:pt x="2222261" y="6297432"/>
                  <a:pt x="2203196" y="6310330"/>
                  <a:pt x="2190298" y="6342292"/>
                </a:cubicBezTo>
                <a:cubicBezTo>
                  <a:pt x="2184130" y="6355190"/>
                  <a:pt x="2171233" y="6393881"/>
                  <a:pt x="2158336" y="6425844"/>
                </a:cubicBezTo>
                <a:cubicBezTo>
                  <a:pt x="2152167" y="6438741"/>
                  <a:pt x="2152167" y="6451639"/>
                  <a:pt x="2145438" y="6457807"/>
                </a:cubicBezTo>
                <a:cubicBezTo>
                  <a:pt x="2139270" y="6470705"/>
                  <a:pt x="2139270" y="6483602"/>
                  <a:pt x="2132541" y="6496499"/>
                </a:cubicBezTo>
                <a:cubicBezTo>
                  <a:pt x="2126373" y="6509397"/>
                  <a:pt x="2113475" y="6522294"/>
                  <a:pt x="2106746" y="6528462"/>
                </a:cubicBezTo>
                <a:cubicBezTo>
                  <a:pt x="2093849" y="6541359"/>
                  <a:pt x="2080952" y="6547527"/>
                  <a:pt x="2068054" y="6554257"/>
                </a:cubicBezTo>
                <a:cubicBezTo>
                  <a:pt x="2029363" y="6573322"/>
                  <a:pt x="1997400" y="6599117"/>
                  <a:pt x="1971605" y="6631080"/>
                </a:cubicBezTo>
                <a:cubicBezTo>
                  <a:pt x="1965437" y="6637248"/>
                  <a:pt x="1958708" y="6650145"/>
                  <a:pt x="1952539" y="6663042"/>
                </a:cubicBezTo>
                <a:cubicBezTo>
                  <a:pt x="1939642" y="6675940"/>
                  <a:pt x="1933474" y="6688837"/>
                  <a:pt x="1933474" y="6701734"/>
                </a:cubicBezTo>
                <a:cubicBezTo>
                  <a:pt x="1927306" y="6714632"/>
                  <a:pt x="1927306" y="6727529"/>
                  <a:pt x="1927306" y="6740426"/>
                </a:cubicBezTo>
                <a:cubicBezTo>
                  <a:pt x="1927306" y="6887904"/>
                  <a:pt x="2107307" y="6862671"/>
                  <a:pt x="2197588" y="6830147"/>
                </a:cubicBezTo>
                <a:cubicBezTo>
                  <a:pt x="2210486" y="6830147"/>
                  <a:pt x="2223383" y="6823979"/>
                  <a:pt x="2236280" y="6817249"/>
                </a:cubicBezTo>
                <a:cubicBezTo>
                  <a:pt x="2249177" y="6810520"/>
                  <a:pt x="2262075" y="6804352"/>
                  <a:pt x="2274972" y="6798184"/>
                </a:cubicBezTo>
                <a:cubicBezTo>
                  <a:pt x="2306935" y="6772389"/>
                  <a:pt x="2339459" y="6746594"/>
                  <a:pt x="2371421" y="6714632"/>
                </a:cubicBezTo>
                <a:cubicBezTo>
                  <a:pt x="2384319" y="6714632"/>
                  <a:pt x="2390487" y="6708464"/>
                  <a:pt x="2403384" y="6701734"/>
                </a:cubicBezTo>
                <a:cubicBezTo>
                  <a:pt x="2448244" y="6682669"/>
                  <a:pt x="2493665" y="6663042"/>
                  <a:pt x="2545255" y="6637808"/>
                </a:cubicBezTo>
                <a:cubicBezTo>
                  <a:pt x="2558152" y="6637808"/>
                  <a:pt x="2571049" y="6631640"/>
                  <a:pt x="2577217" y="6624912"/>
                </a:cubicBezTo>
                <a:cubicBezTo>
                  <a:pt x="2654601" y="6548088"/>
                  <a:pt x="2558152" y="6464537"/>
                  <a:pt x="2558152" y="6374816"/>
                </a:cubicBezTo>
                <a:cubicBezTo>
                  <a:pt x="2558152" y="6361919"/>
                  <a:pt x="2551984" y="6355750"/>
                  <a:pt x="2551984" y="6342853"/>
                </a:cubicBezTo>
                <a:cubicBezTo>
                  <a:pt x="2551984" y="6329956"/>
                  <a:pt x="2551984" y="6317058"/>
                  <a:pt x="2551984" y="6304161"/>
                </a:cubicBezTo>
                <a:cubicBezTo>
                  <a:pt x="2551984" y="6291264"/>
                  <a:pt x="2551984" y="6278366"/>
                  <a:pt x="2545815" y="6265469"/>
                </a:cubicBezTo>
                <a:cubicBezTo>
                  <a:pt x="2545815" y="6252572"/>
                  <a:pt x="2551984" y="6246404"/>
                  <a:pt x="2551984" y="6233506"/>
                </a:cubicBezTo>
                <a:cubicBezTo>
                  <a:pt x="2551984" y="6220609"/>
                  <a:pt x="2551984" y="6207712"/>
                  <a:pt x="2551984" y="6194814"/>
                </a:cubicBezTo>
                <a:cubicBezTo>
                  <a:pt x="2558152" y="6175749"/>
                  <a:pt x="2558152" y="6156123"/>
                  <a:pt x="2558152" y="6149954"/>
                </a:cubicBezTo>
                <a:cubicBezTo>
                  <a:pt x="2551984" y="6143786"/>
                  <a:pt x="2551984" y="6143786"/>
                  <a:pt x="2551984" y="6143786"/>
                </a:cubicBezTo>
                <a:cubicBezTo>
                  <a:pt x="2551984" y="6143786"/>
                  <a:pt x="2571049" y="6034439"/>
                  <a:pt x="2596844" y="5931822"/>
                </a:cubicBezTo>
                <a:cubicBezTo>
                  <a:pt x="2596844" y="5918924"/>
                  <a:pt x="2596844" y="5912756"/>
                  <a:pt x="2603012" y="5906027"/>
                </a:cubicBezTo>
                <a:cubicBezTo>
                  <a:pt x="2680396" y="5751820"/>
                  <a:pt x="2757219" y="5623408"/>
                  <a:pt x="2763948" y="5443967"/>
                </a:cubicBezTo>
                <a:cubicBezTo>
                  <a:pt x="2763948" y="5431070"/>
                  <a:pt x="2770116" y="5418173"/>
                  <a:pt x="2770116" y="5399107"/>
                </a:cubicBezTo>
                <a:cubicBezTo>
                  <a:pt x="2776284" y="5276863"/>
                  <a:pt x="2770116" y="5123217"/>
                  <a:pt x="2783014" y="5090693"/>
                </a:cubicBezTo>
                <a:cubicBezTo>
                  <a:pt x="2795911" y="5045833"/>
                  <a:pt x="2814976" y="5032936"/>
                  <a:pt x="2860397" y="4956113"/>
                </a:cubicBezTo>
                <a:cubicBezTo>
                  <a:pt x="2886192" y="4904523"/>
                  <a:pt x="2911986" y="4763775"/>
                  <a:pt x="2931052" y="4660596"/>
                </a:cubicBezTo>
                <a:cubicBezTo>
                  <a:pt x="2931052" y="4660596"/>
                  <a:pt x="2931052" y="4654428"/>
                  <a:pt x="2931052" y="4647699"/>
                </a:cubicBezTo>
                <a:cubicBezTo>
                  <a:pt x="2943949" y="4596110"/>
                  <a:pt x="2943949" y="4545081"/>
                  <a:pt x="3014604" y="4532184"/>
                </a:cubicBezTo>
                <a:cubicBezTo>
                  <a:pt x="3014604" y="4532184"/>
                  <a:pt x="3020773" y="4532184"/>
                  <a:pt x="3027502" y="4532184"/>
                </a:cubicBezTo>
                <a:cubicBezTo>
                  <a:pt x="3117783" y="4519287"/>
                  <a:pt x="3079091" y="4390874"/>
                  <a:pt x="3123951" y="4352182"/>
                </a:cubicBezTo>
                <a:cubicBezTo>
                  <a:pt x="3130119" y="4339285"/>
                  <a:pt x="3130119" y="4333117"/>
                  <a:pt x="3136848" y="4320220"/>
                </a:cubicBezTo>
                <a:cubicBezTo>
                  <a:pt x="3143016" y="4307322"/>
                  <a:pt x="3149746" y="4301154"/>
                  <a:pt x="3155914" y="4288257"/>
                </a:cubicBezTo>
                <a:cubicBezTo>
                  <a:pt x="3233298" y="4166013"/>
                  <a:pt x="3278158" y="4031432"/>
                  <a:pt x="3329747" y="3903020"/>
                </a:cubicBezTo>
                <a:cubicBezTo>
                  <a:pt x="3432925" y="3979843"/>
                  <a:pt x="3400402" y="4108255"/>
                  <a:pt x="3451991" y="4191807"/>
                </a:cubicBezTo>
                <a:cubicBezTo>
                  <a:pt x="3458159" y="4204705"/>
                  <a:pt x="3458159" y="4217602"/>
                  <a:pt x="3464888" y="4230499"/>
                </a:cubicBezTo>
                <a:cubicBezTo>
                  <a:pt x="3471057" y="4236668"/>
                  <a:pt x="3477786" y="4249565"/>
                  <a:pt x="3483954" y="4262462"/>
                </a:cubicBezTo>
                <a:cubicBezTo>
                  <a:pt x="3483954" y="4268631"/>
                  <a:pt x="3490122" y="4281528"/>
                  <a:pt x="3496851" y="4288257"/>
                </a:cubicBezTo>
                <a:cubicBezTo>
                  <a:pt x="3515917" y="4307322"/>
                  <a:pt x="3528814" y="4333117"/>
                  <a:pt x="3535543" y="4358911"/>
                </a:cubicBezTo>
                <a:cubicBezTo>
                  <a:pt x="3541711" y="4371809"/>
                  <a:pt x="3541711" y="4377977"/>
                  <a:pt x="3548440" y="4384706"/>
                </a:cubicBezTo>
                <a:cubicBezTo>
                  <a:pt x="3542272" y="4416669"/>
                  <a:pt x="3548440" y="4436295"/>
                  <a:pt x="3561338" y="4455361"/>
                </a:cubicBezTo>
                <a:cubicBezTo>
                  <a:pt x="3561338" y="4461529"/>
                  <a:pt x="3567506" y="4468258"/>
                  <a:pt x="3567506" y="4474427"/>
                </a:cubicBezTo>
                <a:cubicBezTo>
                  <a:pt x="3586572" y="4487324"/>
                  <a:pt x="3612366" y="4500221"/>
                  <a:pt x="3631992" y="4513118"/>
                </a:cubicBezTo>
                <a:cubicBezTo>
                  <a:pt x="3638161" y="4513118"/>
                  <a:pt x="3644890" y="4519287"/>
                  <a:pt x="3651058" y="4519287"/>
                </a:cubicBezTo>
                <a:cubicBezTo>
                  <a:pt x="3741339" y="4545081"/>
                  <a:pt x="3715545" y="4647699"/>
                  <a:pt x="3747507" y="4724522"/>
                </a:cubicBezTo>
                <a:lnTo>
                  <a:pt x="3747507" y="4730690"/>
                </a:lnTo>
                <a:cubicBezTo>
                  <a:pt x="3760405" y="4814242"/>
                  <a:pt x="3779470" y="4923028"/>
                  <a:pt x="3792367" y="4948823"/>
                </a:cubicBezTo>
                <a:cubicBezTo>
                  <a:pt x="3837228" y="5032375"/>
                  <a:pt x="3856854" y="5038543"/>
                  <a:pt x="3869752" y="5083403"/>
                </a:cubicBezTo>
                <a:cubicBezTo>
                  <a:pt x="3882649" y="5122095"/>
                  <a:pt x="3869752" y="5314433"/>
                  <a:pt x="3888817" y="5442846"/>
                </a:cubicBezTo>
                <a:cubicBezTo>
                  <a:pt x="3888817" y="5455743"/>
                  <a:pt x="3894985" y="5468640"/>
                  <a:pt x="3894985" y="5481538"/>
                </a:cubicBezTo>
                <a:cubicBezTo>
                  <a:pt x="3901154" y="5520230"/>
                  <a:pt x="3907883" y="5558361"/>
                  <a:pt x="3920780" y="5590884"/>
                </a:cubicBezTo>
                <a:cubicBezTo>
                  <a:pt x="3926948" y="5603781"/>
                  <a:pt x="3933677" y="5616679"/>
                  <a:pt x="3939846" y="5629576"/>
                </a:cubicBezTo>
                <a:cubicBezTo>
                  <a:pt x="3965640" y="5719297"/>
                  <a:pt x="4068819" y="5796680"/>
                  <a:pt x="4055921" y="5925092"/>
                </a:cubicBezTo>
                <a:cubicBezTo>
                  <a:pt x="4062090" y="5931261"/>
                  <a:pt x="4062090" y="5944158"/>
                  <a:pt x="4062090" y="5950887"/>
                </a:cubicBezTo>
                <a:cubicBezTo>
                  <a:pt x="4087884" y="6047337"/>
                  <a:pt x="4100781" y="6137057"/>
                  <a:pt x="4100781" y="6137057"/>
                </a:cubicBezTo>
                <a:cubicBezTo>
                  <a:pt x="4100781" y="6137057"/>
                  <a:pt x="4100781" y="6137057"/>
                  <a:pt x="4094613" y="6149954"/>
                </a:cubicBezTo>
                <a:cubicBezTo>
                  <a:pt x="4094613" y="6149954"/>
                  <a:pt x="4094613" y="6169020"/>
                  <a:pt x="4100781" y="6194814"/>
                </a:cubicBezTo>
                <a:cubicBezTo>
                  <a:pt x="4132744" y="6329395"/>
                  <a:pt x="4087884" y="6464537"/>
                  <a:pt x="4094613" y="6586219"/>
                </a:cubicBezTo>
                <a:cubicBezTo>
                  <a:pt x="4100781" y="6612014"/>
                  <a:pt x="4107510" y="6631080"/>
                  <a:pt x="4133305" y="6643977"/>
                </a:cubicBezTo>
                <a:cubicBezTo>
                  <a:pt x="4152370" y="6656874"/>
                  <a:pt x="4178165" y="6663042"/>
                  <a:pt x="4216857" y="6663042"/>
                </a:cubicBezTo>
                <a:cubicBezTo>
                  <a:pt x="4229754" y="6663042"/>
                  <a:pt x="4242652" y="6669211"/>
                  <a:pt x="4242652" y="6675940"/>
                </a:cubicBezTo>
                <a:cubicBezTo>
                  <a:pt x="4248820" y="6682108"/>
                  <a:pt x="4255549" y="6701734"/>
                  <a:pt x="4274615" y="6720800"/>
                </a:cubicBezTo>
                <a:cubicBezTo>
                  <a:pt x="4280783" y="6726968"/>
                  <a:pt x="4300409" y="6733698"/>
                  <a:pt x="4313307" y="6739866"/>
                </a:cubicBezTo>
                <a:cubicBezTo>
                  <a:pt x="4345270" y="6752763"/>
                  <a:pt x="4377793" y="6758931"/>
                  <a:pt x="4403588" y="6771828"/>
                </a:cubicBezTo>
                <a:cubicBezTo>
                  <a:pt x="4416485" y="6777996"/>
                  <a:pt x="4435551" y="6777996"/>
                  <a:pt x="4448448" y="6784726"/>
                </a:cubicBezTo>
                <a:cubicBezTo>
                  <a:pt x="4461345" y="6791455"/>
                  <a:pt x="4474243" y="6797623"/>
                  <a:pt x="4487140" y="6797623"/>
                </a:cubicBezTo>
                <a:cubicBezTo>
                  <a:pt x="4500037" y="6803792"/>
                  <a:pt x="4512934" y="6803792"/>
                  <a:pt x="4532000" y="6803792"/>
                </a:cubicBezTo>
                <a:cubicBezTo>
                  <a:pt x="4609384" y="6803792"/>
                  <a:pt x="4712001" y="6803792"/>
                  <a:pt x="4737796" y="6726968"/>
                </a:cubicBezTo>
                <a:cubicBezTo>
                  <a:pt x="4737796" y="6624351"/>
                  <a:pt x="4628449" y="6572761"/>
                  <a:pt x="4563963" y="6527901"/>
                </a:cubicBezTo>
                <a:cubicBezTo>
                  <a:pt x="4557794" y="6521733"/>
                  <a:pt x="4544897" y="6508835"/>
                  <a:pt x="4538168" y="6502107"/>
                </a:cubicBezTo>
                <a:cubicBezTo>
                  <a:pt x="4532000" y="6495939"/>
                  <a:pt x="4532000" y="6483041"/>
                  <a:pt x="4525271" y="6476312"/>
                </a:cubicBezTo>
                <a:cubicBezTo>
                  <a:pt x="4519103" y="6463415"/>
                  <a:pt x="4519103" y="6457246"/>
                  <a:pt x="4512374" y="6444349"/>
                </a:cubicBezTo>
                <a:cubicBezTo>
                  <a:pt x="4499476" y="6431452"/>
                  <a:pt x="4493308" y="6412386"/>
                  <a:pt x="4480411" y="6392760"/>
                </a:cubicBezTo>
                <a:cubicBezTo>
                  <a:pt x="4480411" y="6386592"/>
                  <a:pt x="4474243" y="6379862"/>
                  <a:pt x="4474243" y="6366965"/>
                </a:cubicBezTo>
                <a:cubicBezTo>
                  <a:pt x="4468074" y="6354068"/>
                  <a:pt x="4461345" y="6341171"/>
                  <a:pt x="4461345" y="6335002"/>
                </a:cubicBezTo>
                <a:cubicBezTo>
                  <a:pt x="4448448" y="6303040"/>
                  <a:pt x="4429382" y="6290142"/>
                  <a:pt x="4416485" y="6277245"/>
                </a:cubicBezTo>
                <a:cubicBezTo>
                  <a:pt x="4403588" y="6271077"/>
                  <a:pt x="4410317" y="6264348"/>
                  <a:pt x="4390690" y="6232385"/>
                </a:cubicBezTo>
                <a:cubicBezTo>
                  <a:pt x="4371625" y="6206590"/>
                  <a:pt x="4332933" y="6213319"/>
                  <a:pt x="4332933" y="6213319"/>
                </a:cubicBezTo>
                <a:cubicBezTo>
                  <a:pt x="4332933" y="6213319"/>
                  <a:pt x="4326765" y="6136496"/>
                  <a:pt x="4326765" y="6123599"/>
                </a:cubicBezTo>
                <a:cubicBezTo>
                  <a:pt x="4320596" y="6110701"/>
                  <a:pt x="4320596" y="6110701"/>
                  <a:pt x="4320596" y="6110701"/>
                </a:cubicBezTo>
                <a:cubicBezTo>
                  <a:pt x="4320596" y="6104533"/>
                  <a:pt x="4314428" y="6110701"/>
                  <a:pt x="4314428" y="6110701"/>
                </a:cubicBezTo>
                <a:cubicBezTo>
                  <a:pt x="4314428" y="6110701"/>
                  <a:pt x="4327325" y="5911634"/>
                  <a:pt x="4333494" y="5719297"/>
                </a:cubicBezTo>
                <a:cubicBezTo>
                  <a:pt x="4333494" y="5706399"/>
                  <a:pt x="4333494" y="5693502"/>
                  <a:pt x="4333494" y="5687334"/>
                </a:cubicBezTo>
                <a:cubicBezTo>
                  <a:pt x="4320596" y="5655371"/>
                  <a:pt x="4320596" y="5629576"/>
                  <a:pt x="4333494" y="5603781"/>
                </a:cubicBezTo>
                <a:cubicBezTo>
                  <a:pt x="4333494" y="5590884"/>
                  <a:pt x="4333494" y="5584716"/>
                  <a:pt x="4333494" y="5571819"/>
                </a:cubicBezTo>
                <a:cubicBezTo>
                  <a:pt x="4333494" y="5507893"/>
                  <a:pt x="4333494" y="5456304"/>
                  <a:pt x="4327325" y="5411444"/>
                </a:cubicBezTo>
                <a:cubicBezTo>
                  <a:pt x="4308260" y="5219106"/>
                  <a:pt x="4217979" y="5052001"/>
                  <a:pt x="4192184" y="4936486"/>
                </a:cubicBezTo>
                <a:cubicBezTo>
                  <a:pt x="4160221" y="4820971"/>
                  <a:pt x="4153492" y="4596110"/>
                  <a:pt x="4160221" y="4525455"/>
                </a:cubicBezTo>
                <a:cubicBezTo>
                  <a:pt x="4166389" y="4461529"/>
                  <a:pt x="4160221" y="4448632"/>
                  <a:pt x="4160221" y="4448632"/>
                </a:cubicBezTo>
                <a:cubicBezTo>
                  <a:pt x="4160221" y="4448632"/>
                  <a:pt x="4205081" y="4448632"/>
                  <a:pt x="4243773" y="4384706"/>
                </a:cubicBezTo>
                <a:cubicBezTo>
                  <a:pt x="4249942" y="4371809"/>
                  <a:pt x="4256671" y="4358911"/>
                  <a:pt x="4262839" y="4346014"/>
                </a:cubicBezTo>
                <a:cubicBezTo>
                  <a:pt x="4269007" y="4333117"/>
                  <a:pt x="4275736" y="4320220"/>
                  <a:pt x="4275736" y="4307322"/>
                </a:cubicBezTo>
                <a:cubicBezTo>
                  <a:pt x="4281905" y="4288257"/>
                  <a:pt x="4281905" y="4262462"/>
                  <a:pt x="4275736" y="4236668"/>
                </a:cubicBezTo>
                <a:cubicBezTo>
                  <a:pt x="4269568" y="4217602"/>
                  <a:pt x="4262839" y="4191807"/>
                  <a:pt x="4256671" y="4172742"/>
                </a:cubicBezTo>
                <a:cubicBezTo>
                  <a:pt x="4243773" y="4146947"/>
                  <a:pt x="4256671" y="4095919"/>
                  <a:pt x="4224708" y="4102087"/>
                </a:cubicBezTo>
                <a:cubicBezTo>
                  <a:pt x="4237605" y="4063395"/>
                  <a:pt x="4243773" y="4038161"/>
                  <a:pt x="4192745" y="4031432"/>
                </a:cubicBezTo>
                <a:cubicBezTo>
                  <a:pt x="4205642" y="4025264"/>
                  <a:pt x="4218539" y="4012367"/>
                  <a:pt x="4218539" y="4005637"/>
                </a:cubicBezTo>
                <a:cubicBezTo>
                  <a:pt x="4218539" y="4005637"/>
                  <a:pt x="4218539" y="3999469"/>
                  <a:pt x="4218539" y="3992740"/>
                </a:cubicBezTo>
                <a:cubicBezTo>
                  <a:pt x="4179847" y="3954048"/>
                  <a:pt x="4179847" y="3877225"/>
                  <a:pt x="4173679" y="3832365"/>
                </a:cubicBezTo>
                <a:cubicBezTo>
                  <a:pt x="4173679" y="3826197"/>
                  <a:pt x="4173679" y="3826197"/>
                  <a:pt x="4173679" y="3819468"/>
                </a:cubicBezTo>
                <a:cubicBezTo>
                  <a:pt x="4173679" y="3813299"/>
                  <a:pt x="4173679" y="3806570"/>
                  <a:pt x="4173679" y="3806570"/>
                </a:cubicBezTo>
                <a:cubicBezTo>
                  <a:pt x="4173679" y="3793673"/>
                  <a:pt x="4173679" y="3780776"/>
                  <a:pt x="4173679" y="3767879"/>
                </a:cubicBezTo>
                <a:cubicBezTo>
                  <a:pt x="4173679" y="3742084"/>
                  <a:pt x="4167511" y="3723019"/>
                  <a:pt x="4160782" y="3697224"/>
                </a:cubicBezTo>
                <a:cubicBezTo>
                  <a:pt x="4160782" y="3678158"/>
                  <a:pt x="4166950" y="3639466"/>
                  <a:pt x="4147885" y="3633298"/>
                </a:cubicBezTo>
                <a:cubicBezTo>
                  <a:pt x="4147885" y="3620401"/>
                  <a:pt x="4154053" y="3607503"/>
                  <a:pt x="4154053" y="3601335"/>
                </a:cubicBezTo>
                <a:cubicBezTo>
                  <a:pt x="4154053" y="3543578"/>
                  <a:pt x="4128258" y="3491989"/>
                  <a:pt x="4128258" y="3440960"/>
                </a:cubicBezTo>
                <a:cubicBezTo>
                  <a:pt x="4128258" y="3421894"/>
                  <a:pt x="4128258" y="3408997"/>
                  <a:pt x="4128258" y="3396100"/>
                </a:cubicBezTo>
                <a:cubicBezTo>
                  <a:pt x="4122090" y="3364137"/>
                  <a:pt x="4115361" y="3338342"/>
                  <a:pt x="4115361" y="3325445"/>
                </a:cubicBezTo>
                <a:cubicBezTo>
                  <a:pt x="4121529" y="3319277"/>
                  <a:pt x="4115361" y="3306379"/>
                  <a:pt x="4109192" y="3293482"/>
                </a:cubicBezTo>
                <a:cubicBezTo>
                  <a:pt x="4109192" y="3274417"/>
                  <a:pt x="4109192" y="3261519"/>
                  <a:pt x="4103024" y="3241893"/>
                </a:cubicBezTo>
                <a:cubicBezTo>
                  <a:pt x="4103024" y="3222827"/>
                  <a:pt x="4103024" y="3209930"/>
                  <a:pt x="4096856" y="3190304"/>
                </a:cubicBezTo>
                <a:cubicBezTo>
                  <a:pt x="4090688" y="3177406"/>
                  <a:pt x="4083959" y="3171238"/>
                  <a:pt x="4077791" y="3158341"/>
                </a:cubicBezTo>
                <a:cubicBezTo>
                  <a:pt x="3923584" y="3106752"/>
                  <a:pt x="4026201" y="2927311"/>
                  <a:pt x="3942649" y="2817964"/>
                </a:cubicBezTo>
                <a:cubicBezTo>
                  <a:pt x="3936481" y="2805067"/>
                  <a:pt x="3929752" y="2792170"/>
                  <a:pt x="3923584" y="2779272"/>
                </a:cubicBezTo>
                <a:cubicBezTo>
                  <a:pt x="3910686" y="2740581"/>
                  <a:pt x="3904518" y="2708618"/>
                  <a:pt x="3923584" y="2669926"/>
                </a:cubicBezTo>
                <a:cubicBezTo>
                  <a:pt x="3917416" y="2657028"/>
                  <a:pt x="3910686" y="2644131"/>
                  <a:pt x="3904518" y="2631234"/>
                </a:cubicBezTo>
                <a:cubicBezTo>
                  <a:pt x="3904518" y="2625066"/>
                  <a:pt x="3904518" y="2612168"/>
                  <a:pt x="3904518" y="2599271"/>
                </a:cubicBezTo>
                <a:cubicBezTo>
                  <a:pt x="3904518" y="2586374"/>
                  <a:pt x="3898350" y="2567308"/>
                  <a:pt x="3898350" y="2554411"/>
                </a:cubicBezTo>
                <a:cubicBezTo>
                  <a:pt x="3898350" y="2502821"/>
                  <a:pt x="3898350" y="2457961"/>
                  <a:pt x="3911247" y="2406933"/>
                </a:cubicBezTo>
                <a:cubicBezTo>
                  <a:pt x="3911247" y="2394036"/>
                  <a:pt x="3911247" y="2381138"/>
                  <a:pt x="3911247" y="2368241"/>
                </a:cubicBezTo>
                <a:cubicBezTo>
                  <a:pt x="3911247" y="2342446"/>
                  <a:pt x="3898350" y="2349175"/>
                  <a:pt x="3911247" y="2304315"/>
                </a:cubicBezTo>
                <a:cubicBezTo>
                  <a:pt x="3917416" y="2259455"/>
                  <a:pt x="3924144" y="2233660"/>
                  <a:pt x="3917416" y="2220763"/>
                </a:cubicBezTo>
                <a:cubicBezTo>
                  <a:pt x="3917416" y="2214595"/>
                  <a:pt x="3936481" y="2137211"/>
                  <a:pt x="3949378" y="2092351"/>
                </a:cubicBezTo>
                <a:cubicBezTo>
                  <a:pt x="3962276" y="2047491"/>
                  <a:pt x="3962276" y="2047491"/>
                  <a:pt x="3975173" y="2034593"/>
                </a:cubicBezTo>
                <a:cubicBezTo>
                  <a:pt x="3981341" y="2015528"/>
                  <a:pt x="3988070" y="2008799"/>
                  <a:pt x="3988070" y="1976836"/>
                </a:cubicBezTo>
                <a:cubicBezTo>
                  <a:pt x="3994238" y="1951041"/>
                  <a:pt x="4026762" y="1906181"/>
                  <a:pt x="4026762" y="1906181"/>
                </a:cubicBezTo>
                <a:cubicBezTo>
                  <a:pt x="4026762" y="1900013"/>
                  <a:pt x="4020594" y="1880386"/>
                  <a:pt x="4020594" y="1880386"/>
                </a:cubicBezTo>
                <a:cubicBezTo>
                  <a:pt x="4039659" y="1854592"/>
                  <a:pt x="4039659" y="1854592"/>
                  <a:pt x="4039659" y="1854592"/>
                </a:cubicBezTo>
                <a:cubicBezTo>
                  <a:pt x="4039659" y="1854592"/>
                  <a:pt x="4052557" y="1944312"/>
                  <a:pt x="4104146" y="2014967"/>
                </a:cubicBezTo>
                <a:cubicBezTo>
                  <a:pt x="4155735" y="2078893"/>
                  <a:pt x="4329569" y="2214034"/>
                  <a:pt x="4406391" y="2258894"/>
                </a:cubicBezTo>
                <a:cubicBezTo>
                  <a:pt x="4477046" y="2310483"/>
                  <a:pt x="4522467" y="2342446"/>
                  <a:pt x="4560598" y="2348615"/>
                </a:cubicBezTo>
                <a:cubicBezTo>
                  <a:pt x="4599290" y="2348615"/>
                  <a:pt x="4663777" y="2374409"/>
                  <a:pt x="4702469" y="2348615"/>
                </a:cubicBezTo>
                <a:cubicBezTo>
                  <a:pt x="4741160" y="2329549"/>
                  <a:pt x="4805647" y="2181510"/>
                  <a:pt x="4856676" y="2046930"/>
                </a:cubicBezTo>
                <a:cubicBezTo>
                  <a:pt x="4908265" y="1918518"/>
                  <a:pt x="4875741" y="1571973"/>
                  <a:pt x="4914433" y="1436831"/>
                </a:cubicBezTo>
                <a:cubicBezTo>
                  <a:pt x="4953125" y="1302251"/>
                  <a:pt x="4972190" y="1256830"/>
                  <a:pt x="4978920" y="1224867"/>
                </a:cubicBezTo>
                <a:cubicBezTo>
                  <a:pt x="4985088" y="1211970"/>
                  <a:pt x="4978920" y="1192904"/>
                  <a:pt x="4978920" y="1173278"/>
                </a:cubicBezTo>
                <a:cubicBezTo>
                  <a:pt x="5319857" y="1173278"/>
                  <a:pt x="5319857" y="1173278"/>
                  <a:pt x="5319857" y="1173278"/>
                </a:cubicBezTo>
                <a:cubicBezTo>
                  <a:pt x="5319857" y="1577580"/>
                  <a:pt x="5319857" y="1577580"/>
                  <a:pt x="5319857" y="1577580"/>
                </a:cubicBezTo>
                <a:cubicBezTo>
                  <a:pt x="5319857" y="1616272"/>
                  <a:pt x="5351820" y="1641506"/>
                  <a:pt x="5384343" y="1641506"/>
                </a:cubicBezTo>
                <a:cubicBezTo>
                  <a:pt x="5487522" y="1641506"/>
                  <a:pt x="5487522" y="1641506"/>
                  <a:pt x="5487522" y="1641506"/>
                </a:cubicBezTo>
                <a:cubicBezTo>
                  <a:pt x="5526214" y="1641506"/>
                  <a:pt x="5552008" y="1615711"/>
                  <a:pt x="5552008" y="1577580"/>
                </a:cubicBezTo>
                <a:cubicBezTo>
                  <a:pt x="5552008" y="1173278"/>
                  <a:pt x="5552008" y="1173278"/>
                  <a:pt x="5552008" y="1173278"/>
                </a:cubicBezTo>
                <a:cubicBezTo>
                  <a:pt x="5558177" y="1173278"/>
                  <a:pt x="5558177" y="1173278"/>
                  <a:pt x="5558177" y="1173278"/>
                </a:cubicBezTo>
                <a:cubicBezTo>
                  <a:pt x="5558177" y="1506925"/>
                  <a:pt x="5558177" y="1506925"/>
                  <a:pt x="5558177" y="1506925"/>
                </a:cubicBezTo>
                <a:cubicBezTo>
                  <a:pt x="5558177" y="1532720"/>
                  <a:pt x="5577242" y="1558515"/>
                  <a:pt x="5609766" y="1558515"/>
                </a:cubicBezTo>
                <a:cubicBezTo>
                  <a:pt x="5693318" y="1558515"/>
                  <a:pt x="5693318" y="1558515"/>
                  <a:pt x="5693318" y="1558515"/>
                </a:cubicBezTo>
                <a:cubicBezTo>
                  <a:pt x="5725281" y="1558515"/>
                  <a:pt x="5751075" y="1532720"/>
                  <a:pt x="5751075" y="1506925"/>
                </a:cubicBezTo>
                <a:cubicBezTo>
                  <a:pt x="5751075" y="1423373"/>
                  <a:pt x="5751075" y="1423373"/>
                  <a:pt x="5751075" y="1423373"/>
                </a:cubicBezTo>
                <a:cubicBezTo>
                  <a:pt x="5770141" y="1462065"/>
                  <a:pt x="5815562" y="1487299"/>
                  <a:pt x="5860422" y="1487299"/>
                </a:cubicBezTo>
                <a:cubicBezTo>
                  <a:pt x="5931077" y="1487299"/>
                  <a:pt x="5989395" y="1429542"/>
                  <a:pt x="5989395" y="1358887"/>
                </a:cubicBezTo>
                <a:cubicBezTo>
                  <a:pt x="5989395" y="1172717"/>
                  <a:pt x="5989395" y="1172717"/>
                  <a:pt x="5989395" y="1172717"/>
                </a:cubicBezTo>
                <a:cubicBezTo>
                  <a:pt x="6189023" y="1172717"/>
                  <a:pt x="6189023" y="1172717"/>
                  <a:pt x="6189023" y="1172717"/>
                </a:cubicBezTo>
                <a:cubicBezTo>
                  <a:pt x="6427343" y="1172717"/>
                  <a:pt x="6427343" y="1172717"/>
                  <a:pt x="6427343" y="1172717"/>
                </a:cubicBezTo>
                <a:cubicBezTo>
                  <a:pt x="6453137" y="1172717"/>
                  <a:pt x="6472203" y="1153651"/>
                  <a:pt x="6472203" y="1127857"/>
                </a:cubicBezTo>
                <a:cubicBezTo>
                  <a:pt x="6472203" y="1102062"/>
                  <a:pt x="6444726" y="1089726"/>
                  <a:pt x="6418931" y="1089726"/>
                </a:cubicBezTo>
                <a:lnTo>
                  <a:pt x="6418931" y="1089726"/>
                </a:lnTo>
                <a:close/>
                <a:moveTo>
                  <a:pt x="2505441" y="1211409"/>
                </a:moveTo>
                <a:cubicBezTo>
                  <a:pt x="2428057" y="1282064"/>
                  <a:pt x="2357403" y="1449168"/>
                  <a:pt x="2344505" y="1468233"/>
                </a:cubicBezTo>
                <a:cubicBezTo>
                  <a:pt x="2331608" y="1481131"/>
                  <a:pt x="2222261" y="1538888"/>
                  <a:pt x="2183569" y="1602814"/>
                </a:cubicBezTo>
                <a:cubicBezTo>
                  <a:pt x="2144877" y="1660572"/>
                  <a:pt x="2119083" y="1782815"/>
                  <a:pt x="2119083" y="1782815"/>
                </a:cubicBezTo>
                <a:cubicBezTo>
                  <a:pt x="2119083" y="1782815"/>
                  <a:pt x="2119083" y="1788984"/>
                  <a:pt x="2080391" y="1712161"/>
                </a:cubicBezTo>
                <a:cubicBezTo>
                  <a:pt x="2054596" y="1680198"/>
                  <a:pt x="2035531" y="1660572"/>
                  <a:pt x="2015904" y="1635338"/>
                </a:cubicBezTo>
                <a:cubicBezTo>
                  <a:pt x="2009736" y="1622440"/>
                  <a:pt x="1996839" y="1603375"/>
                  <a:pt x="1990110" y="1583748"/>
                </a:cubicBezTo>
                <a:cubicBezTo>
                  <a:pt x="1983942" y="1506925"/>
                  <a:pt x="1932352" y="1455336"/>
                  <a:pt x="1932352" y="1384681"/>
                </a:cubicBezTo>
                <a:cubicBezTo>
                  <a:pt x="1926184" y="1358887"/>
                  <a:pt x="1926184" y="1345990"/>
                  <a:pt x="1926184" y="1333092"/>
                </a:cubicBezTo>
                <a:cubicBezTo>
                  <a:pt x="1983942" y="1301129"/>
                  <a:pt x="2009736" y="1275335"/>
                  <a:pt x="2042260" y="1262437"/>
                </a:cubicBezTo>
                <a:cubicBezTo>
                  <a:pt x="2068054" y="1249540"/>
                  <a:pt x="2080952" y="1236643"/>
                  <a:pt x="2087120" y="1223746"/>
                </a:cubicBezTo>
                <a:cubicBezTo>
                  <a:pt x="2093288" y="1210848"/>
                  <a:pt x="2100017" y="1191783"/>
                  <a:pt x="2106186" y="1178885"/>
                </a:cubicBezTo>
                <a:lnTo>
                  <a:pt x="2106186" y="1178885"/>
                </a:lnTo>
                <a:cubicBezTo>
                  <a:pt x="2544133" y="1178885"/>
                  <a:pt x="2544133" y="1178885"/>
                  <a:pt x="2544133" y="1178885"/>
                </a:cubicBezTo>
                <a:cubicBezTo>
                  <a:pt x="2531236" y="1186175"/>
                  <a:pt x="2518338" y="1199072"/>
                  <a:pt x="2505441" y="1211409"/>
                </a:cubicBezTo>
                <a:lnTo>
                  <a:pt x="2505441" y="1211409"/>
                </a:lnTo>
                <a:close/>
                <a:moveTo>
                  <a:pt x="4526953" y="1179446"/>
                </a:moveTo>
                <a:cubicBezTo>
                  <a:pt x="4533122" y="1205241"/>
                  <a:pt x="4546019" y="1243372"/>
                  <a:pt x="4584711" y="1262998"/>
                </a:cubicBezTo>
                <a:cubicBezTo>
                  <a:pt x="4629571" y="1282064"/>
                  <a:pt x="4694057" y="1307858"/>
                  <a:pt x="4700786" y="1320756"/>
                </a:cubicBezTo>
                <a:cubicBezTo>
                  <a:pt x="4706955" y="1333653"/>
                  <a:pt x="4713684" y="1339821"/>
                  <a:pt x="4668824" y="1494028"/>
                </a:cubicBezTo>
                <a:cubicBezTo>
                  <a:pt x="4630132" y="1648235"/>
                  <a:pt x="4598169" y="1641506"/>
                  <a:pt x="4552748" y="1712161"/>
                </a:cubicBezTo>
                <a:cubicBezTo>
                  <a:pt x="4514056" y="1788984"/>
                  <a:pt x="4514056" y="1782815"/>
                  <a:pt x="4514056" y="1782815"/>
                </a:cubicBezTo>
                <a:cubicBezTo>
                  <a:pt x="4514056" y="1782815"/>
                  <a:pt x="4488261" y="1660572"/>
                  <a:pt x="4449569" y="1602814"/>
                </a:cubicBezTo>
                <a:cubicBezTo>
                  <a:pt x="4410878" y="1538888"/>
                  <a:pt x="4301531" y="1480570"/>
                  <a:pt x="4288633" y="1468233"/>
                </a:cubicBezTo>
                <a:cubicBezTo>
                  <a:pt x="4275736" y="1449168"/>
                  <a:pt x="4205081" y="1282064"/>
                  <a:pt x="4127698" y="1211409"/>
                </a:cubicBezTo>
                <a:cubicBezTo>
                  <a:pt x="4114800" y="1198512"/>
                  <a:pt x="4101903" y="1185614"/>
                  <a:pt x="4089006" y="1179446"/>
                </a:cubicBezTo>
                <a:cubicBezTo>
                  <a:pt x="4526953" y="1179446"/>
                  <a:pt x="4526953" y="1179446"/>
                  <a:pt x="4526953" y="1179446"/>
                </a:cubicBezTo>
                <a:lnTo>
                  <a:pt x="4526953" y="1179446"/>
                </a:lnTo>
                <a:lnTo>
                  <a:pt x="4526953" y="1179446"/>
                </a:lnTo>
                <a:close/>
              </a:path>
            </a:pathLst>
          </a:custGeom>
          <a:solidFill>
            <a:schemeClr val="accent1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3916ED5-EB01-4761-887E-70DF0F8D7236}"/>
              </a:ext>
            </a:extLst>
          </p:cNvPr>
          <p:cNvGrpSpPr/>
          <p:nvPr/>
        </p:nvGrpSpPr>
        <p:grpSpPr>
          <a:xfrm>
            <a:off x="9872451" y="1580716"/>
            <a:ext cx="2068705" cy="1942884"/>
            <a:chOff x="3264772" y="4052794"/>
            <a:chExt cx="2352142" cy="2209083"/>
          </a:xfrm>
          <a:solidFill>
            <a:schemeClr val="accent4"/>
          </a:solidFill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xmlns="" id="{E4683BE8-AEF9-4A39-BF9B-E7F09FCED0CF}"/>
                </a:ext>
              </a:extLst>
            </p:cNvPr>
            <p:cNvSpPr/>
            <p:nvPr/>
          </p:nvSpPr>
          <p:spPr>
            <a:xfrm>
              <a:off x="3649830" y="4052794"/>
              <a:ext cx="1450791" cy="1891515"/>
            </a:xfrm>
            <a:custGeom>
              <a:avLst/>
              <a:gdLst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3442 h 6556642"/>
                <a:gd name="connsiteX1" fmla="*/ 1620267 w 4972050"/>
                <a:gd name="connsiteY1" fmla="*/ 100205 h 6556642"/>
                <a:gd name="connsiteX2" fmla="*/ 614584 w 4972050"/>
                <a:gd name="connsiteY2" fmla="*/ 893756 h 6556642"/>
                <a:gd name="connsiteX3" fmla="*/ 762000 w 4972050"/>
                <a:gd name="connsiteY3" fmla="*/ 936892 h 6556642"/>
                <a:gd name="connsiteX4" fmla="*/ 809625 w 4972050"/>
                <a:gd name="connsiteY4" fmla="*/ 1022617 h 6556642"/>
                <a:gd name="connsiteX5" fmla="*/ 752475 w 4972050"/>
                <a:gd name="connsiteY5" fmla="*/ 1079767 h 6556642"/>
                <a:gd name="connsiteX6" fmla="*/ 857250 w 4972050"/>
                <a:gd name="connsiteY6" fmla="*/ 1203592 h 6556642"/>
                <a:gd name="connsiteX7" fmla="*/ 771525 w 4972050"/>
                <a:gd name="connsiteY7" fmla="*/ 1365517 h 6556642"/>
                <a:gd name="connsiteX8" fmla="*/ 990600 w 4972050"/>
                <a:gd name="connsiteY8" fmla="*/ 1479817 h 6556642"/>
                <a:gd name="connsiteX9" fmla="*/ 1038225 w 4972050"/>
                <a:gd name="connsiteY9" fmla="*/ 1565542 h 6556642"/>
                <a:gd name="connsiteX10" fmla="*/ 1171575 w 4972050"/>
                <a:gd name="connsiteY10" fmla="*/ 1708417 h 6556642"/>
                <a:gd name="connsiteX11" fmla="*/ 1438275 w 4972050"/>
                <a:gd name="connsiteY11" fmla="*/ 1641742 h 6556642"/>
                <a:gd name="connsiteX12" fmla="*/ 1524000 w 4972050"/>
                <a:gd name="connsiteY12" fmla="*/ 1736992 h 6556642"/>
                <a:gd name="connsiteX13" fmla="*/ 1657350 w 4972050"/>
                <a:gd name="connsiteY13" fmla="*/ 1708417 h 6556642"/>
                <a:gd name="connsiteX14" fmla="*/ 1533525 w 4972050"/>
                <a:gd name="connsiteY14" fmla="*/ 2575192 h 6556642"/>
                <a:gd name="connsiteX15" fmla="*/ 990600 w 4972050"/>
                <a:gd name="connsiteY15" fmla="*/ 3337192 h 6556642"/>
                <a:gd name="connsiteX16" fmla="*/ 714375 w 4972050"/>
                <a:gd name="connsiteY16" fmla="*/ 3527692 h 6556642"/>
                <a:gd name="connsiteX17" fmla="*/ 0 w 4972050"/>
                <a:gd name="connsiteY17" fmla="*/ 3937267 h 6556642"/>
                <a:gd name="connsiteX18" fmla="*/ 9525 w 4972050"/>
                <a:gd name="connsiteY18" fmla="*/ 4413517 h 6556642"/>
                <a:gd name="connsiteX19" fmla="*/ 2000250 w 4972050"/>
                <a:gd name="connsiteY19" fmla="*/ 3556267 h 6556642"/>
                <a:gd name="connsiteX20" fmla="*/ 2190750 w 4972050"/>
                <a:gd name="connsiteY20" fmla="*/ 2851417 h 6556642"/>
                <a:gd name="connsiteX21" fmla="*/ 2343150 w 4972050"/>
                <a:gd name="connsiteY21" fmla="*/ 2546617 h 6556642"/>
                <a:gd name="connsiteX22" fmla="*/ 2400300 w 4972050"/>
                <a:gd name="connsiteY22" fmla="*/ 2327542 h 6556642"/>
                <a:gd name="connsiteX23" fmla="*/ 2828925 w 4972050"/>
                <a:gd name="connsiteY23" fmla="*/ 2413267 h 6556642"/>
                <a:gd name="connsiteX24" fmla="*/ 3476625 w 4972050"/>
                <a:gd name="connsiteY24" fmla="*/ 2679967 h 6556642"/>
                <a:gd name="connsiteX25" fmla="*/ 3467100 w 4972050"/>
                <a:gd name="connsiteY25" fmla="*/ 2813317 h 6556642"/>
                <a:gd name="connsiteX26" fmla="*/ 2114550 w 4972050"/>
                <a:gd name="connsiteY26" fmla="*/ 3765817 h 6556642"/>
                <a:gd name="connsiteX27" fmla="*/ 2428875 w 4972050"/>
                <a:gd name="connsiteY27" fmla="*/ 4937392 h 6556642"/>
                <a:gd name="connsiteX28" fmla="*/ 2657475 w 4972050"/>
                <a:gd name="connsiteY28" fmla="*/ 5861317 h 6556642"/>
                <a:gd name="connsiteX29" fmla="*/ 2743200 w 4972050"/>
                <a:gd name="connsiteY29" fmla="*/ 6175642 h 6556642"/>
                <a:gd name="connsiteX30" fmla="*/ 2457450 w 4972050"/>
                <a:gd name="connsiteY30" fmla="*/ 6423292 h 6556642"/>
                <a:gd name="connsiteX31" fmla="*/ 2847975 w 4972050"/>
                <a:gd name="connsiteY31" fmla="*/ 6556642 h 6556642"/>
                <a:gd name="connsiteX32" fmla="*/ 3276600 w 4972050"/>
                <a:gd name="connsiteY32" fmla="*/ 6108967 h 6556642"/>
                <a:gd name="connsiteX33" fmla="*/ 3076575 w 4972050"/>
                <a:gd name="connsiteY33" fmla="*/ 4908817 h 6556642"/>
                <a:gd name="connsiteX34" fmla="*/ 3390900 w 4972050"/>
                <a:gd name="connsiteY34" fmla="*/ 5089792 h 6556642"/>
                <a:gd name="connsiteX35" fmla="*/ 3209925 w 4972050"/>
                <a:gd name="connsiteY35" fmla="*/ 5651767 h 6556642"/>
                <a:gd name="connsiteX36" fmla="*/ 3924300 w 4972050"/>
                <a:gd name="connsiteY36" fmla="*/ 5070742 h 6556642"/>
                <a:gd name="connsiteX37" fmla="*/ 3295650 w 4972050"/>
                <a:gd name="connsiteY37" fmla="*/ 4118242 h 6556642"/>
                <a:gd name="connsiteX38" fmla="*/ 4562475 w 4972050"/>
                <a:gd name="connsiteY38" fmla="*/ 3403867 h 6556642"/>
                <a:gd name="connsiteX39" fmla="*/ 4705350 w 4972050"/>
                <a:gd name="connsiteY39" fmla="*/ 2089417 h 6556642"/>
                <a:gd name="connsiteX40" fmla="*/ 4800600 w 4972050"/>
                <a:gd name="connsiteY40" fmla="*/ 1851292 h 6556642"/>
                <a:gd name="connsiteX41" fmla="*/ 4972050 w 4972050"/>
                <a:gd name="connsiteY41" fmla="*/ 1346467 h 6556642"/>
                <a:gd name="connsiteX42" fmla="*/ 3057525 w 4972050"/>
                <a:gd name="connsiteY42" fmla="*/ 994042 h 6556642"/>
                <a:gd name="connsiteX43" fmla="*/ 2952750 w 4972050"/>
                <a:gd name="connsiteY43" fmla="*/ 1060717 h 6556642"/>
                <a:gd name="connsiteX44" fmla="*/ 2209800 w 4972050"/>
                <a:gd name="connsiteY44" fmla="*/ 1003567 h 6556642"/>
                <a:gd name="connsiteX45" fmla="*/ 2152650 w 4972050"/>
                <a:gd name="connsiteY45" fmla="*/ 851167 h 6556642"/>
                <a:gd name="connsiteX46" fmla="*/ 2000250 w 4972050"/>
                <a:gd name="connsiteY46" fmla="*/ 898792 h 6556642"/>
                <a:gd name="connsiteX47" fmla="*/ 1971675 w 4972050"/>
                <a:gd name="connsiteY47" fmla="*/ 784492 h 6556642"/>
                <a:gd name="connsiteX48" fmla="*/ 2057400 w 4972050"/>
                <a:gd name="connsiteY48" fmla="*/ 698767 h 6556642"/>
                <a:gd name="connsiteX49" fmla="*/ 2057400 w 4972050"/>
                <a:gd name="connsiteY49" fmla="*/ 622567 h 6556642"/>
                <a:gd name="connsiteX50" fmla="*/ 2190750 w 4972050"/>
                <a:gd name="connsiteY50" fmla="*/ 565417 h 6556642"/>
                <a:gd name="connsiteX51" fmla="*/ 1828800 w 4972050"/>
                <a:gd name="connsiteY51" fmla="*/ 3442 h 6556642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57400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0 h 6553200"/>
                <a:gd name="connsiteX1" fmla="*/ 1617762 w 4972050"/>
                <a:gd name="connsiteY1" fmla="*/ 81732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84958 w 4972050"/>
                <a:gd name="connsiteY48" fmla="*/ 707851 h 6553200"/>
                <a:gd name="connsiteX49" fmla="*/ 2037358 w 4972050"/>
                <a:gd name="connsiteY49" fmla="*/ 619125 h 6553200"/>
                <a:gd name="connsiteX50" fmla="*/ 2123109 w 4972050"/>
                <a:gd name="connsiteY50" fmla="*/ 561975 h 6553200"/>
                <a:gd name="connsiteX51" fmla="*/ 1961185 w 4972050"/>
                <a:gd name="connsiteY51" fmla="*/ 236559 h 6553200"/>
                <a:gd name="connsiteX52" fmla="*/ 1828800 w 4972050"/>
                <a:gd name="connsiteY52" fmla="*/ 0 h 6553200"/>
                <a:gd name="connsiteX0" fmla="*/ 1961185 w 4972050"/>
                <a:gd name="connsiteY0" fmla="*/ 188462 h 6505103"/>
                <a:gd name="connsiteX1" fmla="*/ 1617762 w 4972050"/>
                <a:gd name="connsiteY1" fmla="*/ 33635 h 6505103"/>
                <a:gd name="connsiteX2" fmla="*/ 614584 w 4972050"/>
                <a:gd name="connsiteY2" fmla="*/ 842217 h 6505103"/>
                <a:gd name="connsiteX3" fmla="*/ 762000 w 4972050"/>
                <a:gd name="connsiteY3" fmla="*/ 885353 h 6505103"/>
                <a:gd name="connsiteX4" fmla="*/ 809625 w 4972050"/>
                <a:gd name="connsiteY4" fmla="*/ 971078 h 6505103"/>
                <a:gd name="connsiteX5" fmla="*/ 752475 w 4972050"/>
                <a:gd name="connsiteY5" fmla="*/ 1028228 h 6505103"/>
                <a:gd name="connsiteX6" fmla="*/ 857250 w 4972050"/>
                <a:gd name="connsiteY6" fmla="*/ 1152053 h 6505103"/>
                <a:gd name="connsiteX7" fmla="*/ 771525 w 4972050"/>
                <a:gd name="connsiteY7" fmla="*/ 1313978 h 6505103"/>
                <a:gd name="connsiteX8" fmla="*/ 990600 w 4972050"/>
                <a:gd name="connsiteY8" fmla="*/ 1428278 h 6505103"/>
                <a:gd name="connsiteX9" fmla="*/ 1038225 w 4972050"/>
                <a:gd name="connsiteY9" fmla="*/ 1514003 h 6505103"/>
                <a:gd name="connsiteX10" fmla="*/ 1171575 w 4972050"/>
                <a:gd name="connsiteY10" fmla="*/ 1656878 h 6505103"/>
                <a:gd name="connsiteX11" fmla="*/ 1438275 w 4972050"/>
                <a:gd name="connsiteY11" fmla="*/ 1590203 h 6505103"/>
                <a:gd name="connsiteX12" fmla="*/ 1524000 w 4972050"/>
                <a:gd name="connsiteY12" fmla="*/ 1685453 h 6505103"/>
                <a:gd name="connsiteX13" fmla="*/ 1657350 w 4972050"/>
                <a:gd name="connsiteY13" fmla="*/ 1656878 h 6505103"/>
                <a:gd name="connsiteX14" fmla="*/ 1533525 w 4972050"/>
                <a:gd name="connsiteY14" fmla="*/ 2523653 h 6505103"/>
                <a:gd name="connsiteX15" fmla="*/ 990600 w 4972050"/>
                <a:gd name="connsiteY15" fmla="*/ 3285653 h 6505103"/>
                <a:gd name="connsiteX16" fmla="*/ 714375 w 4972050"/>
                <a:gd name="connsiteY16" fmla="*/ 3476153 h 6505103"/>
                <a:gd name="connsiteX17" fmla="*/ 0 w 4972050"/>
                <a:gd name="connsiteY17" fmla="*/ 3885728 h 6505103"/>
                <a:gd name="connsiteX18" fmla="*/ 9525 w 4972050"/>
                <a:gd name="connsiteY18" fmla="*/ 4361978 h 6505103"/>
                <a:gd name="connsiteX19" fmla="*/ 2000250 w 4972050"/>
                <a:gd name="connsiteY19" fmla="*/ 3504728 h 6505103"/>
                <a:gd name="connsiteX20" fmla="*/ 2190750 w 4972050"/>
                <a:gd name="connsiteY20" fmla="*/ 2799878 h 6505103"/>
                <a:gd name="connsiteX21" fmla="*/ 2343150 w 4972050"/>
                <a:gd name="connsiteY21" fmla="*/ 2495078 h 6505103"/>
                <a:gd name="connsiteX22" fmla="*/ 2400300 w 4972050"/>
                <a:gd name="connsiteY22" fmla="*/ 2276003 h 6505103"/>
                <a:gd name="connsiteX23" fmla="*/ 2828925 w 4972050"/>
                <a:gd name="connsiteY23" fmla="*/ 2361728 h 6505103"/>
                <a:gd name="connsiteX24" fmla="*/ 3476625 w 4972050"/>
                <a:gd name="connsiteY24" fmla="*/ 2628428 h 6505103"/>
                <a:gd name="connsiteX25" fmla="*/ 3467100 w 4972050"/>
                <a:gd name="connsiteY25" fmla="*/ 2761778 h 6505103"/>
                <a:gd name="connsiteX26" fmla="*/ 2114550 w 4972050"/>
                <a:gd name="connsiteY26" fmla="*/ 3714278 h 6505103"/>
                <a:gd name="connsiteX27" fmla="*/ 2428875 w 4972050"/>
                <a:gd name="connsiteY27" fmla="*/ 4885853 h 6505103"/>
                <a:gd name="connsiteX28" fmla="*/ 2657475 w 4972050"/>
                <a:gd name="connsiteY28" fmla="*/ 5809778 h 6505103"/>
                <a:gd name="connsiteX29" fmla="*/ 2743200 w 4972050"/>
                <a:gd name="connsiteY29" fmla="*/ 6124103 h 6505103"/>
                <a:gd name="connsiteX30" fmla="*/ 2457450 w 4972050"/>
                <a:gd name="connsiteY30" fmla="*/ 6371753 h 6505103"/>
                <a:gd name="connsiteX31" fmla="*/ 2847975 w 4972050"/>
                <a:gd name="connsiteY31" fmla="*/ 6505103 h 6505103"/>
                <a:gd name="connsiteX32" fmla="*/ 3276600 w 4972050"/>
                <a:gd name="connsiteY32" fmla="*/ 6057428 h 6505103"/>
                <a:gd name="connsiteX33" fmla="*/ 3076575 w 4972050"/>
                <a:gd name="connsiteY33" fmla="*/ 4857278 h 6505103"/>
                <a:gd name="connsiteX34" fmla="*/ 3390900 w 4972050"/>
                <a:gd name="connsiteY34" fmla="*/ 5038253 h 6505103"/>
                <a:gd name="connsiteX35" fmla="*/ 3209925 w 4972050"/>
                <a:gd name="connsiteY35" fmla="*/ 5600228 h 6505103"/>
                <a:gd name="connsiteX36" fmla="*/ 3924300 w 4972050"/>
                <a:gd name="connsiteY36" fmla="*/ 5019203 h 6505103"/>
                <a:gd name="connsiteX37" fmla="*/ 3295650 w 4972050"/>
                <a:gd name="connsiteY37" fmla="*/ 4066703 h 6505103"/>
                <a:gd name="connsiteX38" fmla="*/ 4562475 w 4972050"/>
                <a:gd name="connsiteY38" fmla="*/ 3352328 h 6505103"/>
                <a:gd name="connsiteX39" fmla="*/ 4705350 w 4972050"/>
                <a:gd name="connsiteY39" fmla="*/ 2037878 h 6505103"/>
                <a:gd name="connsiteX40" fmla="*/ 4800600 w 4972050"/>
                <a:gd name="connsiteY40" fmla="*/ 1799753 h 6505103"/>
                <a:gd name="connsiteX41" fmla="*/ 4972050 w 4972050"/>
                <a:gd name="connsiteY41" fmla="*/ 1294928 h 6505103"/>
                <a:gd name="connsiteX42" fmla="*/ 3057525 w 4972050"/>
                <a:gd name="connsiteY42" fmla="*/ 942503 h 6505103"/>
                <a:gd name="connsiteX43" fmla="*/ 2952750 w 4972050"/>
                <a:gd name="connsiteY43" fmla="*/ 1009178 h 6505103"/>
                <a:gd name="connsiteX44" fmla="*/ 2209800 w 4972050"/>
                <a:gd name="connsiteY44" fmla="*/ 952028 h 6505103"/>
                <a:gd name="connsiteX45" fmla="*/ 2152650 w 4972050"/>
                <a:gd name="connsiteY45" fmla="*/ 799628 h 6505103"/>
                <a:gd name="connsiteX46" fmla="*/ 2000250 w 4972050"/>
                <a:gd name="connsiteY46" fmla="*/ 847253 h 6505103"/>
                <a:gd name="connsiteX47" fmla="*/ 1971675 w 4972050"/>
                <a:gd name="connsiteY47" fmla="*/ 732953 h 6505103"/>
                <a:gd name="connsiteX48" fmla="*/ 2084958 w 4972050"/>
                <a:gd name="connsiteY48" fmla="*/ 659754 h 6505103"/>
                <a:gd name="connsiteX49" fmla="*/ 2037358 w 4972050"/>
                <a:gd name="connsiteY49" fmla="*/ 571028 h 6505103"/>
                <a:gd name="connsiteX50" fmla="*/ 2123109 w 4972050"/>
                <a:gd name="connsiteY50" fmla="*/ 513878 h 6505103"/>
                <a:gd name="connsiteX51" fmla="*/ 1961185 w 4972050"/>
                <a:gd name="connsiteY51" fmla="*/ 188462 h 6505103"/>
                <a:gd name="connsiteX0" fmla="*/ 1961185 w 4972050"/>
                <a:gd name="connsiteY0" fmla="*/ 187073 h 6503714"/>
                <a:gd name="connsiteX1" fmla="*/ 1617762 w 4972050"/>
                <a:gd name="connsiteY1" fmla="*/ 32246 h 6503714"/>
                <a:gd name="connsiteX2" fmla="*/ 614584 w 4972050"/>
                <a:gd name="connsiteY2" fmla="*/ 840828 h 6503714"/>
                <a:gd name="connsiteX3" fmla="*/ 762000 w 4972050"/>
                <a:gd name="connsiteY3" fmla="*/ 883964 h 6503714"/>
                <a:gd name="connsiteX4" fmla="*/ 809625 w 4972050"/>
                <a:gd name="connsiteY4" fmla="*/ 969689 h 6503714"/>
                <a:gd name="connsiteX5" fmla="*/ 752475 w 4972050"/>
                <a:gd name="connsiteY5" fmla="*/ 1026839 h 6503714"/>
                <a:gd name="connsiteX6" fmla="*/ 857250 w 4972050"/>
                <a:gd name="connsiteY6" fmla="*/ 1150664 h 6503714"/>
                <a:gd name="connsiteX7" fmla="*/ 771525 w 4972050"/>
                <a:gd name="connsiteY7" fmla="*/ 1312589 h 6503714"/>
                <a:gd name="connsiteX8" fmla="*/ 990600 w 4972050"/>
                <a:gd name="connsiteY8" fmla="*/ 1426889 h 6503714"/>
                <a:gd name="connsiteX9" fmla="*/ 1038225 w 4972050"/>
                <a:gd name="connsiteY9" fmla="*/ 1512614 h 6503714"/>
                <a:gd name="connsiteX10" fmla="*/ 1171575 w 4972050"/>
                <a:gd name="connsiteY10" fmla="*/ 1655489 h 6503714"/>
                <a:gd name="connsiteX11" fmla="*/ 1438275 w 4972050"/>
                <a:gd name="connsiteY11" fmla="*/ 1588814 h 6503714"/>
                <a:gd name="connsiteX12" fmla="*/ 1524000 w 4972050"/>
                <a:gd name="connsiteY12" fmla="*/ 1684064 h 6503714"/>
                <a:gd name="connsiteX13" fmla="*/ 1657350 w 4972050"/>
                <a:gd name="connsiteY13" fmla="*/ 1655489 h 6503714"/>
                <a:gd name="connsiteX14" fmla="*/ 1533525 w 4972050"/>
                <a:gd name="connsiteY14" fmla="*/ 2522264 h 6503714"/>
                <a:gd name="connsiteX15" fmla="*/ 990600 w 4972050"/>
                <a:gd name="connsiteY15" fmla="*/ 3284264 h 6503714"/>
                <a:gd name="connsiteX16" fmla="*/ 714375 w 4972050"/>
                <a:gd name="connsiteY16" fmla="*/ 3474764 h 6503714"/>
                <a:gd name="connsiteX17" fmla="*/ 0 w 4972050"/>
                <a:gd name="connsiteY17" fmla="*/ 3884339 h 6503714"/>
                <a:gd name="connsiteX18" fmla="*/ 9525 w 4972050"/>
                <a:gd name="connsiteY18" fmla="*/ 4360589 h 6503714"/>
                <a:gd name="connsiteX19" fmla="*/ 2000250 w 4972050"/>
                <a:gd name="connsiteY19" fmla="*/ 3503339 h 6503714"/>
                <a:gd name="connsiteX20" fmla="*/ 2190750 w 4972050"/>
                <a:gd name="connsiteY20" fmla="*/ 2798489 h 6503714"/>
                <a:gd name="connsiteX21" fmla="*/ 2343150 w 4972050"/>
                <a:gd name="connsiteY21" fmla="*/ 2493689 h 6503714"/>
                <a:gd name="connsiteX22" fmla="*/ 2400300 w 4972050"/>
                <a:gd name="connsiteY22" fmla="*/ 2274614 h 6503714"/>
                <a:gd name="connsiteX23" fmla="*/ 2828925 w 4972050"/>
                <a:gd name="connsiteY23" fmla="*/ 2360339 h 6503714"/>
                <a:gd name="connsiteX24" fmla="*/ 3476625 w 4972050"/>
                <a:gd name="connsiteY24" fmla="*/ 2627039 h 6503714"/>
                <a:gd name="connsiteX25" fmla="*/ 3467100 w 4972050"/>
                <a:gd name="connsiteY25" fmla="*/ 2760389 h 6503714"/>
                <a:gd name="connsiteX26" fmla="*/ 2114550 w 4972050"/>
                <a:gd name="connsiteY26" fmla="*/ 3712889 h 6503714"/>
                <a:gd name="connsiteX27" fmla="*/ 2428875 w 4972050"/>
                <a:gd name="connsiteY27" fmla="*/ 4884464 h 6503714"/>
                <a:gd name="connsiteX28" fmla="*/ 2657475 w 4972050"/>
                <a:gd name="connsiteY28" fmla="*/ 5808389 h 6503714"/>
                <a:gd name="connsiteX29" fmla="*/ 2743200 w 4972050"/>
                <a:gd name="connsiteY29" fmla="*/ 6122714 h 6503714"/>
                <a:gd name="connsiteX30" fmla="*/ 2457450 w 4972050"/>
                <a:gd name="connsiteY30" fmla="*/ 6370364 h 6503714"/>
                <a:gd name="connsiteX31" fmla="*/ 2847975 w 4972050"/>
                <a:gd name="connsiteY31" fmla="*/ 6503714 h 6503714"/>
                <a:gd name="connsiteX32" fmla="*/ 3276600 w 4972050"/>
                <a:gd name="connsiteY32" fmla="*/ 6056039 h 6503714"/>
                <a:gd name="connsiteX33" fmla="*/ 3076575 w 4972050"/>
                <a:gd name="connsiteY33" fmla="*/ 4855889 h 6503714"/>
                <a:gd name="connsiteX34" fmla="*/ 3390900 w 4972050"/>
                <a:gd name="connsiteY34" fmla="*/ 5036864 h 6503714"/>
                <a:gd name="connsiteX35" fmla="*/ 3209925 w 4972050"/>
                <a:gd name="connsiteY35" fmla="*/ 5598839 h 6503714"/>
                <a:gd name="connsiteX36" fmla="*/ 3924300 w 4972050"/>
                <a:gd name="connsiteY36" fmla="*/ 5017814 h 6503714"/>
                <a:gd name="connsiteX37" fmla="*/ 3295650 w 4972050"/>
                <a:gd name="connsiteY37" fmla="*/ 4065314 h 6503714"/>
                <a:gd name="connsiteX38" fmla="*/ 4562475 w 4972050"/>
                <a:gd name="connsiteY38" fmla="*/ 3350939 h 6503714"/>
                <a:gd name="connsiteX39" fmla="*/ 4705350 w 4972050"/>
                <a:gd name="connsiteY39" fmla="*/ 2036489 h 6503714"/>
                <a:gd name="connsiteX40" fmla="*/ 4800600 w 4972050"/>
                <a:gd name="connsiteY40" fmla="*/ 1798364 h 6503714"/>
                <a:gd name="connsiteX41" fmla="*/ 4972050 w 4972050"/>
                <a:gd name="connsiteY41" fmla="*/ 1293539 h 6503714"/>
                <a:gd name="connsiteX42" fmla="*/ 3057525 w 4972050"/>
                <a:gd name="connsiteY42" fmla="*/ 941114 h 6503714"/>
                <a:gd name="connsiteX43" fmla="*/ 2952750 w 4972050"/>
                <a:gd name="connsiteY43" fmla="*/ 1007789 h 6503714"/>
                <a:gd name="connsiteX44" fmla="*/ 2209800 w 4972050"/>
                <a:gd name="connsiteY44" fmla="*/ 950639 h 6503714"/>
                <a:gd name="connsiteX45" fmla="*/ 2152650 w 4972050"/>
                <a:gd name="connsiteY45" fmla="*/ 798239 h 6503714"/>
                <a:gd name="connsiteX46" fmla="*/ 2000250 w 4972050"/>
                <a:gd name="connsiteY46" fmla="*/ 845864 h 6503714"/>
                <a:gd name="connsiteX47" fmla="*/ 1971675 w 4972050"/>
                <a:gd name="connsiteY47" fmla="*/ 731564 h 6503714"/>
                <a:gd name="connsiteX48" fmla="*/ 2084958 w 4972050"/>
                <a:gd name="connsiteY48" fmla="*/ 658365 h 6503714"/>
                <a:gd name="connsiteX49" fmla="*/ 2037358 w 4972050"/>
                <a:gd name="connsiteY49" fmla="*/ 569639 h 6503714"/>
                <a:gd name="connsiteX50" fmla="*/ 2123109 w 4972050"/>
                <a:gd name="connsiteY50" fmla="*/ 512489 h 6503714"/>
                <a:gd name="connsiteX51" fmla="*/ 1961185 w 4972050"/>
                <a:gd name="connsiteY51" fmla="*/ 187073 h 6503714"/>
                <a:gd name="connsiteX0" fmla="*/ 1941143 w 4972050"/>
                <a:gd name="connsiteY0" fmla="*/ 190497 h 6504632"/>
                <a:gd name="connsiteX1" fmla="*/ 1617762 w 4972050"/>
                <a:gd name="connsiteY1" fmla="*/ 33164 h 6504632"/>
                <a:gd name="connsiteX2" fmla="*/ 614584 w 4972050"/>
                <a:gd name="connsiteY2" fmla="*/ 841746 h 6504632"/>
                <a:gd name="connsiteX3" fmla="*/ 762000 w 4972050"/>
                <a:gd name="connsiteY3" fmla="*/ 884882 h 6504632"/>
                <a:gd name="connsiteX4" fmla="*/ 809625 w 4972050"/>
                <a:gd name="connsiteY4" fmla="*/ 970607 h 6504632"/>
                <a:gd name="connsiteX5" fmla="*/ 752475 w 4972050"/>
                <a:gd name="connsiteY5" fmla="*/ 1027757 h 6504632"/>
                <a:gd name="connsiteX6" fmla="*/ 857250 w 4972050"/>
                <a:gd name="connsiteY6" fmla="*/ 1151582 h 6504632"/>
                <a:gd name="connsiteX7" fmla="*/ 771525 w 4972050"/>
                <a:gd name="connsiteY7" fmla="*/ 1313507 h 6504632"/>
                <a:gd name="connsiteX8" fmla="*/ 990600 w 4972050"/>
                <a:gd name="connsiteY8" fmla="*/ 1427807 h 6504632"/>
                <a:gd name="connsiteX9" fmla="*/ 1038225 w 4972050"/>
                <a:gd name="connsiteY9" fmla="*/ 1513532 h 6504632"/>
                <a:gd name="connsiteX10" fmla="*/ 1171575 w 4972050"/>
                <a:gd name="connsiteY10" fmla="*/ 1656407 h 6504632"/>
                <a:gd name="connsiteX11" fmla="*/ 1438275 w 4972050"/>
                <a:gd name="connsiteY11" fmla="*/ 1589732 h 6504632"/>
                <a:gd name="connsiteX12" fmla="*/ 1524000 w 4972050"/>
                <a:gd name="connsiteY12" fmla="*/ 1684982 h 6504632"/>
                <a:gd name="connsiteX13" fmla="*/ 1657350 w 4972050"/>
                <a:gd name="connsiteY13" fmla="*/ 1656407 h 6504632"/>
                <a:gd name="connsiteX14" fmla="*/ 1533525 w 4972050"/>
                <a:gd name="connsiteY14" fmla="*/ 2523182 h 6504632"/>
                <a:gd name="connsiteX15" fmla="*/ 990600 w 4972050"/>
                <a:gd name="connsiteY15" fmla="*/ 3285182 h 6504632"/>
                <a:gd name="connsiteX16" fmla="*/ 714375 w 4972050"/>
                <a:gd name="connsiteY16" fmla="*/ 3475682 h 6504632"/>
                <a:gd name="connsiteX17" fmla="*/ 0 w 4972050"/>
                <a:gd name="connsiteY17" fmla="*/ 3885257 h 6504632"/>
                <a:gd name="connsiteX18" fmla="*/ 9525 w 4972050"/>
                <a:gd name="connsiteY18" fmla="*/ 4361507 h 6504632"/>
                <a:gd name="connsiteX19" fmla="*/ 2000250 w 4972050"/>
                <a:gd name="connsiteY19" fmla="*/ 3504257 h 6504632"/>
                <a:gd name="connsiteX20" fmla="*/ 2190750 w 4972050"/>
                <a:gd name="connsiteY20" fmla="*/ 2799407 h 6504632"/>
                <a:gd name="connsiteX21" fmla="*/ 2343150 w 4972050"/>
                <a:gd name="connsiteY21" fmla="*/ 2494607 h 6504632"/>
                <a:gd name="connsiteX22" fmla="*/ 2400300 w 4972050"/>
                <a:gd name="connsiteY22" fmla="*/ 2275532 h 6504632"/>
                <a:gd name="connsiteX23" fmla="*/ 2828925 w 4972050"/>
                <a:gd name="connsiteY23" fmla="*/ 2361257 h 6504632"/>
                <a:gd name="connsiteX24" fmla="*/ 3476625 w 4972050"/>
                <a:gd name="connsiteY24" fmla="*/ 2627957 h 6504632"/>
                <a:gd name="connsiteX25" fmla="*/ 3467100 w 4972050"/>
                <a:gd name="connsiteY25" fmla="*/ 2761307 h 6504632"/>
                <a:gd name="connsiteX26" fmla="*/ 2114550 w 4972050"/>
                <a:gd name="connsiteY26" fmla="*/ 3713807 h 6504632"/>
                <a:gd name="connsiteX27" fmla="*/ 2428875 w 4972050"/>
                <a:gd name="connsiteY27" fmla="*/ 4885382 h 6504632"/>
                <a:gd name="connsiteX28" fmla="*/ 2657475 w 4972050"/>
                <a:gd name="connsiteY28" fmla="*/ 5809307 h 6504632"/>
                <a:gd name="connsiteX29" fmla="*/ 2743200 w 4972050"/>
                <a:gd name="connsiteY29" fmla="*/ 6123632 h 6504632"/>
                <a:gd name="connsiteX30" fmla="*/ 2457450 w 4972050"/>
                <a:gd name="connsiteY30" fmla="*/ 6371282 h 6504632"/>
                <a:gd name="connsiteX31" fmla="*/ 2847975 w 4972050"/>
                <a:gd name="connsiteY31" fmla="*/ 6504632 h 6504632"/>
                <a:gd name="connsiteX32" fmla="*/ 3276600 w 4972050"/>
                <a:gd name="connsiteY32" fmla="*/ 6056957 h 6504632"/>
                <a:gd name="connsiteX33" fmla="*/ 3076575 w 4972050"/>
                <a:gd name="connsiteY33" fmla="*/ 4856807 h 6504632"/>
                <a:gd name="connsiteX34" fmla="*/ 3390900 w 4972050"/>
                <a:gd name="connsiteY34" fmla="*/ 5037782 h 6504632"/>
                <a:gd name="connsiteX35" fmla="*/ 3209925 w 4972050"/>
                <a:gd name="connsiteY35" fmla="*/ 5599757 h 6504632"/>
                <a:gd name="connsiteX36" fmla="*/ 3924300 w 4972050"/>
                <a:gd name="connsiteY36" fmla="*/ 5018732 h 6504632"/>
                <a:gd name="connsiteX37" fmla="*/ 3295650 w 4972050"/>
                <a:gd name="connsiteY37" fmla="*/ 4066232 h 6504632"/>
                <a:gd name="connsiteX38" fmla="*/ 4562475 w 4972050"/>
                <a:gd name="connsiteY38" fmla="*/ 3351857 h 6504632"/>
                <a:gd name="connsiteX39" fmla="*/ 4705350 w 4972050"/>
                <a:gd name="connsiteY39" fmla="*/ 2037407 h 6504632"/>
                <a:gd name="connsiteX40" fmla="*/ 4800600 w 4972050"/>
                <a:gd name="connsiteY40" fmla="*/ 1799282 h 6504632"/>
                <a:gd name="connsiteX41" fmla="*/ 4972050 w 4972050"/>
                <a:gd name="connsiteY41" fmla="*/ 1294457 h 6504632"/>
                <a:gd name="connsiteX42" fmla="*/ 3057525 w 4972050"/>
                <a:gd name="connsiteY42" fmla="*/ 942032 h 6504632"/>
                <a:gd name="connsiteX43" fmla="*/ 2952750 w 4972050"/>
                <a:gd name="connsiteY43" fmla="*/ 1008707 h 6504632"/>
                <a:gd name="connsiteX44" fmla="*/ 2209800 w 4972050"/>
                <a:gd name="connsiteY44" fmla="*/ 951557 h 6504632"/>
                <a:gd name="connsiteX45" fmla="*/ 2152650 w 4972050"/>
                <a:gd name="connsiteY45" fmla="*/ 799157 h 6504632"/>
                <a:gd name="connsiteX46" fmla="*/ 2000250 w 4972050"/>
                <a:gd name="connsiteY46" fmla="*/ 846782 h 6504632"/>
                <a:gd name="connsiteX47" fmla="*/ 1971675 w 4972050"/>
                <a:gd name="connsiteY47" fmla="*/ 732482 h 6504632"/>
                <a:gd name="connsiteX48" fmla="*/ 2084958 w 4972050"/>
                <a:gd name="connsiteY48" fmla="*/ 659283 h 6504632"/>
                <a:gd name="connsiteX49" fmla="*/ 2037358 w 4972050"/>
                <a:gd name="connsiteY49" fmla="*/ 570557 h 6504632"/>
                <a:gd name="connsiteX50" fmla="*/ 2123109 w 4972050"/>
                <a:gd name="connsiteY50" fmla="*/ 513407 h 6504632"/>
                <a:gd name="connsiteX51" fmla="*/ 1941143 w 4972050"/>
                <a:gd name="connsiteY51" fmla="*/ 190497 h 6504632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577005 w 4972050"/>
                <a:gd name="connsiteY1" fmla="*/ 618681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6942 h 6321077"/>
                <a:gd name="connsiteX1" fmla="*/ 577005 w 4972050"/>
                <a:gd name="connsiteY1" fmla="*/ 625623 h 6321077"/>
                <a:gd name="connsiteX2" fmla="*/ 762000 w 4972050"/>
                <a:gd name="connsiteY2" fmla="*/ 701327 h 6321077"/>
                <a:gd name="connsiteX3" fmla="*/ 809625 w 4972050"/>
                <a:gd name="connsiteY3" fmla="*/ 787052 h 6321077"/>
                <a:gd name="connsiteX4" fmla="*/ 752475 w 4972050"/>
                <a:gd name="connsiteY4" fmla="*/ 844202 h 6321077"/>
                <a:gd name="connsiteX5" fmla="*/ 857250 w 4972050"/>
                <a:gd name="connsiteY5" fmla="*/ 968027 h 6321077"/>
                <a:gd name="connsiteX6" fmla="*/ 771525 w 4972050"/>
                <a:gd name="connsiteY6" fmla="*/ 1129952 h 6321077"/>
                <a:gd name="connsiteX7" fmla="*/ 990600 w 4972050"/>
                <a:gd name="connsiteY7" fmla="*/ 1244252 h 6321077"/>
                <a:gd name="connsiteX8" fmla="*/ 1038225 w 4972050"/>
                <a:gd name="connsiteY8" fmla="*/ 1329977 h 6321077"/>
                <a:gd name="connsiteX9" fmla="*/ 1171575 w 4972050"/>
                <a:gd name="connsiteY9" fmla="*/ 1472852 h 6321077"/>
                <a:gd name="connsiteX10" fmla="*/ 1438275 w 4972050"/>
                <a:gd name="connsiteY10" fmla="*/ 1406177 h 6321077"/>
                <a:gd name="connsiteX11" fmla="*/ 1524000 w 4972050"/>
                <a:gd name="connsiteY11" fmla="*/ 1501427 h 6321077"/>
                <a:gd name="connsiteX12" fmla="*/ 1657350 w 4972050"/>
                <a:gd name="connsiteY12" fmla="*/ 1472852 h 6321077"/>
                <a:gd name="connsiteX13" fmla="*/ 1533525 w 4972050"/>
                <a:gd name="connsiteY13" fmla="*/ 2339627 h 6321077"/>
                <a:gd name="connsiteX14" fmla="*/ 990600 w 4972050"/>
                <a:gd name="connsiteY14" fmla="*/ 3101627 h 6321077"/>
                <a:gd name="connsiteX15" fmla="*/ 714375 w 4972050"/>
                <a:gd name="connsiteY15" fmla="*/ 3292127 h 6321077"/>
                <a:gd name="connsiteX16" fmla="*/ 0 w 4972050"/>
                <a:gd name="connsiteY16" fmla="*/ 3701702 h 6321077"/>
                <a:gd name="connsiteX17" fmla="*/ 9525 w 4972050"/>
                <a:gd name="connsiteY17" fmla="*/ 4177952 h 6321077"/>
                <a:gd name="connsiteX18" fmla="*/ 2000250 w 4972050"/>
                <a:gd name="connsiteY18" fmla="*/ 3320702 h 6321077"/>
                <a:gd name="connsiteX19" fmla="*/ 2190750 w 4972050"/>
                <a:gd name="connsiteY19" fmla="*/ 2615852 h 6321077"/>
                <a:gd name="connsiteX20" fmla="*/ 2343150 w 4972050"/>
                <a:gd name="connsiteY20" fmla="*/ 2311052 h 6321077"/>
                <a:gd name="connsiteX21" fmla="*/ 2400300 w 4972050"/>
                <a:gd name="connsiteY21" fmla="*/ 2091977 h 6321077"/>
                <a:gd name="connsiteX22" fmla="*/ 2828925 w 4972050"/>
                <a:gd name="connsiteY22" fmla="*/ 2177702 h 6321077"/>
                <a:gd name="connsiteX23" fmla="*/ 3476625 w 4972050"/>
                <a:gd name="connsiteY23" fmla="*/ 2444402 h 6321077"/>
                <a:gd name="connsiteX24" fmla="*/ 3467100 w 4972050"/>
                <a:gd name="connsiteY24" fmla="*/ 2577752 h 6321077"/>
                <a:gd name="connsiteX25" fmla="*/ 2114550 w 4972050"/>
                <a:gd name="connsiteY25" fmla="*/ 3530252 h 6321077"/>
                <a:gd name="connsiteX26" fmla="*/ 2428875 w 4972050"/>
                <a:gd name="connsiteY26" fmla="*/ 4701827 h 6321077"/>
                <a:gd name="connsiteX27" fmla="*/ 2657475 w 4972050"/>
                <a:gd name="connsiteY27" fmla="*/ 5625752 h 6321077"/>
                <a:gd name="connsiteX28" fmla="*/ 2743200 w 4972050"/>
                <a:gd name="connsiteY28" fmla="*/ 5940077 h 6321077"/>
                <a:gd name="connsiteX29" fmla="*/ 2457450 w 4972050"/>
                <a:gd name="connsiteY29" fmla="*/ 6187727 h 6321077"/>
                <a:gd name="connsiteX30" fmla="*/ 2847975 w 4972050"/>
                <a:gd name="connsiteY30" fmla="*/ 6321077 h 6321077"/>
                <a:gd name="connsiteX31" fmla="*/ 3276600 w 4972050"/>
                <a:gd name="connsiteY31" fmla="*/ 5873402 h 6321077"/>
                <a:gd name="connsiteX32" fmla="*/ 3076575 w 4972050"/>
                <a:gd name="connsiteY32" fmla="*/ 4673252 h 6321077"/>
                <a:gd name="connsiteX33" fmla="*/ 3390900 w 4972050"/>
                <a:gd name="connsiteY33" fmla="*/ 4854227 h 6321077"/>
                <a:gd name="connsiteX34" fmla="*/ 3209925 w 4972050"/>
                <a:gd name="connsiteY34" fmla="*/ 5416202 h 6321077"/>
                <a:gd name="connsiteX35" fmla="*/ 3924300 w 4972050"/>
                <a:gd name="connsiteY35" fmla="*/ 4835177 h 6321077"/>
                <a:gd name="connsiteX36" fmla="*/ 3295650 w 4972050"/>
                <a:gd name="connsiteY36" fmla="*/ 3882677 h 6321077"/>
                <a:gd name="connsiteX37" fmla="*/ 4562475 w 4972050"/>
                <a:gd name="connsiteY37" fmla="*/ 3168302 h 6321077"/>
                <a:gd name="connsiteX38" fmla="*/ 4705350 w 4972050"/>
                <a:gd name="connsiteY38" fmla="*/ 1853852 h 6321077"/>
                <a:gd name="connsiteX39" fmla="*/ 4800600 w 4972050"/>
                <a:gd name="connsiteY39" fmla="*/ 1615727 h 6321077"/>
                <a:gd name="connsiteX40" fmla="*/ 4972050 w 4972050"/>
                <a:gd name="connsiteY40" fmla="*/ 1110902 h 6321077"/>
                <a:gd name="connsiteX41" fmla="*/ 3057525 w 4972050"/>
                <a:gd name="connsiteY41" fmla="*/ 758477 h 6321077"/>
                <a:gd name="connsiteX42" fmla="*/ 2952750 w 4972050"/>
                <a:gd name="connsiteY42" fmla="*/ 825152 h 6321077"/>
                <a:gd name="connsiteX43" fmla="*/ 2209800 w 4972050"/>
                <a:gd name="connsiteY43" fmla="*/ 768002 h 6321077"/>
                <a:gd name="connsiteX44" fmla="*/ 2152650 w 4972050"/>
                <a:gd name="connsiteY44" fmla="*/ 615602 h 6321077"/>
                <a:gd name="connsiteX45" fmla="*/ 2000250 w 4972050"/>
                <a:gd name="connsiteY45" fmla="*/ 663227 h 6321077"/>
                <a:gd name="connsiteX46" fmla="*/ 1971675 w 4972050"/>
                <a:gd name="connsiteY46" fmla="*/ 548927 h 6321077"/>
                <a:gd name="connsiteX47" fmla="*/ 2084958 w 4972050"/>
                <a:gd name="connsiteY47" fmla="*/ 475728 h 6321077"/>
                <a:gd name="connsiteX48" fmla="*/ 2037358 w 4972050"/>
                <a:gd name="connsiteY48" fmla="*/ 387002 h 6321077"/>
                <a:gd name="connsiteX49" fmla="*/ 2123109 w 4972050"/>
                <a:gd name="connsiteY49" fmla="*/ 329852 h 6321077"/>
                <a:gd name="connsiteX50" fmla="*/ 1941143 w 4972050"/>
                <a:gd name="connsiteY50" fmla="*/ 6942 h 6321077"/>
                <a:gd name="connsiteX0" fmla="*/ 1903565 w 4972050"/>
                <a:gd name="connsiteY0" fmla="*/ 13354 h 6307447"/>
                <a:gd name="connsiteX1" fmla="*/ 577005 w 4972050"/>
                <a:gd name="connsiteY1" fmla="*/ 611993 h 6307447"/>
                <a:gd name="connsiteX2" fmla="*/ 762000 w 4972050"/>
                <a:gd name="connsiteY2" fmla="*/ 687697 h 6307447"/>
                <a:gd name="connsiteX3" fmla="*/ 809625 w 4972050"/>
                <a:gd name="connsiteY3" fmla="*/ 773422 h 6307447"/>
                <a:gd name="connsiteX4" fmla="*/ 752475 w 4972050"/>
                <a:gd name="connsiteY4" fmla="*/ 830572 h 6307447"/>
                <a:gd name="connsiteX5" fmla="*/ 857250 w 4972050"/>
                <a:gd name="connsiteY5" fmla="*/ 954397 h 6307447"/>
                <a:gd name="connsiteX6" fmla="*/ 771525 w 4972050"/>
                <a:gd name="connsiteY6" fmla="*/ 1116322 h 6307447"/>
                <a:gd name="connsiteX7" fmla="*/ 990600 w 4972050"/>
                <a:gd name="connsiteY7" fmla="*/ 1230622 h 6307447"/>
                <a:gd name="connsiteX8" fmla="*/ 1038225 w 4972050"/>
                <a:gd name="connsiteY8" fmla="*/ 1316347 h 6307447"/>
                <a:gd name="connsiteX9" fmla="*/ 1171575 w 4972050"/>
                <a:gd name="connsiteY9" fmla="*/ 1459222 h 6307447"/>
                <a:gd name="connsiteX10" fmla="*/ 1438275 w 4972050"/>
                <a:gd name="connsiteY10" fmla="*/ 1392547 h 6307447"/>
                <a:gd name="connsiteX11" fmla="*/ 1524000 w 4972050"/>
                <a:gd name="connsiteY11" fmla="*/ 1487797 h 6307447"/>
                <a:gd name="connsiteX12" fmla="*/ 1657350 w 4972050"/>
                <a:gd name="connsiteY12" fmla="*/ 1459222 h 6307447"/>
                <a:gd name="connsiteX13" fmla="*/ 1533525 w 4972050"/>
                <a:gd name="connsiteY13" fmla="*/ 2325997 h 6307447"/>
                <a:gd name="connsiteX14" fmla="*/ 990600 w 4972050"/>
                <a:gd name="connsiteY14" fmla="*/ 3087997 h 6307447"/>
                <a:gd name="connsiteX15" fmla="*/ 714375 w 4972050"/>
                <a:gd name="connsiteY15" fmla="*/ 3278497 h 6307447"/>
                <a:gd name="connsiteX16" fmla="*/ 0 w 4972050"/>
                <a:gd name="connsiteY16" fmla="*/ 3688072 h 6307447"/>
                <a:gd name="connsiteX17" fmla="*/ 9525 w 4972050"/>
                <a:gd name="connsiteY17" fmla="*/ 4164322 h 6307447"/>
                <a:gd name="connsiteX18" fmla="*/ 2000250 w 4972050"/>
                <a:gd name="connsiteY18" fmla="*/ 3307072 h 6307447"/>
                <a:gd name="connsiteX19" fmla="*/ 2190750 w 4972050"/>
                <a:gd name="connsiteY19" fmla="*/ 2602222 h 6307447"/>
                <a:gd name="connsiteX20" fmla="*/ 2343150 w 4972050"/>
                <a:gd name="connsiteY20" fmla="*/ 2297422 h 6307447"/>
                <a:gd name="connsiteX21" fmla="*/ 2400300 w 4972050"/>
                <a:gd name="connsiteY21" fmla="*/ 2078347 h 6307447"/>
                <a:gd name="connsiteX22" fmla="*/ 2828925 w 4972050"/>
                <a:gd name="connsiteY22" fmla="*/ 2164072 h 6307447"/>
                <a:gd name="connsiteX23" fmla="*/ 3476625 w 4972050"/>
                <a:gd name="connsiteY23" fmla="*/ 2430772 h 6307447"/>
                <a:gd name="connsiteX24" fmla="*/ 3467100 w 4972050"/>
                <a:gd name="connsiteY24" fmla="*/ 2564122 h 6307447"/>
                <a:gd name="connsiteX25" fmla="*/ 2114550 w 4972050"/>
                <a:gd name="connsiteY25" fmla="*/ 3516622 h 6307447"/>
                <a:gd name="connsiteX26" fmla="*/ 2428875 w 4972050"/>
                <a:gd name="connsiteY26" fmla="*/ 4688197 h 6307447"/>
                <a:gd name="connsiteX27" fmla="*/ 2657475 w 4972050"/>
                <a:gd name="connsiteY27" fmla="*/ 5612122 h 6307447"/>
                <a:gd name="connsiteX28" fmla="*/ 2743200 w 4972050"/>
                <a:gd name="connsiteY28" fmla="*/ 5926447 h 6307447"/>
                <a:gd name="connsiteX29" fmla="*/ 2457450 w 4972050"/>
                <a:gd name="connsiteY29" fmla="*/ 6174097 h 6307447"/>
                <a:gd name="connsiteX30" fmla="*/ 2847975 w 4972050"/>
                <a:gd name="connsiteY30" fmla="*/ 6307447 h 6307447"/>
                <a:gd name="connsiteX31" fmla="*/ 3276600 w 4972050"/>
                <a:gd name="connsiteY31" fmla="*/ 5859772 h 6307447"/>
                <a:gd name="connsiteX32" fmla="*/ 3076575 w 4972050"/>
                <a:gd name="connsiteY32" fmla="*/ 4659622 h 6307447"/>
                <a:gd name="connsiteX33" fmla="*/ 3390900 w 4972050"/>
                <a:gd name="connsiteY33" fmla="*/ 4840597 h 6307447"/>
                <a:gd name="connsiteX34" fmla="*/ 3209925 w 4972050"/>
                <a:gd name="connsiteY34" fmla="*/ 5402572 h 6307447"/>
                <a:gd name="connsiteX35" fmla="*/ 3924300 w 4972050"/>
                <a:gd name="connsiteY35" fmla="*/ 4821547 h 6307447"/>
                <a:gd name="connsiteX36" fmla="*/ 3295650 w 4972050"/>
                <a:gd name="connsiteY36" fmla="*/ 3869047 h 6307447"/>
                <a:gd name="connsiteX37" fmla="*/ 4562475 w 4972050"/>
                <a:gd name="connsiteY37" fmla="*/ 3154672 h 6307447"/>
                <a:gd name="connsiteX38" fmla="*/ 4705350 w 4972050"/>
                <a:gd name="connsiteY38" fmla="*/ 1840222 h 6307447"/>
                <a:gd name="connsiteX39" fmla="*/ 4800600 w 4972050"/>
                <a:gd name="connsiteY39" fmla="*/ 1602097 h 6307447"/>
                <a:gd name="connsiteX40" fmla="*/ 4972050 w 4972050"/>
                <a:gd name="connsiteY40" fmla="*/ 1097272 h 6307447"/>
                <a:gd name="connsiteX41" fmla="*/ 3057525 w 4972050"/>
                <a:gd name="connsiteY41" fmla="*/ 744847 h 6307447"/>
                <a:gd name="connsiteX42" fmla="*/ 2952750 w 4972050"/>
                <a:gd name="connsiteY42" fmla="*/ 811522 h 6307447"/>
                <a:gd name="connsiteX43" fmla="*/ 2209800 w 4972050"/>
                <a:gd name="connsiteY43" fmla="*/ 754372 h 6307447"/>
                <a:gd name="connsiteX44" fmla="*/ 2152650 w 4972050"/>
                <a:gd name="connsiteY44" fmla="*/ 601972 h 6307447"/>
                <a:gd name="connsiteX45" fmla="*/ 2000250 w 4972050"/>
                <a:gd name="connsiteY45" fmla="*/ 649597 h 6307447"/>
                <a:gd name="connsiteX46" fmla="*/ 1971675 w 4972050"/>
                <a:gd name="connsiteY46" fmla="*/ 535297 h 6307447"/>
                <a:gd name="connsiteX47" fmla="*/ 2084958 w 4972050"/>
                <a:gd name="connsiteY47" fmla="*/ 462098 h 6307447"/>
                <a:gd name="connsiteX48" fmla="*/ 2037358 w 4972050"/>
                <a:gd name="connsiteY48" fmla="*/ 373372 h 6307447"/>
                <a:gd name="connsiteX49" fmla="*/ 2123109 w 4972050"/>
                <a:gd name="connsiteY49" fmla="*/ 316222 h 6307447"/>
                <a:gd name="connsiteX50" fmla="*/ 1903565 w 4972050"/>
                <a:gd name="connsiteY50" fmla="*/ 13354 h 6307447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5614 w 4972050"/>
                <a:gd name="connsiteY49" fmla="*/ 505294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22587 w 4972050"/>
                <a:gd name="connsiteY44" fmla="*/ 843653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7295 w 4972050"/>
                <a:gd name="connsiteY43" fmla="*/ 908371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207295 w 4972050"/>
                <a:gd name="connsiteY44" fmla="*/ 908371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801587 w 4972050"/>
                <a:gd name="connsiteY6" fmla="*/ 1365518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19435 w 4972050"/>
                <a:gd name="connsiteY10" fmla="*/ 1575276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894040 w 4962525"/>
                <a:gd name="connsiteY0" fmla="*/ 232488 h 6526581"/>
                <a:gd name="connsiteX1" fmla="*/ 567480 w 4962525"/>
                <a:gd name="connsiteY1" fmla="*/ 831127 h 6526581"/>
                <a:gd name="connsiteX2" fmla="*/ 757485 w 4962525"/>
                <a:gd name="connsiteY2" fmla="*/ 906831 h 6526581"/>
                <a:gd name="connsiteX3" fmla="*/ 805110 w 4962525"/>
                <a:gd name="connsiteY3" fmla="*/ 997567 h 6526581"/>
                <a:gd name="connsiteX4" fmla="*/ 742950 w 4962525"/>
                <a:gd name="connsiteY4" fmla="*/ 1062232 h 6526581"/>
                <a:gd name="connsiteX5" fmla="*/ 827683 w 4962525"/>
                <a:gd name="connsiteY5" fmla="*/ 1198583 h 6526581"/>
                <a:gd name="connsiteX6" fmla="*/ 756989 w 4962525"/>
                <a:gd name="connsiteY6" fmla="*/ 1330445 h 6526581"/>
                <a:gd name="connsiteX7" fmla="*/ 913435 w 4962525"/>
                <a:gd name="connsiteY7" fmla="*/ 1384621 h 6526581"/>
                <a:gd name="connsiteX8" fmla="*/ 1032249 w 4962525"/>
                <a:gd name="connsiteY8" fmla="*/ 1485089 h 6526581"/>
                <a:gd name="connsiteX9" fmla="*/ 1016174 w 4962525"/>
                <a:gd name="connsiteY9" fmla="*/ 1537986 h 6526581"/>
                <a:gd name="connsiteX10" fmla="*/ 1097384 w 4962525"/>
                <a:gd name="connsiteY10" fmla="*/ 1560245 h 6526581"/>
                <a:gd name="connsiteX11" fmla="*/ 1199628 w 4962525"/>
                <a:gd name="connsiteY11" fmla="*/ 1693387 h 6526581"/>
                <a:gd name="connsiteX12" fmla="*/ 1436265 w 4962525"/>
                <a:gd name="connsiteY12" fmla="*/ 1581618 h 6526581"/>
                <a:gd name="connsiteX13" fmla="*/ 1504455 w 4962525"/>
                <a:gd name="connsiteY13" fmla="*/ 1716952 h 6526581"/>
                <a:gd name="connsiteX14" fmla="*/ 1630288 w 4962525"/>
                <a:gd name="connsiteY14" fmla="*/ 1660820 h 6526581"/>
                <a:gd name="connsiteX15" fmla="*/ 1569094 w 4962525"/>
                <a:gd name="connsiteY15" fmla="*/ 2582709 h 6526581"/>
                <a:gd name="connsiteX16" fmla="*/ 1016148 w 4962525"/>
                <a:gd name="connsiteY16" fmla="*/ 3364751 h 6526581"/>
                <a:gd name="connsiteX17" fmla="*/ 704850 w 4962525"/>
                <a:gd name="connsiteY17" fmla="*/ 3497631 h 6526581"/>
                <a:gd name="connsiteX18" fmla="*/ 20537 w 4962525"/>
                <a:gd name="connsiteY18" fmla="*/ 3944784 h 6526581"/>
                <a:gd name="connsiteX19" fmla="*/ 0 w 4962525"/>
                <a:gd name="connsiteY19" fmla="*/ 4383456 h 6526581"/>
                <a:gd name="connsiteX20" fmla="*/ 1990725 w 4962525"/>
                <a:gd name="connsiteY20" fmla="*/ 3526206 h 6526581"/>
                <a:gd name="connsiteX21" fmla="*/ 2181225 w 4962525"/>
                <a:gd name="connsiteY21" fmla="*/ 2821356 h 6526581"/>
                <a:gd name="connsiteX22" fmla="*/ 2333625 w 4962525"/>
                <a:gd name="connsiteY22" fmla="*/ 2516556 h 6526581"/>
                <a:gd name="connsiteX23" fmla="*/ 2390775 w 4962525"/>
                <a:gd name="connsiteY23" fmla="*/ 2297481 h 6526581"/>
                <a:gd name="connsiteX24" fmla="*/ 2819400 w 4962525"/>
                <a:gd name="connsiteY24" fmla="*/ 2383206 h 6526581"/>
                <a:gd name="connsiteX25" fmla="*/ 3467100 w 4962525"/>
                <a:gd name="connsiteY25" fmla="*/ 2649906 h 6526581"/>
                <a:gd name="connsiteX26" fmla="*/ 3457575 w 4962525"/>
                <a:gd name="connsiteY26" fmla="*/ 2783256 h 6526581"/>
                <a:gd name="connsiteX27" fmla="*/ 2105025 w 4962525"/>
                <a:gd name="connsiteY27" fmla="*/ 3735756 h 6526581"/>
                <a:gd name="connsiteX28" fmla="*/ 2419350 w 4962525"/>
                <a:gd name="connsiteY28" fmla="*/ 4907331 h 6526581"/>
                <a:gd name="connsiteX29" fmla="*/ 2647950 w 4962525"/>
                <a:gd name="connsiteY29" fmla="*/ 5831256 h 6526581"/>
                <a:gd name="connsiteX30" fmla="*/ 2733675 w 4962525"/>
                <a:gd name="connsiteY30" fmla="*/ 6145581 h 6526581"/>
                <a:gd name="connsiteX31" fmla="*/ 2447925 w 4962525"/>
                <a:gd name="connsiteY31" fmla="*/ 6393231 h 6526581"/>
                <a:gd name="connsiteX32" fmla="*/ 2838450 w 4962525"/>
                <a:gd name="connsiteY32" fmla="*/ 6526581 h 6526581"/>
                <a:gd name="connsiteX33" fmla="*/ 3267075 w 4962525"/>
                <a:gd name="connsiteY33" fmla="*/ 6078906 h 6526581"/>
                <a:gd name="connsiteX34" fmla="*/ 3067050 w 4962525"/>
                <a:gd name="connsiteY34" fmla="*/ 4878756 h 6526581"/>
                <a:gd name="connsiteX35" fmla="*/ 3381375 w 4962525"/>
                <a:gd name="connsiteY35" fmla="*/ 5059731 h 6526581"/>
                <a:gd name="connsiteX36" fmla="*/ 3200400 w 4962525"/>
                <a:gd name="connsiteY36" fmla="*/ 5621706 h 6526581"/>
                <a:gd name="connsiteX37" fmla="*/ 3914775 w 4962525"/>
                <a:gd name="connsiteY37" fmla="*/ 5040681 h 6526581"/>
                <a:gd name="connsiteX38" fmla="*/ 3286125 w 4962525"/>
                <a:gd name="connsiteY38" fmla="*/ 4088181 h 6526581"/>
                <a:gd name="connsiteX39" fmla="*/ 4552950 w 4962525"/>
                <a:gd name="connsiteY39" fmla="*/ 3373806 h 6526581"/>
                <a:gd name="connsiteX40" fmla="*/ 4695825 w 4962525"/>
                <a:gd name="connsiteY40" fmla="*/ 2059356 h 6526581"/>
                <a:gd name="connsiteX41" fmla="*/ 4791075 w 4962525"/>
                <a:gd name="connsiteY41" fmla="*/ 1821231 h 6526581"/>
                <a:gd name="connsiteX42" fmla="*/ 4962525 w 4962525"/>
                <a:gd name="connsiteY42" fmla="*/ 1316406 h 6526581"/>
                <a:gd name="connsiteX43" fmla="*/ 3048000 w 4962525"/>
                <a:gd name="connsiteY43" fmla="*/ 963981 h 6526581"/>
                <a:gd name="connsiteX44" fmla="*/ 2943225 w 4962525"/>
                <a:gd name="connsiteY44" fmla="*/ 1030656 h 6526581"/>
                <a:gd name="connsiteX45" fmla="*/ 2390070 w 4962525"/>
                <a:gd name="connsiteY45" fmla="*/ 946470 h 6526581"/>
                <a:gd name="connsiteX46" fmla="*/ 2202180 w 4962525"/>
                <a:gd name="connsiteY46" fmla="*/ 958995 h 6526581"/>
                <a:gd name="connsiteX47" fmla="*/ 2187750 w 4962525"/>
                <a:gd name="connsiteY47" fmla="*/ 878309 h 6526581"/>
                <a:gd name="connsiteX48" fmla="*/ 2100536 w 4962525"/>
                <a:gd name="connsiteY48" fmla="*/ 823611 h 6526581"/>
                <a:gd name="connsiteX49" fmla="*/ 1998241 w 4962525"/>
                <a:gd name="connsiteY49" fmla="*/ 851194 h 6526581"/>
                <a:gd name="connsiteX50" fmla="*/ 1947118 w 4962525"/>
                <a:gd name="connsiteY50" fmla="*/ 741905 h 6526581"/>
                <a:gd name="connsiteX51" fmla="*/ 2075433 w 4962525"/>
                <a:gd name="connsiteY51" fmla="*/ 681232 h 6526581"/>
                <a:gd name="connsiteX52" fmla="*/ 2062905 w 4962525"/>
                <a:gd name="connsiteY52" fmla="*/ 542402 h 6526581"/>
                <a:gd name="connsiteX53" fmla="*/ 1894040 w 4962525"/>
                <a:gd name="connsiteY53" fmla="*/ 232488 h 6526581"/>
                <a:gd name="connsiteX0" fmla="*/ 1929668 w 4998153"/>
                <a:gd name="connsiteY0" fmla="*/ 232488 h 6526581"/>
                <a:gd name="connsiteX1" fmla="*/ 603108 w 4998153"/>
                <a:gd name="connsiteY1" fmla="*/ 831127 h 6526581"/>
                <a:gd name="connsiteX2" fmla="*/ 793113 w 4998153"/>
                <a:gd name="connsiteY2" fmla="*/ 906831 h 6526581"/>
                <a:gd name="connsiteX3" fmla="*/ 840738 w 4998153"/>
                <a:gd name="connsiteY3" fmla="*/ 997567 h 6526581"/>
                <a:gd name="connsiteX4" fmla="*/ 778578 w 4998153"/>
                <a:gd name="connsiteY4" fmla="*/ 1062232 h 6526581"/>
                <a:gd name="connsiteX5" fmla="*/ 863311 w 4998153"/>
                <a:gd name="connsiteY5" fmla="*/ 1198583 h 6526581"/>
                <a:gd name="connsiteX6" fmla="*/ 792617 w 4998153"/>
                <a:gd name="connsiteY6" fmla="*/ 1330445 h 6526581"/>
                <a:gd name="connsiteX7" fmla="*/ 949063 w 4998153"/>
                <a:gd name="connsiteY7" fmla="*/ 1384621 h 6526581"/>
                <a:gd name="connsiteX8" fmla="*/ 1067877 w 4998153"/>
                <a:gd name="connsiteY8" fmla="*/ 1485089 h 6526581"/>
                <a:gd name="connsiteX9" fmla="*/ 1051802 w 4998153"/>
                <a:gd name="connsiteY9" fmla="*/ 1537986 h 6526581"/>
                <a:gd name="connsiteX10" fmla="*/ 1133012 w 4998153"/>
                <a:gd name="connsiteY10" fmla="*/ 1560245 h 6526581"/>
                <a:gd name="connsiteX11" fmla="*/ 1235256 w 4998153"/>
                <a:gd name="connsiteY11" fmla="*/ 1693387 h 6526581"/>
                <a:gd name="connsiteX12" fmla="*/ 1471893 w 4998153"/>
                <a:gd name="connsiteY12" fmla="*/ 1581618 h 6526581"/>
                <a:gd name="connsiteX13" fmla="*/ 1540083 w 4998153"/>
                <a:gd name="connsiteY13" fmla="*/ 1716952 h 6526581"/>
                <a:gd name="connsiteX14" fmla="*/ 1665916 w 4998153"/>
                <a:gd name="connsiteY14" fmla="*/ 1660820 h 6526581"/>
                <a:gd name="connsiteX15" fmla="*/ 1604722 w 4998153"/>
                <a:gd name="connsiteY15" fmla="*/ 2582709 h 6526581"/>
                <a:gd name="connsiteX16" fmla="*/ 1051776 w 4998153"/>
                <a:gd name="connsiteY16" fmla="*/ 3364751 h 6526581"/>
                <a:gd name="connsiteX17" fmla="*/ 740478 w 4998153"/>
                <a:gd name="connsiteY17" fmla="*/ 3497631 h 6526581"/>
                <a:gd name="connsiteX18" fmla="*/ 56165 w 4998153"/>
                <a:gd name="connsiteY18" fmla="*/ 3944784 h 6526581"/>
                <a:gd name="connsiteX19" fmla="*/ 35628 w 4998153"/>
                <a:gd name="connsiteY19" fmla="*/ 4383456 h 6526581"/>
                <a:gd name="connsiteX20" fmla="*/ 2026353 w 4998153"/>
                <a:gd name="connsiteY20" fmla="*/ 3526206 h 6526581"/>
                <a:gd name="connsiteX21" fmla="*/ 2216853 w 4998153"/>
                <a:gd name="connsiteY21" fmla="*/ 2821356 h 6526581"/>
                <a:gd name="connsiteX22" fmla="*/ 2369253 w 4998153"/>
                <a:gd name="connsiteY22" fmla="*/ 2516556 h 6526581"/>
                <a:gd name="connsiteX23" fmla="*/ 2426403 w 4998153"/>
                <a:gd name="connsiteY23" fmla="*/ 2297481 h 6526581"/>
                <a:gd name="connsiteX24" fmla="*/ 2855028 w 4998153"/>
                <a:gd name="connsiteY24" fmla="*/ 2383206 h 6526581"/>
                <a:gd name="connsiteX25" fmla="*/ 3502728 w 4998153"/>
                <a:gd name="connsiteY25" fmla="*/ 2649906 h 6526581"/>
                <a:gd name="connsiteX26" fmla="*/ 3493203 w 4998153"/>
                <a:gd name="connsiteY26" fmla="*/ 2783256 h 6526581"/>
                <a:gd name="connsiteX27" fmla="*/ 2140653 w 4998153"/>
                <a:gd name="connsiteY27" fmla="*/ 3735756 h 6526581"/>
                <a:gd name="connsiteX28" fmla="*/ 2454978 w 4998153"/>
                <a:gd name="connsiteY28" fmla="*/ 4907331 h 6526581"/>
                <a:gd name="connsiteX29" fmla="*/ 2683578 w 4998153"/>
                <a:gd name="connsiteY29" fmla="*/ 5831256 h 6526581"/>
                <a:gd name="connsiteX30" fmla="*/ 2769303 w 4998153"/>
                <a:gd name="connsiteY30" fmla="*/ 6145581 h 6526581"/>
                <a:gd name="connsiteX31" fmla="*/ 2483553 w 4998153"/>
                <a:gd name="connsiteY31" fmla="*/ 6393231 h 6526581"/>
                <a:gd name="connsiteX32" fmla="*/ 2874078 w 4998153"/>
                <a:gd name="connsiteY32" fmla="*/ 6526581 h 6526581"/>
                <a:gd name="connsiteX33" fmla="*/ 3302703 w 4998153"/>
                <a:gd name="connsiteY33" fmla="*/ 6078906 h 6526581"/>
                <a:gd name="connsiteX34" fmla="*/ 3102678 w 4998153"/>
                <a:gd name="connsiteY34" fmla="*/ 4878756 h 6526581"/>
                <a:gd name="connsiteX35" fmla="*/ 3417003 w 4998153"/>
                <a:gd name="connsiteY35" fmla="*/ 5059731 h 6526581"/>
                <a:gd name="connsiteX36" fmla="*/ 3236028 w 4998153"/>
                <a:gd name="connsiteY36" fmla="*/ 5621706 h 6526581"/>
                <a:gd name="connsiteX37" fmla="*/ 3950403 w 4998153"/>
                <a:gd name="connsiteY37" fmla="*/ 5040681 h 6526581"/>
                <a:gd name="connsiteX38" fmla="*/ 3321753 w 4998153"/>
                <a:gd name="connsiteY38" fmla="*/ 4088181 h 6526581"/>
                <a:gd name="connsiteX39" fmla="*/ 4588578 w 4998153"/>
                <a:gd name="connsiteY39" fmla="*/ 3373806 h 6526581"/>
                <a:gd name="connsiteX40" fmla="*/ 4731453 w 4998153"/>
                <a:gd name="connsiteY40" fmla="*/ 2059356 h 6526581"/>
                <a:gd name="connsiteX41" fmla="*/ 4826703 w 4998153"/>
                <a:gd name="connsiteY41" fmla="*/ 1821231 h 6526581"/>
                <a:gd name="connsiteX42" fmla="*/ 4998153 w 4998153"/>
                <a:gd name="connsiteY42" fmla="*/ 1316406 h 6526581"/>
                <a:gd name="connsiteX43" fmla="*/ 3083628 w 4998153"/>
                <a:gd name="connsiteY43" fmla="*/ 963981 h 6526581"/>
                <a:gd name="connsiteX44" fmla="*/ 2978853 w 4998153"/>
                <a:gd name="connsiteY44" fmla="*/ 1030656 h 6526581"/>
                <a:gd name="connsiteX45" fmla="*/ 2425698 w 4998153"/>
                <a:gd name="connsiteY45" fmla="*/ 946470 h 6526581"/>
                <a:gd name="connsiteX46" fmla="*/ 2237808 w 4998153"/>
                <a:gd name="connsiteY46" fmla="*/ 958995 h 6526581"/>
                <a:gd name="connsiteX47" fmla="*/ 2223378 w 4998153"/>
                <a:gd name="connsiteY47" fmla="*/ 878309 h 6526581"/>
                <a:gd name="connsiteX48" fmla="*/ 2136164 w 4998153"/>
                <a:gd name="connsiteY48" fmla="*/ 823611 h 6526581"/>
                <a:gd name="connsiteX49" fmla="*/ 2033869 w 4998153"/>
                <a:gd name="connsiteY49" fmla="*/ 851194 h 6526581"/>
                <a:gd name="connsiteX50" fmla="*/ 1982746 w 4998153"/>
                <a:gd name="connsiteY50" fmla="*/ 741905 h 6526581"/>
                <a:gd name="connsiteX51" fmla="*/ 2111061 w 4998153"/>
                <a:gd name="connsiteY51" fmla="*/ 681232 h 6526581"/>
                <a:gd name="connsiteX52" fmla="*/ 2098533 w 4998153"/>
                <a:gd name="connsiteY52" fmla="*/ 542402 h 6526581"/>
                <a:gd name="connsiteX53" fmla="*/ 1929668 w 4998153"/>
                <a:gd name="connsiteY53" fmla="*/ 232488 h 6526581"/>
                <a:gd name="connsiteX0" fmla="*/ 1906391 w 4974876"/>
                <a:gd name="connsiteY0" fmla="*/ 232488 h 6526581"/>
                <a:gd name="connsiteX1" fmla="*/ 579831 w 4974876"/>
                <a:gd name="connsiteY1" fmla="*/ 831127 h 6526581"/>
                <a:gd name="connsiteX2" fmla="*/ 769836 w 4974876"/>
                <a:gd name="connsiteY2" fmla="*/ 906831 h 6526581"/>
                <a:gd name="connsiteX3" fmla="*/ 817461 w 4974876"/>
                <a:gd name="connsiteY3" fmla="*/ 997567 h 6526581"/>
                <a:gd name="connsiteX4" fmla="*/ 755301 w 4974876"/>
                <a:gd name="connsiteY4" fmla="*/ 1062232 h 6526581"/>
                <a:gd name="connsiteX5" fmla="*/ 840034 w 4974876"/>
                <a:gd name="connsiteY5" fmla="*/ 1198583 h 6526581"/>
                <a:gd name="connsiteX6" fmla="*/ 769340 w 4974876"/>
                <a:gd name="connsiteY6" fmla="*/ 1330445 h 6526581"/>
                <a:gd name="connsiteX7" fmla="*/ 925786 w 4974876"/>
                <a:gd name="connsiteY7" fmla="*/ 1384621 h 6526581"/>
                <a:gd name="connsiteX8" fmla="*/ 1044600 w 4974876"/>
                <a:gd name="connsiteY8" fmla="*/ 1485089 h 6526581"/>
                <a:gd name="connsiteX9" fmla="*/ 1028525 w 4974876"/>
                <a:gd name="connsiteY9" fmla="*/ 1537986 h 6526581"/>
                <a:gd name="connsiteX10" fmla="*/ 1109735 w 4974876"/>
                <a:gd name="connsiteY10" fmla="*/ 1560245 h 6526581"/>
                <a:gd name="connsiteX11" fmla="*/ 1211979 w 4974876"/>
                <a:gd name="connsiteY11" fmla="*/ 1693387 h 6526581"/>
                <a:gd name="connsiteX12" fmla="*/ 1448616 w 4974876"/>
                <a:gd name="connsiteY12" fmla="*/ 1581618 h 6526581"/>
                <a:gd name="connsiteX13" fmla="*/ 1516806 w 4974876"/>
                <a:gd name="connsiteY13" fmla="*/ 1716952 h 6526581"/>
                <a:gd name="connsiteX14" fmla="*/ 1642639 w 4974876"/>
                <a:gd name="connsiteY14" fmla="*/ 1660820 h 6526581"/>
                <a:gd name="connsiteX15" fmla="*/ 1581445 w 4974876"/>
                <a:gd name="connsiteY15" fmla="*/ 2582709 h 6526581"/>
                <a:gd name="connsiteX16" fmla="*/ 1028499 w 4974876"/>
                <a:gd name="connsiteY16" fmla="*/ 3364751 h 6526581"/>
                <a:gd name="connsiteX17" fmla="*/ 717201 w 4974876"/>
                <a:gd name="connsiteY17" fmla="*/ 3497631 h 6526581"/>
                <a:gd name="connsiteX18" fmla="*/ 32888 w 4974876"/>
                <a:gd name="connsiteY18" fmla="*/ 3944784 h 6526581"/>
                <a:gd name="connsiteX19" fmla="*/ 142622 w 4974876"/>
                <a:gd name="connsiteY19" fmla="*/ 4315815 h 6526581"/>
                <a:gd name="connsiteX20" fmla="*/ 2003076 w 4974876"/>
                <a:gd name="connsiteY20" fmla="*/ 3526206 h 6526581"/>
                <a:gd name="connsiteX21" fmla="*/ 2193576 w 4974876"/>
                <a:gd name="connsiteY21" fmla="*/ 2821356 h 6526581"/>
                <a:gd name="connsiteX22" fmla="*/ 2345976 w 4974876"/>
                <a:gd name="connsiteY22" fmla="*/ 2516556 h 6526581"/>
                <a:gd name="connsiteX23" fmla="*/ 2403126 w 4974876"/>
                <a:gd name="connsiteY23" fmla="*/ 2297481 h 6526581"/>
                <a:gd name="connsiteX24" fmla="*/ 2831751 w 4974876"/>
                <a:gd name="connsiteY24" fmla="*/ 2383206 h 6526581"/>
                <a:gd name="connsiteX25" fmla="*/ 3479451 w 4974876"/>
                <a:gd name="connsiteY25" fmla="*/ 2649906 h 6526581"/>
                <a:gd name="connsiteX26" fmla="*/ 3469926 w 4974876"/>
                <a:gd name="connsiteY26" fmla="*/ 2783256 h 6526581"/>
                <a:gd name="connsiteX27" fmla="*/ 2117376 w 4974876"/>
                <a:gd name="connsiteY27" fmla="*/ 3735756 h 6526581"/>
                <a:gd name="connsiteX28" fmla="*/ 2431701 w 4974876"/>
                <a:gd name="connsiteY28" fmla="*/ 4907331 h 6526581"/>
                <a:gd name="connsiteX29" fmla="*/ 2660301 w 4974876"/>
                <a:gd name="connsiteY29" fmla="*/ 5831256 h 6526581"/>
                <a:gd name="connsiteX30" fmla="*/ 2746026 w 4974876"/>
                <a:gd name="connsiteY30" fmla="*/ 6145581 h 6526581"/>
                <a:gd name="connsiteX31" fmla="*/ 2460276 w 4974876"/>
                <a:gd name="connsiteY31" fmla="*/ 6393231 h 6526581"/>
                <a:gd name="connsiteX32" fmla="*/ 2850801 w 4974876"/>
                <a:gd name="connsiteY32" fmla="*/ 6526581 h 6526581"/>
                <a:gd name="connsiteX33" fmla="*/ 3279426 w 4974876"/>
                <a:gd name="connsiteY33" fmla="*/ 6078906 h 6526581"/>
                <a:gd name="connsiteX34" fmla="*/ 3079401 w 4974876"/>
                <a:gd name="connsiteY34" fmla="*/ 4878756 h 6526581"/>
                <a:gd name="connsiteX35" fmla="*/ 3393726 w 4974876"/>
                <a:gd name="connsiteY35" fmla="*/ 5059731 h 6526581"/>
                <a:gd name="connsiteX36" fmla="*/ 3212751 w 4974876"/>
                <a:gd name="connsiteY36" fmla="*/ 5621706 h 6526581"/>
                <a:gd name="connsiteX37" fmla="*/ 3927126 w 4974876"/>
                <a:gd name="connsiteY37" fmla="*/ 5040681 h 6526581"/>
                <a:gd name="connsiteX38" fmla="*/ 3298476 w 4974876"/>
                <a:gd name="connsiteY38" fmla="*/ 4088181 h 6526581"/>
                <a:gd name="connsiteX39" fmla="*/ 4565301 w 4974876"/>
                <a:gd name="connsiteY39" fmla="*/ 3373806 h 6526581"/>
                <a:gd name="connsiteX40" fmla="*/ 4708176 w 4974876"/>
                <a:gd name="connsiteY40" fmla="*/ 2059356 h 6526581"/>
                <a:gd name="connsiteX41" fmla="*/ 4803426 w 4974876"/>
                <a:gd name="connsiteY41" fmla="*/ 1821231 h 6526581"/>
                <a:gd name="connsiteX42" fmla="*/ 4974876 w 4974876"/>
                <a:gd name="connsiteY42" fmla="*/ 1316406 h 6526581"/>
                <a:gd name="connsiteX43" fmla="*/ 3060351 w 4974876"/>
                <a:gd name="connsiteY43" fmla="*/ 963981 h 6526581"/>
                <a:gd name="connsiteX44" fmla="*/ 2955576 w 4974876"/>
                <a:gd name="connsiteY44" fmla="*/ 1030656 h 6526581"/>
                <a:gd name="connsiteX45" fmla="*/ 2402421 w 4974876"/>
                <a:gd name="connsiteY45" fmla="*/ 946470 h 6526581"/>
                <a:gd name="connsiteX46" fmla="*/ 2214531 w 4974876"/>
                <a:gd name="connsiteY46" fmla="*/ 958995 h 6526581"/>
                <a:gd name="connsiteX47" fmla="*/ 2200101 w 4974876"/>
                <a:gd name="connsiteY47" fmla="*/ 878309 h 6526581"/>
                <a:gd name="connsiteX48" fmla="*/ 2112887 w 4974876"/>
                <a:gd name="connsiteY48" fmla="*/ 823611 h 6526581"/>
                <a:gd name="connsiteX49" fmla="*/ 2010592 w 4974876"/>
                <a:gd name="connsiteY49" fmla="*/ 851194 h 6526581"/>
                <a:gd name="connsiteX50" fmla="*/ 1959469 w 4974876"/>
                <a:gd name="connsiteY50" fmla="*/ 741905 h 6526581"/>
                <a:gd name="connsiteX51" fmla="*/ 2087784 w 4974876"/>
                <a:gd name="connsiteY51" fmla="*/ 681232 h 6526581"/>
                <a:gd name="connsiteX52" fmla="*/ 2075256 w 4974876"/>
                <a:gd name="connsiteY52" fmla="*/ 542402 h 6526581"/>
                <a:gd name="connsiteX53" fmla="*/ 1906391 w 4974876"/>
                <a:gd name="connsiteY53" fmla="*/ 232488 h 6526581"/>
                <a:gd name="connsiteX0" fmla="*/ 1933582 w 5002067"/>
                <a:gd name="connsiteY0" fmla="*/ 232488 h 6526581"/>
                <a:gd name="connsiteX1" fmla="*/ 607022 w 5002067"/>
                <a:gd name="connsiteY1" fmla="*/ 831127 h 6526581"/>
                <a:gd name="connsiteX2" fmla="*/ 797027 w 5002067"/>
                <a:gd name="connsiteY2" fmla="*/ 906831 h 6526581"/>
                <a:gd name="connsiteX3" fmla="*/ 844652 w 5002067"/>
                <a:gd name="connsiteY3" fmla="*/ 997567 h 6526581"/>
                <a:gd name="connsiteX4" fmla="*/ 782492 w 5002067"/>
                <a:gd name="connsiteY4" fmla="*/ 1062232 h 6526581"/>
                <a:gd name="connsiteX5" fmla="*/ 867225 w 5002067"/>
                <a:gd name="connsiteY5" fmla="*/ 1198583 h 6526581"/>
                <a:gd name="connsiteX6" fmla="*/ 796531 w 5002067"/>
                <a:gd name="connsiteY6" fmla="*/ 1330445 h 6526581"/>
                <a:gd name="connsiteX7" fmla="*/ 952977 w 5002067"/>
                <a:gd name="connsiteY7" fmla="*/ 1384621 h 6526581"/>
                <a:gd name="connsiteX8" fmla="*/ 1071791 w 5002067"/>
                <a:gd name="connsiteY8" fmla="*/ 1485089 h 6526581"/>
                <a:gd name="connsiteX9" fmla="*/ 1055716 w 5002067"/>
                <a:gd name="connsiteY9" fmla="*/ 1537986 h 6526581"/>
                <a:gd name="connsiteX10" fmla="*/ 1136926 w 5002067"/>
                <a:gd name="connsiteY10" fmla="*/ 1560245 h 6526581"/>
                <a:gd name="connsiteX11" fmla="*/ 1239170 w 5002067"/>
                <a:gd name="connsiteY11" fmla="*/ 1693387 h 6526581"/>
                <a:gd name="connsiteX12" fmla="*/ 1475807 w 5002067"/>
                <a:gd name="connsiteY12" fmla="*/ 1581618 h 6526581"/>
                <a:gd name="connsiteX13" fmla="*/ 1543997 w 5002067"/>
                <a:gd name="connsiteY13" fmla="*/ 1716952 h 6526581"/>
                <a:gd name="connsiteX14" fmla="*/ 1669830 w 5002067"/>
                <a:gd name="connsiteY14" fmla="*/ 1660820 h 6526581"/>
                <a:gd name="connsiteX15" fmla="*/ 1608636 w 5002067"/>
                <a:gd name="connsiteY15" fmla="*/ 2582709 h 6526581"/>
                <a:gd name="connsiteX16" fmla="*/ 1055690 w 5002067"/>
                <a:gd name="connsiteY16" fmla="*/ 3364751 h 6526581"/>
                <a:gd name="connsiteX17" fmla="*/ 744392 w 5002067"/>
                <a:gd name="connsiteY17" fmla="*/ 3497631 h 6526581"/>
                <a:gd name="connsiteX18" fmla="*/ 60079 w 5002067"/>
                <a:gd name="connsiteY18" fmla="*/ 3944784 h 6526581"/>
                <a:gd name="connsiteX19" fmla="*/ 169813 w 5002067"/>
                <a:gd name="connsiteY19" fmla="*/ 4315815 h 6526581"/>
                <a:gd name="connsiteX20" fmla="*/ 2030267 w 5002067"/>
                <a:gd name="connsiteY20" fmla="*/ 3526206 h 6526581"/>
                <a:gd name="connsiteX21" fmla="*/ 2220767 w 5002067"/>
                <a:gd name="connsiteY21" fmla="*/ 2821356 h 6526581"/>
                <a:gd name="connsiteX22" fmla="*/ 2373167 w 5002067"/>
                <a:gd name="connsiteY22" fmla="*/ 2516556 h 6526581"/>
                <a:gd name="connsiteX23" fmla="*/ 2430317 w 5002067"/>
                <a:gd name="connsiteY23" fmla="*/ 2297481 h 6526581"/>
                <a:gd name="connsiteX24" fmla="*/ 2858942 w 5002067"/>
                <a:gd name="connsiteY24" fmla="*/ 2383206 h 6526581"/>
                <a:gd name="connsiteX25" fmla="*/ 3506642 w 5002067"/>
                <a:gd name="connsiteY25" fmla="*/ 2649906 h 6526581"/>
                <a:gd name="connsiteX26" fmla="*/ 3497117 w 5002067"/>
                <a:gd name="connsiteY26" fmla="*/ 2783256 h 6526581"/>
                <a:gd name="connsiteX27" fmla="*/ 2144567 w 5002067"/>
                <a:gd name="connsiteY27" fmla="*/ 3735756 h 6526581"/>
                <a:gd name="connsiteX28" fmla="*/ 2458892 w 5002067"/>
                <a:gd name="connsiteY28" fmla="*/ 4907331 h 6526581"/>
                <a:gd name="connsiteX29" fmla="*/ 2687492 w 5002067"/>
                <a:gd name="connsiteY29" fmla="*/ 5831256 h 6526581"/>
                <a:gd name="connsiteX30" fmla="*/ 2773217 w 5002067"/>
                <a:gd name="connsiteY30" fmla="*/ 6145581 h 6526581"/>
                <a:gd name="connsiteX31" fmla="*/ 2487467 w 5002067"/>
                <a:gd name="connsiteY31" fmla="*/ 6393231 h 6526581"/>
                <a:gd name="connsiteX32" fmla="*/ 2877992 w 5002067"/>
                <a:gd name="connsiteY32" fmla="*/ 6526581 h 6526581"/>
                <a:gd name="connsiteX33" fmla="*/ 3306617 w 5002067"/>
                <a:gd name="connsiteY33" fmla="*/ 6078906 h 6526581"/>
                <a:gd name="connsiteX34" fmla="*/ 3106592 w 5002067"/>
                <a:gd name="connsiteY34" fmla="*/ 4878756 h 6526581"/>
                <a:gd name="connsiteX35" fmla="*/ 3420917 w 5002067"/>
                <a:gd name="connsiteY35" fmla="*/ 5059731 h 6526581"/>
                <a:gd name="connsiteX36" fmla="*/ 3239942 w 5002067"/>
                <a:gd name="connsiteY36" fmla="*/ 5621706 h 6526581"/>
                <a:gd name="connsiteX37" fmla="*/ 3954317 w 5002067"/>
                <a:gd name="connsiteY37" fmla="*/ 5040681 h 6526581"/>
                <a:gd name="connsiteX38" fmla="*/ 3325667 w 5002067"/>
                <a:gd name="connsiteY38" fmla="*/ 4088181 h 6526581"/>
                <a:gd name="connsiteX39" fmla="*/ 4592492 w 5002067"/>
                <a:gd name="connsiteY39" fmla="*/ 3373806 h 6526581"/>
                <a:gd name="connsiteX40" fmla="*/ 4735367 w 5002067"/>
                <a:gd name="connsiteY40" fmla="*/ 2059356 h 6526581"/>
                <a:gd name="connsiteX41" fmla="*/ 4830617 w 5002067"/>
                <a:gd name="connsiteY41" fmla="*/ 1821231 h 6526581"/>
                <a:gd name="connsiteX42" fmla="*/ 5002067 w 5002067"/>
                <a:gd name="connsiteY42" fmla="*/ 1316406 h 6526581"/>
                <a:gd name="connsiteX43" fmla="*/ 3087542 w 5002067"/>
                <a:gd name="connsiteY43" fmla="*/ 963981 h 6526581"/>
                <a:gd name="connsiteX44" fmla="*/ 2982767 w 5002067"/>
                <a:gd name="connsiteY44" fmla="*/ 1030656 h 6526581"/>
                <a:gd name="connsiteX45" fmla="*/ 2429612 w 5002067"/>
                <a:gd name="connsiteY45" fmla="*/ 946470 h 6526581"/>
                <a:gd name="connsiteX46" fmla="*/ 2241722 w 5002067"/>
                <a:gd name="connsiteY46" fmla="*/ 958995 h 6526581"/>
                <a:gd name="connsiteX47" fmla="*/ 2227292 w 5002067"/>
                <a:gd name="connsiteY47" fmla="*/ 878309 h 6526581"/>
                <a:gd name="connsiteX48" fmla="*/ 2140078 w 5002067"/>
                <a:gd name="connsiteY48" fmla="*/ 823611 h 6526581"/>
                <a:gd name="connsiteX49" fmla="*/ 2037783 w 5002067"/>
                <a:gd name="connsiteY49" fmla="*/ 851194 h 6526581"/>
                <a:gd name="connsiteX50" fmla="*/ 1986660 w 5002067"/>
                <a:gd name="connsiteY50" fmla="*/ 741905 h 6526581"/>
                <a:gd name="connsiteX51" fmla="*/ 2114975 w 5002067"/>
                <a:gd name="connsiteY51" fmla="*/ 681232 h 6526581"/>
                <a:gd name="connsiteX52" fmla="*/ 2102447 w 5002067"/>
                <a:gd name="connsiteY52" fmla="*/ 542402 h 6526581"/>
                <a:gd name="connsiteX53" fmla="*/ 1933582 w 5002067"/>
                <a:gd name="connsiteY53" fmla="*/ 232488 h 6526581"/>
                <a:gd name="connsiteX0" fmla="*/ 1930024 w 4998509"/>
                <a:gd name="connsiteY0" fmla="*/ 232488 h 6526581"/>
                <a:gd name="connsiteX1" fmla="*/ 603464 w 4998509"/>
                <a:gd name="connsiteY1" fmla="*/ 831127 h 6526581"/>
                <a:gd name="connsiteX2" fmla="*/ 793469 w 4998509"/>
                <a:gd name="connsiteY2" fmla="*/ 906831 h 6526581"/>
                <a:gd name="connsiteX3" fmla="*/ 841094 w 4998509"/>
                <a:gd name="connsiteY3" fmla="*/ 997567 h 6526581"/>
                <a:gd name="connsiteX4" fmla="*/ 778934 w 4998509"/>
                <a:gd name="connsiteY4" fmla="*/ 1062232 h 6526581"/>
                <a:gd name="connsiteX5" fmla="*/ 863667 w 4998509"/>
                <a:gd name="connsiteY5" fmla="*/ 1198583 h 6526581"/>
                <a:gd name="connsiteX6" fmla="*/ 792973 w 4998509"/>
                <a:gd name="connsiteY6" fmla="*/ 1330445 h 6526581"/>
                <a:gd name="connsiteX7" fmla="*/ 949419 w 4998509"/>
                <a:gd name="connsiteY7" fmla="*/ 1384621 h 6526581"/>
                <a:gd name="connsiteX8" fmla="*/ 1068233 w 4998509"/>
                <a:gd name="connsiteY8" fmla="*/ 1485089 h 6526581"/>
                <a:gd name="connsiteX9" fmla="*/ 1052158 w 4998509"/>
                <a:gd name="connsiteY9" fmla="*/ 1537986 h 6526581"/>
                <a:gd name="connsiteX10" fmla="*/ 1133368 w 4998509"/>
                <a:gd name="connsiteY10" fmla="*/ 1560245 h 6526581"/>
                <a:gd name="connsiteX11" fmla="*/ 1235612 w 4998509"/>
                <a:gd name="connsiteY11" fmla="*/ 1693387 h 6526581"/>
                <a:gd name="connsiteX12" fmla="*/ 1472249 w 4998509"/>
                <a:gd name="connsiteY12" fmla="*/ 1581618 h 6526581"/>
                <a:gd name="connsiteX13" fmla="*/ 1540439 w 4998509"/>
                <a:gd name="connsiteY13" fmla="*/ 1716952 h 6526581"/>
                <a:gd name="connsiteX14" fmla="*/ 1666272 w 4998509"/>
                <a:gd name="connsiteY14" fmla="*/ 1660820 h 6526581"/>
                <a:gd name="connsiteX15" fmla="*/ 1605078 w 4998509"/>
                <a:gd name="connsiteY15" fmla="*/ 2582709 h 6526581"/>
                <a:gd name="connsiteX16" fmla="*/ 1052132 w 4998509"/>
                <a:gd name="connsiteY16" fmla="*/ 3364751 h 6526581"/>
                <a:gd name="connsiteX17" fmla="*/ 740834 w 4998509"/>
                <a:gd name="connsiteY17" fmla="*/ 3497631 h 6526581"/>
                <a:gd name="connsiteX18" fmla="*/ 61532 w 4998509"/>
                <a:gd name="connsiteY18" fmla="*/ 3932258 h 6526581"/>
                <a:gd name="connsiteX19" fmla="*/ 166255 w 4998509"/>
                <a:gd name="connsiteY19" fmla="*/ 4315815 h 6526581"/>
                <a:gd name="connsiteX20" fmla="*/ 2026709 w 4998509"/>
                <a:gd name="connsiteY20" fmla="*/ 3526206 h 6526581"/>
                <a:gd name="connsiteX21" fmla="*/ 2217209 w 4998509"/>
                <a:gd name="connsiteY21" fmla="*/ 2821356 h 6526581"/>
                <a:gd name="connsiteX22" fmla="*/ 2369609 w 4998509"/>
                <a:gd name="connsiteY22" fmla="*/ 2516556 h 6526581"/>
                <a:gd name="connsiteX23" fmla="*/ 2426759 w 4998509"/>
                <a:gd name="connsiteY23" fmla="*/ 2297481 h 6526581"/>
                <a:gd name="connsiteX24" fmla="*/ 2855384 w 4998509"/>
                <a:gd name="connsiteY24" fmla="*/ 2383206 h 6526581"/>
                <a:gd name="connsiteX25" fmla="*/ 3503084 w 4998509"/>
                <a:gd name="connsiteY25" fmla="*/ 2649906 h 6526581"/>
                <a:gd name="connsiteX26" fmla="*/ 3493559 w 4998509"/>
                <a:gd name="connsiteY26" fmla="*/ 2783256 h 6526581"/>
                <a:gd name="connsiteX27" fmla="*/ 2141009 w 4998509"/>
                <a:gd name="connsiteY27" fmla="*/ 3735756 h 6526581"/>
                <a:gd name="connsiteX28" fmla="*/ 2455334 w 4998509"/>
                <a:gd name="connsiteY28" fmla="*/ 4907331 h 6526581"/>
                <a:gd name="connsiteX29" fmla="*/ 2683934 w 4998509"/>
                <a:gd name="connsiteY29" fmla="*/ 5831256 h 6526581"/>
                <a:gd name="connsiteX30" fmla="*/ 2769659 w 4998509"/>
                <a:gd name="connsiteY30" fmla="*/ 6145581 h 6526581"/>
                <a:gd name="connsiteX31" fmla="*/ 2483909 w 4998509"/>
                <a:gd name="connsiteY31" fmla="*/ 6393231 h 6526581"/>
                <a:gd name="connsiteX32" fmla="*/ 2874434 w 4998509"/>
                <a:gd name="connsiteY32" fmla="*/ 6526581 h 6526581"/>
                <a:gd name="connsiteX33" fmla="*/ 3303059 w 4998509"/>
                <a:gd name="connsiteY33" fmla="*/ 6078906 h 6526581"/>
                <a:gd name="connsiteX34" fmla="*/ 3103034 w 4998509"/>
                <a:gd name="connsiteY34" fmla="*/ 4878756 h 6526581"/>
                <a:gd name="connsiteX35" fmla="*/ 3417359 w 4998509"/>
                <a:gd name="connsiteY35" fmla="*/ 5059731 h 6526581"/>
                <a:gd name="connsiteX36" fmla="*/ 3236384 w 4998509"/>
                <a:gd name="connsiteY36" fmla="*/ 5621706 h 6526581"/>
                <a:gd name="connsiteX37" fmla="*/ 3950759 w 4998509"/>
                <a:gd name="connsiteY37" fmla="*/ 5040681 h 6526581"/>
                <a:gd name="connsiteX38" fmla="*/ 3322109 w 4998509"/>
                <a:gd name="connsiteY38" fmla="*/ 4088181 h 6526581"/>
                <a:gd name="connsiteX39" fmla="*/ 4588934 w 4998509"/>
                <a:gd name="connsiteY39" fmla="*/ 3373806 h 6526581"/>
                <a:gd name="connsiteX40" fmla="*/ 4731809 w 4998509"/>
                <a:gd name="connsiteY40" fmla="*/ 2059356 h 6526581"/>
                <a:gd name="connsiteX41" fmla="*/ 4827059 w 4998509"/>
                <a:gd name="connsiteY41" fmla="*/ 1821231 h 6526581"/>
                <a:gd name="connsiteX42" fmla="*/ 4998509 w 4998509"/>
                <a:gd name="connsiteY42" fmla="*/ 1316406 h 6526581"/>
                <a:gd name="connsiteX43" fmla="*/ 3083984 w 4998509"/>
                <a:gd name="connsiteY43" fmla="*/ 963981 h 6526581"/>
                <a:gd name="connsiteX44" fmla="*/ 2979209 w 4998509"/>
                <a:gd name="connsiteY44" fmla="*/ 1030656 h 6526581"/>
                <a:gd name="connsiteX45" fmla="*/ 2426054 w 4998509"/>
                <a:gd name="connsiteY45" fmla="*/ 946470 h 6526581"/>
                <a:gd name="connsiteX46" fmla="*/ 2238164 w 4998509"/>
                <a:gd name="connsiteY46" fmla="*/ 958995 h 6526581"/>
                <a:gd name="connsiteX47" fmla="*/ 2223734 w 4998509"/>
                <a:gd name="connsiteY47" fmla="*/ 878309 h 6526581"/>
                <a:gd name="connsiteX48" fmla="*/ 2136520 w 4998509"/>
                <a:gd name="connsiteY48" fmla="*/ 823611 h 6526581"/>
                <a:gd name="connsiteX49" fmla="*/ 2034225 w 4998509"/>
                <a:gd name="connsiteY49" fmla="*/ 851194 h 6526581"/>
                <a:gd name="connsiteX50" fmla="*/ 1983102 w 4998509"/>
                <a:gd name="connsiteY50" fmla="*/ 741905 h 6526581"/>
                <a:gd name="connsiteX51" fmla="*/ 2111417 w 4998509"/>
                <a:gd name="connsiteY51" fmla="*/ 681232 h 6526581"/>
                <a:gd name="connsiteX52" fmla="*/ 2098889 w 4998509"/>
                <a:gd name="connsiteY52" fmla="*/ 542402 h 6526581"/>
                <a:gd name="connsiteX53" fmla="*/ 1930024 w 4998509"/>
                <a:gd name="connsiteY53" fmla="*/ 232488 h 6526581"/>
                <a:gd name="connsiteX0" fmla="*/ 1918138 w 4986623"/>
                <a:gd name="connsiteY0" fmla="*/ 232488 h 6526581"/>
                <a:gd name="connsiteX1" fmla="*/ 591578 w 4986623"/>
                <a:gd name="connsiteY1" fmla="*/ 831127 h 6526581"/>
                <a:gd name="connsiteX2" fmla="*/ 781583 w 4986623"/>
                <a:gd name="connsiteY2" fmla="*/ 906831 h 6526581"/>
                <a:gd name="connsiteX3" fmla="*/ 829208 w 4986623"/>
                <a:gd name="connsiteY3" fmla="*/ 997567 h 6526581"/>
                <a:gd name="connsiteX4" fmla="*/ 767048 w 4986623"/>
                <a:gd name="connsiteY4" fmla="*/ 1062232 h 6526581"/>
                <a:gd name="connsiteX5" fmla="*/ 851781 w 4986623"/>
                <a:gd name="connsiteY5" fmla="*/ 1198583 h 6526581"/>
                <a:gd name="connsiteX6" fmla="*/ 781087 w 4986623"/>
                <a:gd name="connsiteY6" fmla="*/ 1330445 h 6526581"/>
                <a:gd name="connsiteX7" fmla="*/ 937533 w 4986623"/>
                <a:gd name="connsiteY7" fmla="*/ 1384621 h 6526581"/>
                <a:gd name="connsiteX8" fmla="*/ 1056347 w 4986623"/>
                <a:gd name="connsiteY8" fmla="*/ 1485089 h 6526581"/>
                <a:gd name="connsiteX9" fmla="*/ 1040272 w 4986623"/>
                <a:gd name="connsiteY9" fmla="*/ 1537986 h 6526581"/>
                <a:gd name="connsiteX10" fmla="*/ 1121482 w 4986623"/>
                <a:gd name="connsiteY10" fmla="*/ 1560245 h 6526581"/>
                <a:gd name="connsiteX11" fmla="*/ 1223726 w 4986623"/>
                <a:gd name="connsiteY11" fmla="*/ 1693387 h 6526581"/>
                <a:gd name="connsiteX12" fmla="*/ 1460363 w 4986623"/>
                <a:gd name="connsiteY12" fmla="*/ 1581618 h 6526581"/>
                <a:gd name="connsiteX13" fmla="*/ 1528553 w 4986623"/>
                <a:gd name="connsiteY13" fmla="*/ 1716952 h 6526581"/>
                <a:gd name="connsiteX14" fmla="*/ 1654386 w 4986623"/>
                <a:gd name="connsiteY14" fmla="*/ 1660820 h 6526581"/>
                <a:gd name="connsiteX15" fmla="*/ 1593192 w 4986623"/>
                <a:gd name="connsiteY15" fmla="*/ 2582709 h 6526581"/>
                <a:gd name="connsiteX16" fmla="*/ 1040246 w 4986623"/>
                <a:gd name="connsiteY16" fmla="*/ 3364751 h 6526581"/>
                <a:gd name="connsiteX17" fmla="*/ 728948 w 4986623"/>
                <a:gd name="connsiteY17" fmla="*/ 3497631 h 6526581"/>
                <a:gd name="connsiteX18" fmla="*/ 49646 w 4986623"/>
                <a:gd name="connsiteY18" fmla="*/ 3932258 h 6526581"/>
                <a:gd name="connsiteX19" fmla="*/ 201968 w 4986623"/>
                <a:gd name="connsiteY19" fmla="*/ 4295773 h 6526581"/>
                <a:gd name="connsiteX20" fmla="*/ 2014823 w 4986623"/>
                <a:gd name="connsiteY20" fmla="*/ 3526206 h 6526581"/>
                <a:gd name="connsiteX21" fmla="*/ 2205323 w 4986623"/>
                <a:gd name="connsiteY21" fmla="*/ 2821356 h 6526581"/>
                <a:gd name="connsiteX22" fmla="*/ 2357723 w 4986623"/>
                <a:gd name="connsiteY22" fmla="*/ 2516556 h 6526581"/>
                <a:gd name="connsiteX23" fmla="*/ 2414873 w 4986623"/>
                <a:gd name="connsiteY23" fmla="*/ 2297481 h 6526581"/>
                <a:gd name="connsiteX24" fmla="*/ 2843498 w 4986623"/>
                <a:gd name="connsiteY24" fmla="*/ 2383206 h 6526581"/>
                <a:gd name="connsiteX25" fmla="*/ 3491198 w 4986623"/>
                <a:gd name="connsiteY25" fmla="*/ 2649906 h 6526581"/>
                <a:gd name="connsiteX26" fmla="*/ 3481673 w 4986623"/>
                <a:gd name="connsiteY26" fmla="*/ 2783256 h 6526581"/>
                <a:gd name="connsiteX27" fmla="*/ 2129123 w 4986623"/>
                <a:gd name="connsiteY27" fmla="*/ 3735756 h 6526581"/>
                <a:gd name="connsiteX28" fmla="*/ 2443448 w 4986623"/>
                <a:gd name="connsiteY28" fmla="*/ 4907331 h 6526581"/>
                <a:gd name="connsiteX29" fmla="*/ 2672048 w 4986623"/>
                <a:gd name="connsiteY29" fmla="*/ 5831256 h 6526581"/>
                <a:gd name="connsiteX30" fmla="*/ 2757773 w 4986623"/>
                <a:gd name="connsiteY30" fmla="*/ 6145581 h 6526581"/>
                <a:gd name="connsiteX31" fmla="*/ 2472023 w 4986623"/>
                <a:gd name="connsiteY31" fmla="*/ 6393231 h 6526581"/>
                <a:gd name="connsiteX32" fmla="*/ 2862548 w 4986623"/>
                <a:gd name="connsiteY32" fmla="*/ 6526581 h 6526581"/>
                <a:gd name="connsiteX33" fmla="*/ 3291173 w 4986623"/>
                <a:gd name="connsiteY33" fmla="*/ 6078906 h 6526581"/>
                <a:gd name="connsiteX34" fmla="*/ 3091148 w 4986623"/>
                <a:gd name="connsiteY34" fmla="*/ 4878756 h 6526581"/>
                <a:gd name="connsiteX35" fmla="*/ 3405473 w 4986623"/>
                <a:gd name="connsiteY35" fmla="*/ 5059731 h 6526581"/>
                <a:gd name="connsiteX36" fmla="*/ 3224498 w 4986623"/>
                <a:gd name="connsiteY36" fmla="*/ 5621706 h 6526581"/>
                <a:gd name="connsiteX37" fmla="*/ 3938873 w 4986623"/>
                <a:gd name="connsiteY37" fmla="*/ 5040681 h 6526581"/>
                <a:gd name="connsiteX38" fmla="*/ 3310223 w 4986623"/>
                <a:gd name="connsiteY38" fmla="*/ 4088181 h 6526581"/>
                <a:gd name="connsiteX39" fmla="*/ 4577048 w 4986623"/>
                <a:gd name="connsiteY39" fmla="*/ 3373806 h 6526581"/>
                <a:gd name="connsiteX40" fmla="*/ 4719923 w 4986623"/>
                <a:gd name="connsiteY40" fmla="*/ 2059356 h 6526581"/>
                <a:gd name="connsiteX41" fmla="*/ 4815173 w 4986623"/>
                <a:gd name="connsiteY41" fmla="*/ 1821231 h 6526581"/>
                <a:gd name="connsiteX42" fmla="*/ 4986623 w 4986623"/>
                <a:gd name="connsiteY42" fmla="*/ 1316406 h 6526581"/>
                <a:gd name="connsiteX43" fmla="*/ 3072098 w 4986623"/>
                <a:gd name="connsiteY43" fmla="*/ 963981 h 6526581"/>
                <a:gd name="connsiteX44" fmla="*/ 2967323 w 4986623"/>
                <a:gd name="connsiteY44" fmla="*/ 1030656 h 6526581"/>
                <a:gd name="connsiteX45" fmla="*/ 2414168 w 4986623"/>
                <a:gd name="connsiteY45" fmla="*/ 946470 h 6526581"/>
                <a:gd name="connsiteX46" fmla="*/ 2226278 w 4986623"/>
                <a:gd name="connsiteY46" fmla="*/ 958995 h 6526581"/>
                <a:gd name="connsiteX47" fmla="*/ 2211848 w 4986623"/>
                <a:gd name="connsiteY47" fmla="*/ 878309 h 6526581"/>
                <a:gd name="connsiteX48" fmla="*/ 2124634 w 4986623"/>
                <a:gd name="connsiteY48" fmla="*/ 823611 h 6526581"/>
                <a:gd name="connsiteX49" fmla="*/ 2022339 w 4986623"/>
                <a:gd name="connsiteY49" fmla="*/ 851194 h 6526581"/>
                <a:gd name="connsiteX50" fmla="*/ 1971216 w 4986623"/>
                <a:gd name="connsiteY50" fmla="*/ 741905 h 6526581"/>
                <a:gd name="connsiteX51" fmla="*/ 2099531 w 4986623"/>
                <a:gd name="connsiteY51" fmla="*/ 681232 h 6526581"/>
                <a:gd name="connsiteX52" fmla="*/ 2087003 w 4986623"/>
                <a:gd name="connsiteY52" fmla="*/ 542402 h 6526581"/>
                <a:gd name="connsiteX53" fmla="*/ 1918138 w 4986623"/>
                <a:gd name="connsiteY53" fmla="*/ 232488 h 6526581"/>
                <a:gd name="connsiteX0" fmla="*/ 1919070 w 4987555"/>
                <a:gd name="connsiteY0" fmla="*/ 232488 h 6526581"/>
                <a:gd name="connsiteX1" fmla="*/ 592510 w 4987555"/>
                <a:gd name="connsiteY1" fmla="*/ 831127 h 6526581"/>
                <a:gd name="connsiteX2" fmla="*/ 782515 w 4987555"/>
                <a:gd name="connsiteY2" fmla="*/ 906831 h 6526581"/>
                <a:gd name="connsiteX3" fmla="*/ 830140 w 4987555"/>
                <a:gd name="connsiteY3" fmla="*/ 997567 h 6526581"/>
                <a:gd name="connsiteX4" fmla="*/ 767980 w 4987555"/>
                <a:gd name="connsiteY4" fmla="*/ 1062232 h 6526581"/>
                <a:gd name="connsiteX5" fmla="*/ 852713 w 4987555"/>
                <a:gd name="connsiteY5" fmla="*/ 1198583 h 6526581"/>
                <a:gd name="connsiteX6" fmla="*/ 782019 w 4987555"/>
                <a:gd name="connsiteY6" fmla="*/ 1330445 h 6526581"/>
                <a:gd name="connsiteX7" fmla="*/ 938465 w 4987555"/>
                <a:gd name="connsiteY7" fmla="*/ 1384621 h 6526581"/>
                <a:gd name="connsiteX8" fmla="*/ 1057279 w 4987555"/>
                <a:gd name="connsiteY8" fmla="*/ 1485089 h 6526581"/>
                <a:gd name="connsiteX9" fmla="*/ 1041204 w 4987555"/>
                <a:gd name="connsiteY9" fmla="*/ 1537986 h 6526581"/>
                <a:gd name="connsiteX10" fmla="*/ 1122414 w 4987555"/>
                <a:gd name="connsiteY10" fmla="*/ 1560245 h 6526581"/>
                <a:gd name="connsiteX11" fmla="*/ 1224658 w 4987555"/>
                <a:gd name="connsiteY11" fmla="*/ 1693387 h 6526581"/>
                <a:gd name="connsiteX12" fmla="*/ 1461295 w 4987555"/>
                <a:gd name="connsiteY12" fmla="*/ 1581618 h 6526581"/>
                <a:gd name="connsiteX13" fmla="*/ 1529485 w 4987555"/>
                <a:gd name="connsiteY13" fmla="*/ 1716952 h 6526581"/>
                <a:gd name="connsiteX14" fmla="*/ 1655318 w 4987555"/>
                <a:gd name="connsiteY14" fmla="*/ 1660820 h 6526581"/>
                <a:gd name="connsiteX15" fmla="*/ 1594124 w 4987555"/>
                <a:gd name="connsiteY15" fmla="*/ 2582709 h 6526581"/>
                <a:gd name="connsiteX16" fmla="*/ 1041178 w 4987555"/>
                <a:gd name="connsiteY16" fmla="*/ 3364751 h 6526581"/>
                <a:gd name="connsiteX17" fmla="*/ 729880 w 4987555"/>
                <a:gd name="connsiteY17" fmla="*/ 3497631 h 6526581"/>
                <a:gd name="connsiteX18" fmla="*/ 50578 w 4987555"/>
                <a:gd name="connsiteY18" fmla="*/ 3932258 h 6526581"/>
                <a:gd name="connsiteX19" fmla="*/ 202900 w 4987555"/>
                <a:gd name="connsiteY19" fmla="*/ 4295773 h 6526581"/>
                <a:gd name="connsiteX20" fmla="*/ 2015755 w 4987555"/>
                <a:gd name="connsiteY20" fmla="*/ 3526206 h 6526581"/>
                <a:gd name="connsiteX21" fmla="*/ 2206255 w 4987555"/>
                <a:gd name="connsiteY21" fmla="*/ 2821356 h 6526581"/>
                <a:gd name="connsiteX22" fmla="*/ 2358655 w 4987555"/>
                <a:gd name="connsiteY22" fmla="*/ 2516556 h 6526581"/>
                <a:gd name="connsiteX23" fmla="*/ 2415805 w 4987555"/>
                <a:gd name="connsiteY23" fmla="*/ 2297481 h 6526581"/>
                <a:gd name="connsiteX24" fmla="*/ 2844430 w 4987555"/>
                <a:gd name="connsiteY24" fmla="*/ 2383206 h 6526581"/>
                <a:gd name="connsiteX25" fmla="*/ 3492130 w 4987555"/>
                <a:gd name="connsiteY25" fmla="*/ 2649906 h 6526581"/>
                <a:gd name="connsiteX26" fmla="*/ 3482605 w 4987555"/>
                <a:gd name="connsiteY26" fmla="*/ 2783256 h 6526581"/>
                <a:gd name="connsiteX27" fmla="*/ 2130055 w 4987555"/>
                <a:gd name="connsiteY27" fmla="*/ 3735756 h 6526581"/>
                <a:gd name="connsiteX28" fmla="*/ 2444380 w 4987555"/>
                <a:gd name="connsiteY28" fmla="*/ 4907331 h 6526581"/>
                <a:gd name="connsiteX29" fmla="*/ 2672980 w 4987555"/>
                <a:gd name="connsiteY29" fmla="*/ 5831256 h 6526581"/>
                <a:gd name="connsiteX30" fmla="*/ 2758705 w 4987555"/>
                <a:gd name="connsiteY30" fmla="*/ 6145581 h 6526581"/>
                <a:gd name="connsiteX31" fmla="*/ 2472955 w 4987555"/>
                <a:gd name="connsiteY31" fmla="*/ 6393231 h 6526581"/>
                <a:gd name="connsiteX32" fmla="*/ 2863480 w 4987555"/>
                <a:gd name="connsiteY32" fmla="*/ 6526581 h 6526581"/>
                <a:gd name="connsiteX33" fmla="*/ 3292105 w 4987555"/>
                <a:gd name="connsiteY33" fmla="*/ 6078906 h 6526581"/>
                <a:gd name="connsiteX34" fmla="*/ 3092080 w 4987555"/>
                <a:gd name="connsiteY34" fmla="*/ 4878756 h 6526581"/>
                <a:gd name="connsiteX35" fmla="*/ 3406405 w 4987555"/>
                <a:gd name="connsiteY35" fmla="*/ 5059731 h 6526581"/>
                <a:gd name="connsiteX36" fmla="*/ 3225430 w 4987555"/>
                <a:gd name="connsiteY36" fmla="*/ 5621706 h 6526581"/>
                <a:gd name="connsiteX37" fmla="*/ 3939805 w 4987555"/>
                <a:gd name="connsiteY37" fmla="*/ 5040681 h 6526581"/>
                <a:gd name="connsiteX38" fmla="*/ 3311155 w 4987555"/>
                <a:gd name="connsiteY38" fmla="*/ 4088181 h 6526581"/>
                <a:gd name="connsiteX39" fmla="*/ 4577980 w 4987555"/>
                <a:gd name="connsiteY39" fmla="*/ 3373806 h 6526581"/>
                <a:gd name="connsiteX40" fmla="*/ 4720855 w 4987555"/>
                <a:gd name="connsiteY40" fmla="*/ 2059356 h 6526581"/>
                <a:gd name="connsiteX41" fmla="*/ 4816105 w 4987555"/>
                <a:gd name="connsiteY41" fmla="*/ 1821231 h 6526581"/>
                <a:gd name="connsiteX42" fmla="*/ 4987555 w 4987555"/>
                <a:gd name="connsiteY42" fmla="*/ 1316406 h 6526581"/>
                <a:gd name="connsiteX43" fmla="*/ 3073030 w 4987555"/>
                <a:gd name="connsiteY43" fmla="*/ 963981 h 6526581"/>
                <a:gd name="connsiteX44" fmla="*/ 2968255 w 4987555"/>
                <a:gd name="connsiteY44" fmla="*/ 1030656 h 6526581"/>
                <a:gd name="connsiteX45" fmla="*/ 2415100 w 4987555"/>
                <a:gd name="connsiteY45" fmla="*/ 946470 h 6526581"/>
                <a:gd name="connsiteX46" fmla="*/ 2227210 w 4987555"/>
                <a:gd name="connsiteY46" fmla="*/ 958995 h 6526581"/>
                <a:gd name="connsiteX47" fmla="*/ 2212780 w 4987555"/>
                <a:gd name="connsiteY47" fmla="*/ 878309 h 6526581"/>
                <a:gd name="connsiteX48" fmla="*/ 2125566 w 4987555"/>
                <a:gd name="connsiteY48" fmla="*/ 823611 h 6526581"/>
                <a:gd name="connsiteX49" fmla="*/ 2023271 w 4987555"/>
                <a:gd name="connsiteY49" fmla="*/ 851194 h 6526581"/>
                <a:gd name="connsiteX50" fmla="*/ 1972148 w 4987555"/>
                <a:gd name="connsiteY50" fmla="*/ 741905 h 6526581"/>
                <a:gd name="connsiteX51" fmla="*/ 2100463 w 4987555"/>
                <a:gd name="connsiteY51" fmla="*/ 681232 h 6526581"/>
                <a:gd name="connsiteX52" fmla="*/ 2087935 w 4987555"/>
                <a:gd name="connsiteY52" fmla="*/ 542402 h 6526581"/>
                <a:gd name="connsiteX53" fmla="*/ 1919070 w 498755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215380 w 5000035"/>
                <a:gd name="connsiteY19" fmla="*/ 4295773 h 6526581"/>
                <a:gd name="connsiteX20" fmla="*/ 2028235 w 5000035"/>
                <a:gd name="connsiteY20" fmla="*/ 3526206 h 6526581"/>
                <a:gd name="connsiteX21" fmla="*/ 2218735 w 5000035"/>
                <a:gd name="connsiteY21" fmla="*/ 2821356 h 6526581"/>
                <a:gd name="connsiteX22" fmla="*/ 2371135 w 5000035"/>
                <a:gd name="connsiteY22" fmla="*/ 2516556 h 6526581"/>
                <a:gd name="connsiteX23" fmla="*/ 2428285 w 5000035"/>
                <a:gd name="connsiteY23" fmla="*/ 2297481 h 6526581"/>
                <a:gd name="connsiteX24" fmla="*/ 2856910 w 5000035"/>
                <a:gd name="connsiteY24" fmla="*/ 2383206 h 6526581"/>
                <a:gd name="connsiteX25" fmla="*/ 3504610 w 5000035"/>
                <a:gd name="connsiteY25" fmla="*/ 2649906 h 6526581"/>
                <a:gd name="connsiteX26" fmla="*/ 3495085 w 5000035"/>
                <a:gd name="connsiteY26" fmla="*/ 2783256 h 6526581"/>
                <a:gd name="connsiteX27" fmla="*/ 2142535 w 5000035"/>
                <a:gd name="connsiteY27" fmla="*/ 3735756 h 6526581"/>
                <a:gd name="connsiteX28" fmla="*/ 2456860 w 5000035"/>
                <a:gd name="connsiteY28" fmla="*/ 4907331 h 6526581"/>
                <a:gd name="connsiteX29" fmla="*/ 2685460 w 5000035"/>
                <a:gd name="connsiteY29" fmla="*/ 5831256 h 6526581"/>
                <a:gd name="connsiteX30" fmla="*/ 2771185 w 5000035"/>
                <a:gd name="connsiteY30" fmla="*/ 6145581 h 6526581"/>
                <a:gd name="connsiteX31" fmla="*/ 2485435 w 5000035"/>
                <a:gd name="connsiteY31" fmla="*/ 6393231 h 6526581"/>
                <a:gd name="connsiteX32" fmla="*/ 2875960 w 5000035"/>
                <a:gd name="connsiteY32" fmla="*/ 6526581 h 6526581"/>
                <a:gd name="connsiteX33" fmla="*/ 3304585 w 5000035"/>
                <a:gd name="connsiteY33" fmla="*/ 6078906 h 6526581"/>
                <a:gd name="connsiteX34" fmla="*/ 3104560 w 5000035"/>
                <a:gd name="connsiteY34" fmla="*/ 4878756 h 6526581"/>
                <a:gd name="connsiteX35" fmla="*/ 3418885 w 5000035"/>
                <a:gd name="connsiteY35" fmla="*/ 5059731 h 6526581"/>
                <a:gd name="connsiteX36" fmla="*/ 3237910 w 5000035"/>
                <a:gd name="connsiteY36" fmla="*/ 5621706 h 6526581"/>
                <a:gd name="connsiteX37" fmla="*/ 3952285 w 5000035"/>
                <a:gd name="connsiteY37" fmla="*/ 5040681 h 6526581"/>
                <a:gd name="connsiteX38" fmla="*/ 3323635 w 5000035"/>
                <a:gd name="connsiteY38" fmla="*/ 4088181 h 6526581"/>
                <a:gd name="connsiteX39" fmla="*/ 4590460 w 5000035"/>
                <a:gd name="connsiteY39" fmla="*/ 3373806 h 6526581"/>
                <a:gd name="connsiteX40" fmla="*/ 4733335 w 5000035"/>
                <a:gd name="connsiteY40" fmla="*/ 2059356 h 6526581"/>
                <a:gd name="connsiteX41" fmla="*/ 4828585 w 5000035"/>
                <a:gd name="connsiteY41" fmla="*/ 1821231 h 6526581"/>
                <a:gd name="connsiteX42" fmla="*/ 5000035 w 5000035"/>
                <a:gd name="connsiteY42" fmla="*/ 1316406 h 6526581"/>
                <a:gd name="connsiteX43" fmla="*/ 3085510 w 5000035"/>
                <a:gd name="connsiteY43" fmla="*/ 963981 h 6526581"/>
                <a:gd name="connsiteX44" fmla="*/ 2980735 w 5000035"/>
                <a:gd name="connsiteY44" fmla="*/ 1030656 h 6526581"/>
                <a:gd name="connsiteX45" fmla="*/ 2427580 w 5000035"/>
                <a:gd name="connsiteY45" fmla="*/ 946470 h 6526581"/>
                <a:gd name="connsiteX46" fmla="*/ 2239690 w 5000035"/>
                <a:gd name="connsiteY46" fmla="*/ 958995 h 6526581"/>
                <a:gd name="connsiteX47" fmla="*/ 2225260 w 5000035"/>
                <a:gd name="connsiteY47" fmla="*/ 878309 h 6526581"/>
                <a:gd name="connsiteX48" fmla="*/ 2138046 w 5000035"/>
                <a:gd name="connsiteY48" fmla="*/ 823611 h 6526581"/>
                <a:gd name="connsiteX49" fmla="*/ 2035751 w 5000035"/>
                <a:gd name="connsiteY49" fmla="*/ 851194 h 6526581"/>
                <a:gd name="connsiteX50" fmla="*/ 1984628 w 5000035"/>
                <a:gd name="connsiteY50" fmla="*/ 741905 h 6526581"/>
                <a:gd name="connsiteX51" fmla="*/ 2112943 w 5000035"/>
                <a:gd name="connsiteY51" fmla="*/ 681232 h 6526581"/>
                <a:gd name="connsiteX52" fmla="*/ 2100415 w 5000035"/>
                <a:gd name="connsiteY52" fmla="*/ 542402 h 6526581"/>
                <a:gd name="connsiteX53" fmla="*/ 1931550 w 500003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215380 w 5000035"/>
                <a:gd name="connsiteY20" fmla="*/ 4295773 h 6526581"/>
                <a:gd name="connsiteX21" fmla="*/ 2028235 w 5000035"/>
                <a:gd name="connsiteY21" fmla="*/ 3526206 h 6526581"/>
                <a:gd name="connsiteX22" fmla="*/ 2218735 w 5000035"/>
                <a:gd name="connsiteY22" fmla="*/ 2821356 h 6526581"/>
                <a:gd name="connsiteX23" fmla="*/ 2371135 w 5000035"/>
                <a:gd name="connsiteY23" fmla="*/ 2516556 h 6526581"/>
                <a:gd name="connsiteX24" fmla="*/ 2428285 w 5000035"/>
                <a:gd name="connsiteY24" fmla="*/ 2297481 h 6526581"/>
                <a:gd name="connsiteX25" fmla="*/ 2856910 w 5000035"/>
                <a:gd name="connsiteY25" fmla="*/ 2383206 h 6526581"/>
                <a:gd name="connsiteX26" fmla="*/ 3504610 w 5000035"/>
                <a:gd name="connsiteY26" fmla="*/ 2649906 h 6526581"/>
                <a:gd name="connsiteX27" fmla="*/ 3495085 w 5000035"/>
                <a:gd name="connsiteY27" fmla="*/ 2783256 h 6526581"/>
                <a:gd name="connsiteX28" fmla="*/ 2142535 w 5000035"/>
                <a:gd name="connsiteY28" fmla="*/ 3735756 h 6526581"/>
                <a:gd name="connsiteX29" fmla="*/ 2456860 w 5000035"/>
                <a:gd name="connsiteY29" fmla="*/ 4907331 h 6526581"/>
                <a:gd name="connsiteX30" fmla="*/ 2685460 w 5000035"/>
                <a:gd name="connsiteY30" fmla="*/ 5831256 h 6526581"/>
                <a:gd name="connsiteX31" fmla="*/ 2771185 w 5000035"/>
                <a:gd name="connsiteY31" fmla="*/ 6145581 h 6526581"/>
                <a:gd name="connsiteX32" fmla="*/ 2485435 w 5000035"/>
                <a:gd name="connsiteY32" fmla="*/ 6393231 h 6526581"/>
                <a:gd name="connsiteX33" fmla="*/ 2875960 w 5000035"/>
                <a:gd name="connsiteY33" fmla="*/ 6526581 h 6526581"/>
                <a:gd name="connsiteX34" fmla="*/ 3304585 w 5000035"/>
                <a:gd name="connsiteY34" fmla="*/ 6078906 h 6526581"/>
                <a:gd name="connsiteX35" fmla="*/ 3104560 w 5000035"/>
                <a:gd name="connsiteY35" fmla="*/ 4878756 h 6526581"/>
                <a:gd name="connsiteX36" fmla="*/ 3418885 w 5000035"/>
                <a:gd name="connsiteY36" fmla="*/ 5059731 h 6526581"/>
                <a:gd name="connsiteX37" fmla="*/ 3237910 w 5000035"/>
                <a:gd name="connsiteY37" fmla="*/ 5621706 h 6526581"/>
                <a:gd name="connsiteX38" fmla="*/ 3952285 w 5000035"/>
                <a:gd name="connsiteY38" fmla="*/ 5040681 h 6526581"/>
                <a:gd name="connsiteX39" fmla="*/ 3323635 w 5000035"/>
                <a:gd name="connsiteY39" fmla="*/ 4088181 h 6526581"/>
                <a:gd name="connsiteX40" fmla="*/ 4590460 w 5000035"/>
                <a:gd name="connsiteY40" fmla="*/ 3373806 h 6526581"/>
                <a:gd name="connsiteX41" fmla="*/ 4733335 w 5000035"/>
                <a:gd name="connsiteY41" fmla="*/ 2059356 h 6526581"/>
                <a:gd name="connsiteX42" fmla="*/ 4828585 w 5000035"/>
                <a:gd name="connsiteY42" fmla="*/ 1821231 h 6526581"/>
                <a:gd name="connsiteX43" fmla="*/ 5000035 w 5000035"/>
                <a:gd name="connsiteY43" fmla="*/ 1316406 h 6526581"/>
                <a:gd name="connsiteX44" fmla="*/ 3085510 w 5000035"/>
                <a:gd name="connsiteY44" fmla="*/ 963981 h 6526581"/>
                <a:gd name="connsiteX45" fmla="*/ 2980735 w 5000035"/>
                <a:gd name="connsiteY45" fmla="*/ 1030656 h 6526581"/>
                <a:gd name="connsiteX46" fmla="*/ 2427580 w 5000035"/>
                <a:gd name="connsiteY46" fmla="*/ 946470 h 6526581"/>
                <a:gd name="connsiteX47" fmla="*/ 2239690 w 5000035"/>
                <a:gd name="connsiteY47" fmla="*/ 958995 h 6526581"/>
                <a:gd name="connsiteX48" fmla="*/ 2225260 w 5000035"/>
                <a:gd name="connsiteY48" fmla="*/ 878309 h 6526581"/>
                <a:gd name="connsiteX49" fmla="*/ 2138046 w 5000035"/>
                <a:gd name="connsiteY49" fmla="*/ 823611 h 6526581"/>
                <a:gd name="connsiteX50" fmla="*/ 2035751 w 5000035"/>
                <a:gd name="connsiteY50" fmla="*/ 851194 h 6526581"/>
                <a:gd name="connsiteX51" fmla="*/ 1984628 w 5000035"/>
                <a:gd name="connsiteY51" fmla="*/ 741905 h 6526581"/>
                <a:gd name="connsiteX52" fmla="*/ 2112943 w 5000035"/>
                <a:gd name="connsiteY52" fmla="*/ 681232 h 6526581"/>
                <a:gd name="connsiteX53" fmla="*/ 2100415 w 5000035"/>
                <a:gd name="connsiteY53" fmla="*/ 542402 h 6526581"/>
                <a:gd name="connsiteX54" fmla="*/ 1931550 w 5000035"/>
                <a:gd name="connsiteY54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13157 w 4981642"/>
                <a:gd name="connsiteY0" fmla="*/ 232488 h 6526581"/>
                <a:gd name="connsiteX1" fmla="*/ 586597 w 4981642"/>
                <a:gd name="connsiteY1" fmla="*/ 831127 h 6526581"/>
                <a:gd name="connsiteX2" fmla="*/ 776602 w 4981642"/>
                <a:gd name="connsiteY2" fmla="*/ 906831 h 6526581"/>
                <a:gd name="connsiteX3" fmla="*/ 824227 w 4981642"/>
                <a:gd name="connsiteY3" fmla="*/ 997567 h 6526581"/>
                <a:gd name="connsiteX4" fmla="*/ 762067 w 4981642"/>
                <a:gd name="connsiteY4" fmla="*/ 1062232 h 6526581"/>
                <a:gd name="connsiteX5" fmla="*/ 846800 w 4981642"/>
                <a:gd name="connsiteY5" fmla="*/ 1198583 h 6526581"/>
                <a:gd name="connsiteX6" fmla="*/ 776106 w 4981642"/>
                <a:gd name="connsiteY6" fmla="*/ 1330445 h 6526581"/>
                <a:gd name="connsiteX7" fmla="*/ 932552 w 4981642"/>
                <a:gd name="connsiteY7" fmla="*/ 1384621 h 6526581"/>
                <a:gd name="connsiteX8" fmla="*/ 1051366 w 4981642"/>
                <a:gd name="connsiteY8" fmla="*/ 1485089 h 6526581"/>
                <a:gd name="connsiteX9" fmla="*/ 1035291 w 4981642"/>
                <a:gd name="connsiteY9" fmla="*/ 1537986 h 6526581"/>
                <a:gd name="connsiteX10" fmla="*/ 1116501 w 4981642"/>
                <a:gd name="connsiteY10" fmla="*/ 1560245 h 6526581"/>
                <a:gd name="connsiteX11" fmla="*/ 1218745 w 4981642"/>
                <a:gd name="connsiteY11" fmla="*/ 1693387 h 6526581"/>
                <a:gd name="connsiteX12" fmla="*/ 1455382 w 4981642"/>
                <a:gd name="connsiteY12" fmla="*/ 1581618 h 6526581"/>
                <a:gd name="connsiteX13" fmla="*/ 1523572 w 4981642"/>
                <a:gd name="connsiteY13" fmla="*/ 1716952 h 6526581"/>
                <a:gd name="connsiteX14" fmla="*/ 1649405 w 4981642"/>
                <a:gd name="connsiteY14" fmla="*/ 1660820 h 6526581"/>
                <a:gd name="connsiteX15" fmla="*/ 1588211 w 4981642"/>
                <a:gd name="connsiteY15" fmla="*/ 2582709 h 6526581"/>
                <a:gd name="connsiteX16" fmla="*/ 1035265 w 4981642"/>
                <a:gd name="connsiteY16" fmla="*/ 3364751 h 6526581"/>
                <a:gd name="connsiteX17" fmla="*/ 723967 w 4981642"/>
                <a:gd name="connsiteY17" fmla="*/ 3497631 h 6526581"/>
                <a:gd name="connsiteX18" fmla="*/ 44665 w 4981642"/>
                <a:gd name="connsiteY18" fmla="*/ 3932258 h 6526581"/>
                <a:gd name="connsiteX19" fmla="*/ 36758 w 4981642"/>
                <a:gd name="connsiteY19" fmla="*/ 4037893 h 6526581"/>
                <a:gd name="connsiteX20" fmla="*/ 79346 w 4981642"/>
                <a:gd name="connsiteY20" fmla="*/ 4158143 h 6526581"/>
                <a:gd name="connsiteX21" fmla="*/ 196987 w 4981642"/>
                <a:gd name="connsiteY21" fmla="*/ 4295773 h 6526581"/>
                <a:gd name="connsiteX22" fmla="*/ 2009842 w 4981642"/>
                <a:gd name="connsiteY22" fmla="*/ 3526206 h 6526581"/>
                <a:gd name="connsiteX23" fmla="*/ 2200342 w 4981642"/>
                <a:gd name="connsiteY23" fmla="*/ 2821356 h 6526581"/>
                <a:gd name="connsiteX24" fmla="*/ 2352742 w 4981642"/>
                <a:gd name="connsiteY24" fmla="*/ 2516556 h 6526581"/>
                <a:gd name="connsiteX25" fmla="*/ 2409892 w 4981642"/>
                <a:gd name="connsiteY25" fmla="*/ 2297481 h 6526581"/>
                <a:gd name="connsiteX26" fmla="*/ 2838517 w 4981642"/>
                <a:gd name="connsiteY26" fmla="*/ 2383206 h 6526581"/>
                <a:gd name="connsiteX27" fmla="*/ 3486217 w 4981642"/>
                <a:gd name="connsiteY27" fmla="*/ 2649906 h 6526581"/>
                <a:gd name="connsiteX28" fmla="*/ 3476692 w 4981642"/>
                <a:gd name="connsiteY28" fmla="*/ 2783256 h 6526581"/>
                <a:gd name="connsiteX29" fmla="*/ 2124142 w 4981642"/>
                <a:gd name="connsiteY29" fmla="*/ 3735756 h 6526581"/>
                <a:gd name="connsiteX30" fmla="*/ 2438467 w 4981642"/>
                <a:gd name="connsiteY30" fmla="*/ 4907331 h 6526581"/>
                <a:gd name="connsiteX31" fmla="*/ 2667067 w 4981642"/>
                <a:gd name="connsiteY31" fmla="*/ 5831256 h 6526581"/>
                <a:gd name="connsiteX32" fmla="*/ 2752792 w 4981642"/>
                <a:gd name="connsiteY32" fmla="*/ 6145581 h 6526581"/>
                <a:gd name="connsiteX33" fmla="*/ 2467042 w 4981642"/>
                <a:gd name="connsiteY33" fmla="*/ 6393231 h 6526581"/>
                <a:gd name="connsiteX34" fmla="*/ 2857567 w 4981642"/>
                <a:gd name="connsiteY34" fmla="*/ 6526581 h 6526581"/>
                <a:gd name="connsiteX35" fmla="*/ 3286192 w 4981642"/>
                <a:gd name="connsiteY35" fmla="*/ 6078906 h 6526581"/>
                <a:gd name="connsiteX36" fmla="*/ 3086167 w 4981642"/>
                <a:gd name="connsiteY36" fmla="*/ 4878756 h 6526581"/>
                <a:gd name="connsiteX37" fmla="*/ 3400492 w 4981642"/>
                <a:gd name="connsiteY37" fmla="*/ 5059731 h 6526581"/>
                <a:gd name="connsiteX38" fmla="*/ 3219517 w 4981642"/>
                <a:gd name="connsiteY38" fmla="*/ 5621706 h 6526581"/>
                <a:gd name="connsiteX39" fmla="*/ 3933892 w 4981642"/>
                <a:gd name="connsiteY39" fmla="*/ 5040681 h 6526581"/>
                <a:gd name="connsiteX40" fmla="*/ 3305242 w 4981642"/>
                <a:gd name="connsiteY40" fmla="*/ 4088181 h 6526581"/>
                <a:gd name="connsiteX41" fmla="*/ 4572067 w 4981642"/>
                <a:gd name="connsiteY41" fmla="*/ 3373806 h 6526581"/>
                <a:gd name="connsiteX42" fmla="*/ 4714942 w 4981642"/>
                <a:gd name="connsiteY42" fmla="*/ 2059356 h 6526581"/>
                <a:gd name="connsiteX43" fmla="*/ 4810192 w 4981642"/>
                <a:gd name="connsiteY43" fmla="*/ 1821231 h 6526581"/>
                <a:gd name="connsiteX44" fmla="*/ 4981642 w 4981642"/>
                <a:gd name="connsiteY44" fmla="*/ 1316406 h 6526581"/>
                <a:gd name="connsiteX45" fmla="*/ 3067117 w 4981642"/>
                <a:gd name="connsiteY45" fmla="*/ 963981 h 6526581"/>
                <a:gd name="connsiteX46" fmla="*/ 2962342 w 4981642"/>
                <a:gd name="connsiteY46" fmla="*/ 1030656 h 6526581"/>
                <a:gd name="connsiteX47" fmla="*/ 2409187 w 4981642"/>
                <a:gd name="connsiteY47" fmla="*/ 946470 h 6526581"/>
                <a:gd name="connsiteX48" fmla="*/ 2221297 w 4981642"/>
                <a:gd name="connsiteY48" fmla="*/ 958995 h 6526581"/>
                <a:gd name="connsiteX49" fmla="*/ 2206867 w 4981642"/>
                <a:gd name="connsiteY49" fmla="*/ 878309 h 6526581"/>
                <a:gd name="connsiteX50" fmla="*/ 2119653 w 4981642"/>
                <a:gd name="connsiteY50" fmla="*/ 823611 h 6526581"/>
                <a:gd name="connsiteX51" fmla="*/ 2017358 w 4981642"/>
                <a:gd name="connsiteY51" fmla="*/ 851194 h 6526581"/>
                <a:gd name="connsiteX52" fmla="*/ 1966235 w 4981642"/>
                <a:gd name="connsiteY52" fmla="*/ 741905 h 6526581"/>
                <a:gd name="connsiteX53" fmla="*/ 2094550 w 4981642"/>
                <a:gd name="connsiteY53" fmla="*/ 681232 h 6526581"/>
                <a:gd name="connsiteX54" fmla="*/ 2082022 w 4981642"/>
                <a:gd name="connsiteY54" fmla="*/ 542402 h 6526581"/>
                <a:gd name="connsiteX55" fmla="*/ 1913157 w 4981642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34463 w 5002948"/>
                <a:gd name="connsiteY0" fmla="*/ 232488 h 6526581"/>
                <a:gd name="connsiteX1" fmla="*/ 607903 w 5002948"/>
                <a:gd name="connsiteY1" fmla="*/ 831127 h 6526581"/>
                <a:gd name="connsiteX2" fmla="*/ 797908 w 5002948"/>
                <a:gd name="connsiteY2" fmla="*/ 906831 h 6526581"/>
                <a:gd name="connsiteX3" fmla="*/ 845533 w 5002948"/>
                <a:gd name="connsiteY3" fmla="*/ 997567 h 6526581"/>
                <a:gd name="connsiteX4" fmla="*/ 783373 w 5002948"/>
                <a:gd name="connsiteY4" fmla="*/ 1062232 h 6526581"/>
                <a:gd name="connsiteX5" fmla="*/ 868106 w 5002948"/>
                <a:gd name="connsiteY5" fmla="*/ 1198583 h 6526581"/>
                <a:gd name="connsiteX6" fmla="*/ 797412 w 5002948"/>
                <a:gd name="connsiteY6" fmla="*/ 1330445 h 6526581"/>
                <a:gd name="connsiteX7" fmla="*/ 953858 w 5002948"/>
                <a:gd name="connsiteY7" fmla="*/ 1384621 h 6526581"/>
                <a:gd name="connsiteX8" fmla="*/ 1072672 w 5002948"/>
                <a:gd name="connsiteY8" fmla="*/ 1485089 h 6526581"/>
                <a:gd name="connsiteX9" fmla="*/ 1056597 w 5002948"/>
                <a:gd name="connsiteY9" fmla="*/ 1537986 h 6526581"/>
                <a:gd name="connsiteX10" fmla="*/ 1137807 w 5002948"/>
                <a:gd name="connsiteY10" fmla="*/ 1560245 h 6526581"/>
                <a:gd name="connsiteX11" fmla="*/ 1240051 w 5002948"/>
                <a:gd name="connsiteY11" fmla="*/ 1693387 h 6526581"/>
                <a:gd name="connsiteX12" fmla="*/ 1476688 w 5002948"/>
                <a:gd name="connsiteY12" fmla="*/ 1581618 h 6526581"/>
                <a:gd name="connsiteX13" fmla="*/ 1544878 w 5002948"/>
                <a:gd name="connsiteY13" fmla="*/ 1716952 h 6526581"/>
                <a:gd name="connsiteX14" fmla="*/ 1670711 w 5002948"/>
                <a:gd name="connsiteY14" fmla="*/ 1660820 h 6526581"/>
                <a:gd name="connsiteX15" fmla="*/ 1609517 w 5002948"/>
                <a:gd name="connsiteY15" fmla="*/ 2582709 h 6526581"/>
                <a:gd name="connsiteX16" fmla="*/ 1056571 w 5002948"/>
                <a:gd name="connsiteY16" fmla="*/ 3364751 h 6526581"/>
                <a:gd name="connsiteX17" fmla="*/ 745273 w 5002948"/>
                <a:gd name="connsiteY17" fmla="*/ 3497631 h 6526581"/>
                <a:gd name="connsiteX18" fmla="*/ 65971 w 5002948"/>
                <a:gd name="connsiteY18" fmla="*/ 3932258 h 6526581"/>
                <a:gd name="connsiteX19" fmla="*/ 58064 w 5002948"/>
                <a:gd name="connsiteY19" fmla="*/ 4037893 h 6526581"/>
                <a:gd name="connsiteX20" fmla="*/ 60569 w 5002948"/>
                <a:gd name="connsiteY20" fmla="*/ 4145616 h 6526581"/>
                <a:gd name="connsiteX21" fmla="*/ 133220 w 5002948"/>
                <a:gd name="connsiteY21" fmla="*/ 4228289 h 6526581"/>
                <a:gd name="connsiteX22" fmla="*/ 218293 w 5002948"/>
                <a:gd name="connsiteY22" fmla="*/ 4295773 h 6526581"/>
                <a:gd name="connsiteX23" fmla="*/ 2031148 w 5002948"/>
                <a:gd name="connsiteY23" fmla="*/ 3526206 h 6526581"/>
                <a:gd name="connsiteX24" fmla="*/ 2221648 w 5002948"/>
                <a:gd name="connsiteY24" fmla="*/ 2821356 h 6526581"/>
                <a:gd name="connsiteX25" fmla="*/ 2374048 w 5002948"/>
                <a:gd name="connsiteY25" fmla="*/ 2516556 h 6526581"/>
                <a:gd name="connsiteX26" fmla="*/ 2431198 w 5002948"/>
                <a:gd name="connsiteY26" fmla="*/ 2297481 h 6526581"/>
                <a:gd name="connsiteX27" fmla="*/ 2859823 w 5002948"/>
                <a:gd name="connsiteY27" fmla="*/ 2383206 h 6526581"/>
                <a:gd name="connsiteX28" fmla="*/ 3507523 w 5002948"/>
                <a:gd name="connsiteY28" fmla="*/ 2649906 h 6526581"/>
                <a:gd name="connsiteX29" fmla="*/ 3497998 w 5002948"/>
                <a:gd name="connsiteY29" fmla="*/ 2783256 h 6526581"/>
                <a:gd name="connsiteX30" fmla="*/ 2145448 w 5002948"/>
                <a:gd name="connsiteY30" fmla="*/ 3735756 h 6526581"/>
                <a:gd name="connsiteX31" fmla="*/ 2459773 w 5002948"/>
                <a:gd name="connsiteY31" fmla="*/ 4907331 h 6526581"/>
                <a:gd name="connsiteX32" fmla="*/ 2688373 w 5002948"/>
                <a:gd name="connsiteY32" fmla="*/ 5831256 h 6526581"/>
                <a:gd name="connsiteX33" fmla="*/ 2774098 w 5002948"/>
                <a:gd name="connsiteY33" fmla="*/ 6145581 h 6526581"/>
                <a:gd name="connsiteX34" fmla="*/ 2488348 w 5002948"/>
                <a:gd name="connsiteY34" fmla="*/ 6393231 h 6526581"/>
                <a:gd name="connsiteX35" fmla="*/ 2878873 w 5002948"/>
                <a:gd name="connsiteY35" fmla="*/ 6526581 h 6526581"/>
                <a:gd name="connsiteX36" fmla="*/ 3307498 w 5002948"/>
                <a:gd name="connsiteY36" fmla="*/ 6078906 h 6526581"/>
                <a:gd name="connsiteX37" fmla="*/ 3107473 w 5002948"/>
                <a:gd name="connsiteY37" fmla="*/ 4878756 h 6526581"/>
                <a:gd name="connsiteX38" fmla="*/ 3421798 w 5002948"/>
                <a:gd name="connsiteY38" fmla="*/ 5059731 h 6526581"/>
                <a:gd name="connsiteX39" fmla="*/ 3240823 w 5002948"/>
                <a:gd name="connsiteY39" fmla="*/ 5621706 h 6526581"/>
                <a:gd name="connsiteX40" fmla="*/ 3955198 w 5002948"/>
                <a:gd name="connsiteY40" fmla="*/ 5040681 h 6526581"/>
                <a:gd name="connsiteX41" fmla="*/ 3326548 w 5002948"/>
                <a:gd name="connsiteY41" fmla="*/ 4088181 h 6526581"/>
                <a:gd name="connsiteX42" fmla="*/ 4593373 w 5002948"/>
                <a:gd name="connsiteY42" fmla="*/ 3373806 h 6526581"/>
                <a:gd name="connsiteX43" fmla="*/ 4736248 w 5002948"/>
                <a:gd name="connsiteY43" fmla="*/ 2059356 h 6526581"/>
                <a:gd name="connsiteX44" fmla="*/ 4831498 w 5002948"/>
                <a:gd name="connsiteY44" fmla="*/ 1821231 h 6526581"/>
                <a:gd name="connsiteX45" fmla="*/ 5002948 w 5002948"/>
                <a:gd name="connsiteY45" fmla="*/ 1316406 h 6526581"/>
                <a:gd name="connsiteX46" fmla="*/ 3088423 w 5002948"/>
                <a:gd name="connsiteY46" fmla="*/ 963981 h 6526581"/>
                <a:gd name="connsiteX47" fmla="*/ 2983648 w 5002948"/>
                <a:gd name="connsiteY47" fmla="*/ 1030656 h 6526581"/>
                <a:gd name="connsiteX48" fmla="*/ 2430493 w 5002948"/>
                <a:gd name="connsiteY48" fmla="*/ 946470 h 6526581"/>
                <a:gd name="connsiteX49" fmla="*/ 2242603 w 5002948"/>
                <a:gd name="connsiteY49" fmla="*/ 958995 h 6526581"/>
                <a:gd name="connsiteX50" fmla="*/ 2228173 w 5002948"/>
                <a:gd name="connsiteY50" fmla="*/ 878309 h 6526581"/>
                <a:gd name="connsiteX51" fmla="*/ 2140959 w 5002948"/>
                <a:gd name="connsiteY51" fmla="*/ 823611 h 6526581"/>
                <a:gd name="connsiteX52" fmla="*/ 2038664 w 5002948"/>
                <a:gd name="connsiteY52" fmla="*/ 851194 h 6526581"/>
                <a:gd name="connsiteX53" fmla="*/ 1987541 w 5002948"/>
                <a:gd name="connsiteY53" fmla="*/ 741905 h 6526581"/>
                <a:gd name="connsiteX54" fmla="*/ 2115856 w 5002948"/>
                <a:gd name="connsiteY54" fmla="*/ 681232 h 6526581"/>
                <a:gd name="connsiteX55" fmla="*/ 2103328 w 5002948"/>
                <a:gd name="connsiteY55" fmla="*/ 542402 h 6526581"/>
                <a:gd name="connsiteX56" fmla="*/ 1934463 w 5002948"/>
                <a:gd name="connsiteY56" fmla="*/ 232488 h 6526581"/>
                <a:gd name="connsiteX0" fmla="*/ 1933746 w 5002231"/>
                <a:gd name="connsiteY0" fmla="*/ 232488 h 6526581"/>
                <a:gd name="connsiteX1" fmla="*/ 607186 w 5002231"/>
                <a:gd name="connsiteY1" fmla="*/ 831127 h 6526581"/>
                <a:gd name="connsiteX2" fmla="*/ 797191 w 5002231"/>
                <a:gd name="connsiteY2" fmla="*/ 906831 h 6526581"/>
                <a:gd name="connsiteX3" fmla="*/ 844816 w 5002231"/>
                <a:gd name="connsiteY3" fmla="*/ 997567 h 6526581"/>
                <a:gd name="connsiteX4" fmla="*/ 782656 w 5002231"/>
                <a:gd name="connsiteY4" fmla="*/ 1062232 h 6526581"/>
                <a:gd name="connsiteX5" fmla="*/ 867389 w 5002231"/>
                <a:gd name="connsiteY5" fmla="*/ 1198583 h 6526581"/>
                <a:gd name="connsiteX6" fmla="*/ 796695 w 5002231"/>
                <a:gd name="connsiteY6" fmla="*/ 1330445 h 6526581"/>
                <a:gd name="connsiteX7" fmla="*/ 953141 w 5002231"/>
                <a:gd name="connsiteY7" fmla="*/ 1384621 h 6526581"/>
                <a:gd name="connsiteX8" fmla="*/ 1071955 w 5002231"/>
                <a:gd name="connsiteY8" fmla="*/ 1485089 h 6526581"/>
                <a:gd name="connsiteX9" fmla="*/ 1055880 w 5002231"/>
                <a:gd name="connsiteY9" fmla="*/ 1537986 h 6526581"/>
                <a:gd name="connsiteX10" fmla="*/ 1137090 w 5002231"/>
                <a:gd name="connsiteY10" fmla="*/ 1560245 h 6526581"/>
                <a:gd name="connsiteX11" fmla="*/ 1239334 w 5002231"/>
                <a:gd name="connsiteY11" fmla="*/ 1693387 h 6526581"/>
                <a:gd name="connsiteX12" fmla="*/ 1475971 w 5002231"/>
                <a:gd name="connsiteY12" fmla="*/ 1581618 h 6526581"/>
                <a:gd name="connsiteX13" fmla="*/ 1544161 w 5002231"/>
                <a:gd name="connsiteY13" fmla="*/ 1716952 h 6526581"/>
                <a:gd name="connsiteX14" fmla="*/ 1669994 w 5002231"/>
                <a:gd name="connsiteY14" fmla="*/ 1660820 h 6526581"/>
                <a:gd name="connsiteX15" fmla="*/ 1608800 w 5002231"/>
                <a:gd name="connsiteY15" fmla="*/ 2582709 h 6526581"/>
                <a:gd name="connsiteX16" fmla="*/ 1055854 w 5002231"/>
                <a:gd name="connsiteY16" fmla="*/ 3364751 h 6526581"/>
                <a:gd name="connsiteX17" fmla="*/ 744556 w 5002231"/>
                <a:gd name="connsiteY17" fmla="*/ 3497631 h 6526581"/>
                <a:gd name="connsiteX18" fmla="*/ 65254 w 5002231"/>
                <a:gd name="connsiteY18" fmla="*/ 3932258 h 6526581"/>
                <a:gd name="connsiteX19" fmla="*/ 57347 w 5002231"/>
                <a:gd name="connsiteY19" fmla="*/ 4037893 h 6526581"/>
                <a:gd name="connsiteX20" fmla="*/ 59852 w 5002231"/>
                <a:gd name="connsiteY20" fmla="*/ 4145616 h 6526581"/>
                <a:gd name="connsiteX21" fmla="*/ 132503 w 5002231"/>
                <a:gd name="connsiteY21" fmla="*/ 4228289 h 6526581"/>
                <a:gd name="connsiteX22" fmla="*/ 217576 w 5002231"/>
                <a:gd name="connsiteY22" fmla="*/ 4295773 h 6526581"/>
                <a:gd name="connsiteX23" fmla="*/ 2030431 w 5002231"/>
                <a:gd name="connsiteY23" fmla="*/ 3526206 h 6526581"/>
                <a:gd name="connsiteX24" fmla="*/ 2220931 w 5002231"/>
                <a:gd name="connsiteY24" fmla="*/ 2821356 h 6526581"/>
                <a:gd name="connsiteX25" fmla="*/ 2373331 w 5002231"/>
                <a:gd name="connsiteY25" fmla="*/ 2516556 h 6526581"/>
                <a:gd name="connsiteX26" fmla="*/ 2430481 w 5002231"/>
                <a:gd name="connsiteY26" fmla="*/ 2297481 h 6526581"/>
                <a:gd name="connsiteX27" fmla="*/ 2859106 w 5002231"/>
                <a:gd name="connsiteY27" fmla="*/ 2383206 h 6526581"/>
                <a:gd name="connsiteX28" fmla="*/ 3506806 w 5002231"/>
                <a:gd name="connsiteY28" fmla="*/ 2649906 h 6526581"/>
                <a:gd name="connsiteX29" fmla="*/ 3497281 w 5002231"/>
                <a:gd name="connsiteY29" fmla="*/ 2783256 h 6526581"/>
                <a:gd name="connsiteX30" fmla="*/ 2144731 w 5002231"/>
                <a:gd name="connsiteY30" fmla="*/ 3735756 h 6526581"/>
                <a:gd name="connsiteX31" fmla="*/ 2459056 w 5002231"/>
                <a:gd name="connsiteY31" fmla="*/ 4907331 h 6526581"/>
                <a:gd name="connsiteX32" fmla="*/ 2687656 w 5002231"/>
                <a:gd name="connsiteY32" fmla="*/ 5831256 h 6526581"/>
                <a:gd name="connsiteX33" fmla="*/ 2773381 w 5002231"/>
                <a:gd name="connsiteY33" fmla="*/ 6145581 h 6526581"/>
                <a:gd name="connsiteX34" fmla="*/ 2487631 w 5002231"/>
                <a:gd name="connsiteY34" fmla="*/ 6393231 h 6526581"/>
                <a:gd name="connsiteX35" fmla="*/ 2878156 w 5002231"/>
                <a:gd name="connsiteY35" fmla="*/ 6526581 h 6526581"/>
                <a:gd name="connsiteX36" fmla="*/ 3306781 w 5002231"/>
                <a:gd name="connsiteY36" fmla="*/ 6078906 h 6526581"/>
                <a:gd name="connsiteX37" fmla="*/ 3106756 w 5002231"/>
                <a:gd name="connsiteY37" fmla="*/ 4878756 h 6526581"/>
                <a:gd name="connsiteX38" fmla="*/ 3421081 w 5002231"/>
                <a:gd name="connsiteY38" fmla="*/ 5059731 h 6526581"/>
                <a:gd name="connsiteX39" fmla="*/ 3240106 w 5002231"/>
                <a:gd name="connsiteY39" fmla="*/ 5621706 h 6526581"/>
                <a:gd name="connsiteX40" fmla="*/ 3954481 w 5002231"/>
                <a:gd name="connsiteY40" fmla="*/ 5040681 h 6526581"/>
                <a:gd name="connsiteX41" fmla="*/ 3325831 w 5002231"/>
                <a:gd name="connsiteY41" fmla="*/ 4088181 h 6526581"/>
                <a:gd name="connsiteX42" fmla="*/ 4592656 w 5002231"/>
                <a:gd name="connsiteY42" fmla="*/ 3373806 h 6526581"/>
                <a:gd name="connsiteX43" fmla="*/ 4735531 w 5002231"/>
                <a:gd name="connsiteY43" fmla="*/ 2059356 h 6526581"/>
                <a:gd name="connsiteX44" fmla="*/ 4830781 w 5002231"/>
                <a:gd name="connsiteY44" fmla="*/ 1821231 h 6526581"/>
                <a:gd name="connsiteX45" fmla="*/ 5002231 w 5002231"/>
                <a:gd name="connsiteY45" fmla="*/ 1316406 h 6526581"/>
                <a:gd name="connsiteX46" fmla="*/ 3087706 w 5002231"/>
                <a:gd name="connsiteY46" fmla="*/ 963981 h 6526581"/>
                <a:gd name="connsiteX47" fmla="*/ 2982931 w 5002231"/>
                <a:gd name="connsiteY47" fmla="*/ 1030656 h 6526581"/>
                <a:gd name="connsiteX48" fmla="*/ 2429776 w 5002231"/>
                <a:gd name="connsiteY48" fmla="*/ 946470 h 6526581"/>
                <a:gd name="connsiteX49" fmla="*/ 2241886 w 5002231"/>
                <a:gd name="connsiteY49" fmla="*/ 958995 h 6526581"/>
                <a:gd name="connsiteX50" fmla="*/ 2227456 w 5002231"/>
                <a:gd name="connsiteY50" fmla="*/ 878309 h 6526581"/>
                <a:gd name="connsiteX51" fmla="*/ 2140242 w 5002231"/>
                <a:gd name="connsiteY51" fmla="*/ 823611 h 6526581"/>
                <a:gd name="connsiteX52" fmla="*/ 2037947 w 5002231"/>
                <a:gd name="connsiteY52" fmla="*/ 851194 h 6526581"/>
                <a:gd name="connsiteX53" fmla="*/ 1986824 w 5002231"/>
                <a:gd name="connsiteY53" fmla="*/ 741905 h 6526581"/>
                <a:gd name="connsiteX54" fmla="*/ 2115139 w 5002231"/>
                <a:gd name="connsiteY54" fmla="*/ 681232 h 6526581"/>
                <a:gd name="connsiteX55" fmla="*/ 2102611 w 5002231"/>
                <a:gd name="connsiteY55" fmla="*/ 542402 h 6526581"/>
                <a:gd name="connsiteX56" fmla="*/ 1933746 w 5002231"/>
                <a:gd name="connsiteY56" fmla="*/ 232488 h 6526581"/>
                <a:gd name="connsiteX0" fmla="*/ 1947582 w 5016067"/>
                <a:gd name="connsiteY0" fmla="*/ 232488 h 6526581"/>
                <a:gd name="connsiteX1" fmla="*/ 621022 w 5016067"/>
                <a:gd name="connsiteY1" fmla="*/ 831127 h 6526581"/>
                <a:gd name="connsiteX2" fmla="*/ 811027 w 5016067"/>
                <a:gd name="connsiteY2" fmla="*/ 906831 h 6526581"/>
                <a:gd name="connsiteX3" fmla="*/ 858652 w 5016067"/>
                <a:gd name="connsiteY3" fmla="*/ 997567 h 6526581"/>
                <a:gd name="connsiteX4" fmla="*/ 796492 w 5016067"/>
                <a:gd name="connsiteY4" fmla="*/ 1062232 h 6526581"/>
                <a:gd name="connsiteX5" fmla="*/ 881225 w 5016067"/>
                <a:gd name="connsiteY5" fmla="*/ 1198583 h 6526581"/>
                <a:gd name="connsiteX6" fmla="*/ 810531 w 5016067"/>
                <a:gd name="connsiteY6" fmla="*/ 1330445 h 6526581"/>
                <a:gd name="connsiteX7" fmla="*/ 966977 w 5016067"/>
                <a:gd name="connsiteY7" fmla="*/ 1384621 h 6526581"/>
                <a:gd name="connsiteX8" fmla="*/ 1085791 w 5016067"/>
                <a:gd name="connsiteY8" fmla="*/ 1485089 h 6526581"/>
                <a:gd name="connsiteX9" fmla="*/ 1069716 w 5016067"/>
                <a:gd name="connsiteY9" fmla="*/ 1537986 h 6526581"/>
                <a:gd name="connsiteX10" fmla="*/ 1150926 w 5016067"/>
                <a:gd name="connsiteY10" fmla="*/ 1560245 h 6526581"/>
                <a:gd name="connsiteX11" fmla="*/ 1253170 w 5016067"/>
                <a:gd name="connsiteY11" fmla="*/ 1693387 h 6526581"/>
                <a:gd name="connsiteX12" fmla="*/ 1489807 w 5016067"/>
                <a:gd name="connsiteY12" fmla="*/ 1581618 h 6526581"/>
                <a:gd name="connsiteX13" fmla="*/ 1557997 w 5016067"/>
                <a:gd name="connsiteY13" fmla="*/ 1716952 h 6526581"/>
                <a:gd name="connsiteX14" fmla="*/ 1683830 w 5016067"/>
                <a:gd name="connsiteY14" fmla="*/ 1660820 h 6526581"/>
                <a:gd name="connsiteX15" fmla="*/ 1622636 w 5016067"/>
                <a:gd name="connsiteY15" fmla="*/ 2582709 h 6526581"/>
                <a:gd name="connsiteX16" fmla="*/ 1069690 w 5016067"/>
                <a:gd name="connsiteY16" fmla="*/ 3364751 h 6526581"/>
                <a:gd name="connsiteX17" fmla="*/ 758392 w 5016067"/>
                <a:gd name="connsiteY17" fmla="*/ 3497631 h 6526581"/>
                <a:gd name="connsiteX18" fmla="*/ 79090 w 5016067"/>
                <a:gd name="connsiteY18" fmla="*/ 3932258 h 6526581"/>
                <a:gd name="connsiteX19" fmla="*/ 71183 w 5016067"/>
                <a:gd name="connsiteY19" fmla="*/ 4037893 h 6526581"/>
                <a:gd name="connsiteX20" fmla="*/ 73688 w 5016067"/>
                <a:gd name="connsiteY20" fmla="*/ 4145616 h 6526581"/>
                <a:gd name="connsiteX21" fmla="*/ 146339 w 5016067"/>
                <a:gd name="connsiteY21" fmla="*/ 4228289 h 6526581"/>
                <a:gd name="connsiteX22" fmla="*/ 231412 w 5016067"/>
                <a:gd name="connsiteY22" fmla="*/ 4295773 h 6526581"/>
                <a:gd name="connsiteX23" fmla="*/ 2044267 w 5016067"/>
                <a:gd name="connsiteY23" fmla="*/ 3526206 h 6526581"/>
                <a:gd name="connsiteX24" fmla="*/ 2234767 w 5016067"/>
                <a:gd name="connsiteY24" fmla="*/ 2821356 h 6526581"/>
                <a:gd name="connsiteX25" fmla="*/ 2387167 w 5016067"/>
                <a:gd name="connsiteY25" fmla="*/ 2516556 h 6526581"/>
                <a:gd name="connsiteX26" fmla="*/ 2444317 w 5016067"/>
                <a:gd name="connsiteY26" fmla="*/ 2297481 h 6526581"/>
                <a:gd name="connsiteX27" fmla="*/ 2872942 w 5016067"/>
                <a:gd name="connsiteY27" fmla="*/ 2383206 h 6526581"/>
                <a:gd name="connsiteX28" fmla="*/ 3520642 w 5016067"/>
                <a:gd name="connsiteY28" fmla="*/ 2649906 h 6526581"/>
                <a:gd name="connsiteX29" fmla="*/ 3511117 w 5016067"/>
                <a:gd name="connsiteY29" fmla="*/ 2783256 h 6526581"/>
                <a:gd name="connsiteX30" fmla="*/ 2158567 w 5016067"/>
                <a:gd name="connsiteY30" fmla="*/ 3735756 h 6526581"/>
                <a:gd name="connsiteX31" fmla="*/ 2472892 w 5016067"/>
                <a:gd name="connsiteY31" fmla="*/ 4907331 h 6526581"/>
                <a:gd name="connsiteX32" fmla="*/ 2701492 w 5016067"/>
                <a:gd name="connsiteY32" fmla="*/ 5831256 h 6526581"/>
                <a:gd name="connsiteX33" fmla="*/ 2787217 w 5016067"/>
                <a:gd name="connsiteY33" fmla="*/ 6145581 h 6526581"/>
                <a:gd name="connsiteX34" fmla="*/ 2501467 w 5016067"/>
                <a:gd name="connsiteY34" fmla="*/ 6393231 h 6526581"/>
                <a:gd name="connsiteX35" fmla="*/ 2891992 w 5016067"/>
                <a:gd name="connsiteY35" fmla="*/ 6526581 h 6526581"/>
                <a:gd name="connsiteX36" fmla="*/ 3320617 w 5016067"/>
                <a:gd name="connsiteY36" fmla="*/ 6078906 h 6526581"/>
                <a:gd name="connsiteX37" fmla="*/ 3120592 w 5016067"/>
                <a:gd name="connsiteY37" fmla="*/ 4878756 h 6526581"/>
                <a:gd name="connsiteX38" fmla="*/ 3434917 w 5016067"/>
                <a:gd name="connsiteY38" fmla="*/ 5059731 h 6526581"/>
                <a:gd name="connsiteX39" fmla="*/ 3253942 w 5016067"/>
                <a:gd name="connsiteY39" fmla="*/ 5621706 h 6526581"/>
                <a:gd name="connsiteX40" fmla="*/ 3968317 w 5016067"/>
                <a:gd name="connsiteY40" fmla="*/ 5040681 h 6526581"/>
                <a:gd name="connsiteX41" fmla="*/ 3339667 w 5016067"/>
                <a:gd name="connsiteY41" fmla="*/ 4088181 h 6526581"/>
                <a:gd name="connsiteX42" fmla="*/ 4606492 w 5016067"/>
                <a:gd name="connsiteY42" fmla="*/ 3373806 h 6526581"/>
                <a:gd name="connsiteX43" fmla="*/ 4749367 w 5016067"/>
                <a:gd name="connsiteY43" fmla="*/ 2059356 h 6526581"/>
                <a:gd name="connsiteX44" fmla="*/ 4844617 w 5016067"/>
                <a:gd name="connsiteY44" fmla="*/ 1821231 h 6526581"/>
                <a:gd name="connsiteX45" fmla="*/ 5016067 w 5016067"/>
                <a:gd name="connsiteY45" fmla="*/ 1316406 h 6526581"/>
                <a:gd name="connsiteX46" fmla="*/ 3101542 w 5016067"/>
                <a:gd name="connsiteY46" fmla="*/ 963981 h 6526581"/>
                <a:gd name="connsiteX47" fmla="*/ 2996767 w 5016067"/>
                <a:gd name="connsiteY47" fmla="*/ 1030656 h 6526581"/>
                <a:gd name="connsiteX48" fmla="*/ 2443612 w 5016067"/>
                <a:gd name="connsiteY48" fmla="*/ 946470 h 6526581"/>
                <a:gd name="connsiteX49" fmla="*/ 2255722 w 5016067"/>
                <a:gd name="connsiteY49" fmla="*/ 958995 h 6526581"/>
                <a:gd name="connsiteX50" fmla="*/ 2241292 w 5016067"/>
                <a:gd name="connsiteY50" fmla="*/ 878309 h 6526581"/>
                <a:gd name="connsiteX51" fmla="*/ 2154078 w 5016067"/>
                <a:gd name="connsiteY51" fmla="*/ 823611 h 6526581"/>
                <a:gd name="connsiteX52" fmla="*/ 2051783 w 5016067"/>
                <a:gd name="connsiteY52" fmla="*/ 851194 h 6526581"/>
                <a:gd name="connsiteX53" fmla="*/ 2000660 w 5016067"/>
                <a:gd name="connsiteY53" fmla="*/ 741905 h 6526581"/>
                <a:gd name="connsiteX54" fmla="*/ 2128975 w 5016067"/>
                <a:gd name="connsiteY54" fmla="*/ 681232 h 6526581"/>
                <a:gd name="connsiteX55" fmla="*/ 2116447 w 5016067"/>
                <a:gd name="connsiteY55" fmla="*/ 542402 h 6526581"/>
                <a:gd name="connsiteX56" fmla="*/ 1947582 w 5016067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164035 w 5033763"/>
                <a:gd name="connsiteY21" fmla="*/ 4228289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03911 w 5033763"/>
                <a:gd name="connsiteY21" fmla="*/ 4275888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78185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125359"/>
                <a:gd name="connsiteY0" fmla="*/ 232488 h 6526581"/>
                <a:gd name="connsiteX1" fmla="*/ 638718 w 5125359"/>
                <a:gd name="connsiteY1" fmla="*/ 831127 h 6526581"/>
                <a:gd name="connsiteX2" fmla="*/ 828723 w 5125359"/>
                <a:gd name="connsiteY2" fmla="*/ 906831 h 6526581"/>
                <a:gd name="connsiteX3" fmla="*/ 876348 w 5125359"/>
                <a:gd name="connsiteY3" fmla="*/ 997567 h 6526581"/>
                <a:gd name="connsiteX4" fmla="*/ 814188 w 5125359"/>
                <a:gd name="connsiteY4" fmla="*/ 1062232 h 6526581"/>
                <a:gd name="connsiteX5" fmla="*/ 898921 w 5125359"/>
                <a:gd name="connsiteY5" fmla="*/ 1198583 h 6526581"/>
                <a:gd name="connsiteX6" fmla="*/ 828227 w 5125359"/>
                <a:gd name="connsiteY6" fmla="*/ 1330445 h 6526581"/>
                <a:gd name="connsiteX7" fmla="*/ 984673 w 5125359"/>
                <a:gd name="connsiteY7" fmla="*/ 1384621 h 6526581"/>
                <a:gd name="connsiteX8" fmla="*/ 1103487 w 5125359"/>
                <a:gd name="connsiteY8" fmla="*/ 1485089 h 6526581"/>
                <a:gd name="connsiteX9" fmla="*/ 1087412 w 5125359"/>
                <a:gd name="connsiteY9" fmla="*/ 1537986 h 6526581"/>
                <a:gd name="connsiteX10" fmla="*/ 1168622 w 5125359"/>
                <a:gd name="connsiteY10" fmla="*/ 1560245 h 6526581"/>
                <a:gd name="connsiteX11" fmla="*/ 1270866 w 5125359"/>
                <a:gd name="connsiteY11" fmla="*/ 1693387 h 6526581"/>
                <a:gd name="connsiteX12" fmla="*/ 1507503 w 5125359"/>
                <a:gd name="connsiteY12" fmla="*/ 1581618 h 6526581"/>
                <a:gd name="connsiteX13" fmla="*/ 1575693 w 5125359"/>
                <a:gd name="connsiteY13" fmla="*/ 1716952 h 6526581"/>
                <a:gd name="connsiteX14" fmla="*/ 1701526 w 5125359"/>
                <a:gd name="connsiteY14" fmla="*/ 1660820 h 6526581"/>
                <a:gd name="connsiteX15" fmla="*/ 1640332 w 5125359"/>
                <a:gd name="connsiteY15" fmla="*/ 2582709 h 6526581"/>
                <a:gd name="connsiteX16" fmla="*/ 1087386 w 5125359"/>
                <a:gd name="connsiteY16" fmla="*/ 3364751 h 6526581"/>
                <a:gd name="connsiteX17" fmla="*/ 776088 w 5125359"/>
                <a:gd name="connsiteY17" fmla="*/ 3497631 h 6526581"/>
                <a:gd name="connsiteX18" fmla="*/ 96786 w 5125359"/>
                <a:gd name="connsiteY18" fmla="*/ 3932258 h 6526581"/>
                <a:gd name="connsiteX19" fmla="*/ 56311 w 5125359"/>
                <a:gd name="connsiteY19" fmla="*/ 4075471 h 6526581"/>
                <a:gd name="connsiteX20" fmla="*/ 81363 w 5125359"/>
                <a:gd name="connsiteY20" fmla="*/ 4168164 h 6526581"/>
                <a:gd name="connsiteX21" fmla="*/ 111427 w 5125359"/>
                <a:gd name="connsiteY21" fmla="*/ 4243321 h 6526581"/>
                <a:gd name="connsiteX22" fmla="*/ 244098 w 5125359"/>
                <a:gd name="connsiteY22" fmla="*/ 4278237 h 6526581"/>
                <a:gd name="connsiteX23" fmla="*/ 1661129 w 5125359"/>
                <a:gd name="connsiteY23" fmla="*/ 3593848 h 6526581"/>
                <a:gd name="connsiteX24" fmla="*/ 2282525 w 5125359"/>
                <a:gd name="connsiteY24" fmla="*/ 2818850 h 6526581"/>
                <a:gd name="connsiteX25" fmla="*/ 2363605 w 5125359"/>
                <a:gd name="connsiteY25" fmla="*/ 2642494 h 6526581"/>
                <a:gd name="connsiteX26" fmla="*/ 2459508 w 5125359"/>
                <a:gd name="connsiteY26" fmla="*/ 2279945 h 6526581"/>
                <a:gd name="connsiteX27" fmla="*/ 2890638 w 5125359"/>
                <a:gd name="connsiteY27" fmla="*/ 2383206 h 6526581"/>
                <a:gd name="connsiteX28" fmla="*/ 3538338 w 5125359"/>
                <a:gd name="connsiteY28" fmla="*/ 2649906 h 6526581"/>
                <a:gd name="connsiteX29" fmla="*/ 3528813 w 5125359"/>
                <a:gd name="connsiteY29" fmla="*/ 2783256 h 6526581"/>
                <a:gd name="connsiteX30" fmla="*/ 2176263 w 5125359"/>
                <a:gd name="connsiteY30" fmla="*/ 3735756 h 6526581"/>
                <a:gd name="connsiteX31" fmla="*/ 2490588 w 5125359"/>
                <a:gd name="connsiteY31" fmla="*/ 4907331 h 6526581"/>
                <a:gd name="connsiteX32" fmla="*/ 2719188 w 5125359"/>
                <a:gd name="connsiteY32" fmla="*/ 5831256 h 6526581"/>
                <a:gd name="connsiteX33" fmla="*/ 2804913 w 5125359"/>
                <a:gd name="connsiteY33" fmla="*/ 6145581 h 6526581"/>
                <a:gd name="connsiteX34" fmla="*/ 2519163 w 5125359"/>
                <a:gd name="connsiteY34" fmla="*/ 6393231 h 6526581"/>
                <a:gd name="connsiteX35" fmla="*/ 2909688 w 5125359"/>
                <a:gd name="connsiteY35" fmla="*/ 6526581 h 6526581"/>
                <a:gd name="connsiteX36" fmla="*/ 3338313 w 5125359"/>
                <a:gd name="connsiteY36" fmla="*/ 6078906 h 6526581"/>
                <a:gd name="connsiteX37" fmla="*/ 3138288 w 5125359"/>
                <a:gd name="connsiteY37" fmla="*/ 4878756 h 6526581"/>
                <a:gd name="connsiteX38" fmla="*/ 3452613 w 5125359"/>
                <a:gd name="connsiteY38" fmla="*/ 5059731 h 6526581"/>
                <a:gd name="connsiteX39" fmla="*/ 3271638 w 5125359"/>
                <a:gd name="connsiteY39" fmla="*/ 5621706 h 6526581"/>
                <a:gd name="connsiteX40" fmla="*/ 3986013 w 5125359"/>
                <a:gd name="connsiteY40" fmla="*/ 5040681 h 6526581"/>
                <a:gd name="connsiteX41" fmla="*/ 3357363 w 5125359"/>
                <a:gd name="connsiteY41" fmla="*/ 4088181 h 6526581"/>
                <a:gd name="connsiteX42" fmla="*/ 4624188 w 5125359"/>
                <a:gd name="connsiteY42" fmla="*/ 3373806 h 6526581"/>
                <a:gd name="connsiteX43" fmla="*/ 4767063 w 5125359"/>
                <a:gd name="connsiteY43" fmla="*/ 2059356 h 6526581"/>
                <a:gd name="connsiteX44" fmla="*/ 5125359 w 5125359"/>
                <a:gd name="connsiteY44" fmla="*/ 1896387 h 6526581"/>
                <a:gd name="connsiteX45" fmla="*/ 5066331 w 5125359"/>
                <a:gd name="connsiteY45" fmla="*/ 1569432 h 6526581"/>
                <a:gd name="connsiteX46" fmla="*/ 3139279 w 5125359"/>
                <a:gd name="connsiteY46" fmla="*/ 951455 h 6526581"/>
                <a:gd name="connsiteX47" fmla="*/ 2999431 w 5125359"/>
                <a:gd name="connsiteY47" fmla="*/ 1040677 h 6526581"/>
                <a:gd name="connsiteX48" fmla="*/ 2526444 w 5125359"/>
                <a:gd name="connsiteY48" fmla="*/ 981543 h 6526581"/>
                <a:gd name="connsiteX49" fmla="*/ 2273418 w 5125359"/>
                <a:gd name="connsiteY49" fmla="*/ 958995 h 6526581"/>
                <a:gd name="connsiteX50" fmla="*/ 2258988 w 5125359"/>
                <a:gd name="connsiteY50" fmla="*/ 878309 h 6526581"/>
                <a:gd name="connsiteX51" fmla="*/ 2171774 w 5125359"/>
                <a:gd name="connsiteY51" fmla="*/ 823611 h 6526581"/>
                <a:gd name="connsiteX52" fmla="*/ 2069479 w 5125359"/>
                <a:gd name="connsiteY52" fmla="*/ 851194 h 6526581"/>
                <a:gd name="connsiteX53" fmla="*/ 2018356 w 5125359"/>
                <a:gd name="connsiteY53" fmla="*/ 741905 h 6526581"/>
                <a:gd name="connsiteX54" fmla="*/ 2146671 w 5125359"/>
                <a:gd name="connsiteY54" fmla="*/ 681232 h 6526581"/>
                <a:gd name="connsiteX55" fmla="*/ 2134143 w 5125359"/>
                <a:gd name="connsiteY55" fmla="*/ 542402 h 6526581"/>
                <a:gd name="connsiteX56" fmla="*/ 1965278 w 5125359"/>
                <a:gd name="connsiteY56" fmla="*/ 232488 h 6526581"/>
                <a:gd name="connsiteX0" fmla="*/ 1965278 w 5172141"/>
                <a:gd name="connsiteY0" fmla="*/ 232488 h 6526581"/>
                <a:gd name="connsiteX1" fmla="*/ 638718 w 5172141"/>
                <a:gd name="connsiteY1" fmla="*/ 831127 h 6526581"/>
                <a:gd name="connsiteX2" fmla="*/ 828723 w 5172141"/>
                <a:gd name="connsiteY2" fmla="*/ 906831 h 6526581"/>
                <a:gd name="connsiteX3" fmla="*/ 876348 w 5172141"/>
                <a:gd name="connsiteY3" fmla="*/ 997567 h 6526581"/>
                <a:gd name="connsiteX4" fmla="*/ 814188 w 5172141"/>
                <a:gd name="connsiteY4" fmla="*/ 1062232 h 6526581"/>
                <a:gd name="connsiteX5" fmla="*/ 898921 w 5172141"/>
                <a:gd name="connsiteY5" fmla="*/ 1198583 h 6526581"/>
                <a:gd name="connsiteX6" fmla="*/ 828227 w 5172141"/>
                <a:gd name="connsiteY6" fmla="*/ 1330445 h 6526581"/>
                <a:gd name="connsiteX7" fmla="*/ 984673 w 5172141"/>
                <a:gd name="connsiteY7" fmla="*/ 1384621 h 6526581"/>
                <a:gd name="connsiteX8" fmla="*/ 1103487 w 5172141"/>
                <a:gd name="connsiteY8" fmla="*/ 1485089 h 6526581"/>
                <a:gd name="connsiteX9" fmla="*/ 1087412 w 5172141"/>
                <a:gd name="connsiteY9" fmla="*/ 1537986 h 6526581"/>
                <a:gd name="connsiteX10" fmla="*/ 1168622 w 5172141"/>
                <a:gd name="connsiteY10" fmla="*/ 1560245 h 6526581"/>
                <a:gd name="connsiteX11" fmla="*/ 1270866 w 5172141"/>
                <a:gd name="connsiteY11" fmla="*/ 1693387 h 6526581"/>
                <a:gd name="connsiteX12" fmla="*/ 1507503 w 5172141"/>
                <a:gd name="connsiteY12" fmla="*/ 1581618 h 6526581"/>
                <a:gd name="connsiteX13" fmla="*/ 1575693 w 5172141"/>
                <a:gd name="connsiteY13" fmla="*/ 1716952 h 6526581"/>
                <a:gd name="connsiteX14" fmla="*/ 1701526 w 5172141"/>
                <a:gd name="connsiteY14" fmla="*/ 1660820 h 6526581"/>
                <a:gd name="connsiteX15" fmla="*/ 1640332 w 5172141"/>
                <a:gd name="connsiteY15" fmla="*/ 2582709 h 6526581"/>
                <a:gd name="connsiteX16" fmla="*/ 1087386 w 5172141"/>
                <a:gd name="connsiteY16" fmla="*/ 3364751 h 6526581"/>
                <a:gd name="connsiteX17" fmla="*/ 776088 w 5172141"/>
                <a:gd name="connsiteY17" fmla="*/ 3497631 h 6526581"/>
                <a:gd name="connsiteX18" fmla="*/ 96786 w 5172141"/>
                <a:gd name="connsiteY18" fmla="*/ 3932258 h 6526581"/>
                <a:gd name="connsiteX19" fmla="*/ 56311 w 5172141"/>
                <a:gd name="connsiteY19" fmla="*/ 4075471 h 6526581"/>
                <a:gd name="connsiteX20" fmla="*/ 81363 w 5172141"/>
                <a:gd name="connsiteY20" fmla="*/ 4168164 h 6526581"/>
                <a:gd name="connsiteX21" fmla="*/ 111427 w 5172141"/>
                <a:gd name="connsiteY21" fmla="*/ 4243321 h 6526581"/>
                <a:gd name="connsiteX22" fmla="*/ 244098 w 5172141"/>
                <a:gd name="connsiteY22" fmla="*/ 4278237 h 6526581"/>
                <a:gd name="connsiteX23" fmla="*/ 1661129 w 5172141"/>
                <a:gd name="connsiteY23" fmla="*/ 3593848 h 6526581"/>
                <a:gd name="connsiteX24" fmla="*/ 2282525 w 5172141"/>
                <a:gd name="connsiteY24" fmla="*/ 2818850 h 6526581"/>
                <a:gd name="connsiteX25" fmla="*/ 2363605 w 5172141"/>
                <a:gd name="connsiteY25" fmla="*/ 2642494 h 6526581"/>
                <a:gd name="connsiteX26" fmla="*/ 2459508 w 5172141"/>
                <a:gd name="connsiteY26" fmla="*/ 2279945 h 6526581"/>
                <a:gd name="connsiteX27" fmla="*/ 2890638 w 5172141"/>
                <a:gd name="connsiteY27" fmla="*/ 2383206 h 6526581"/>
                <a:gd name="connsiteX28" fmla="*/ 3538338 w 5172141"/>
                <a:gd name="connsiteY28" fmla="*/ 2649906 h 6526581"/>
                <a:gd name="connsiteX29" fmla="*/ 3528813 w 5172141"/>
                <a:gd name="connsiteY29" fmla="*/ 2783256 h 6526581"/>
                <a:gd name="connsiteX30" fmla="*/ 2176263 w 5172141"/>
                <a:gd name="connsiteY30" fmla="*/ 3735756 h 6526581"/>
                <a:gd name="connsiteX31" fmla="*/ 2490588 w 5172141"/>
                <a:gd name="connsiteY31" fmla="*/ 4907331 h 6526581"/>
                <a:gd name="connsiteX32" fmla="*/ 2719188 w 5172141"/>
                <a:gd name="connsiteY32" fmla="*/ 5831256 h 6526581"/>
                <a:gd name="connsiteX33" fmla="*/ 2804913 w 5172141"/>
                <a:gd name="connsiteY33" fmla="*/ 6145581 h 6526581"/>
                <a:gd name="connsiteX34" fmla="*/ 2519163 w 5172141"/>
                <a:gd name="connsiteY34" fmla="*/ 6393231 h 6526581"/>
                <a:gd name="connsiteX35" fmla="*/ 2909688 w 5172141"/>
                <a:gd name="connsiteY35" fmla="*/ 6526581 h 6526581"/>
                <a:gd name="connsiteX36" fmla="*/ 3338313 w 5172141"/>
                <a:gd name="connsiteY36" fmla="*/ 6078906 h 6526581"/>
                <a:gd name="connsiteX37" fmla="*/ 3138288 w 5172141"/>
                <a:gd name="connsiteY37" fmla="*/ 4878756 h 6526581"/>
                <a:gd name="connsiteX38" fmla="*/ 3452613 w 5172141"/>
                <a:gd name="connsiteY38" fmla="*/ 5059731 h 6526581"/>
                <a:gd name="connsiteX39" fmla="*/ 3271638 w 5172141"/>
                <a:gd name="connsiteY39" fmla="*/ 5621706 h 6526581"/>
                <a:gd name="connsiteX40" fmla="*/ 3986013 w 5172141"/>
                <a:gd name="connsiteY40" fmla="*/ 5040681 h 6526581"/>
                <a:gd name="connsiteX41" fmla="*/ 3357363 w 5172141"/>
                <a:gd name="connsiteY41" fmla="*/ 4088181 h 6526581"/>
                <a:gd name="connsiteX42" fmla="*/ 4624188 w 5172141"/>
                <a:gd name="connsiteY42" fmla="*/ 3373806 h 6526581"/>
                <a:gd name="connsiteX43" fmla="*/ 4767063 w 5172141"/>
                <a:gd name="connsiteY43" fmla="*/ 2059356 h 6526581"/>
                <a:gd name="connsiteX44" fmla="*/ 5125359 w 5172141"/>
                <a:gd name="connsiteY44" fmla="*/ 1896387 h 6526581"/>
                <a:gd name="connsiteX45" fmla="*/ 5066331 w 5172141"/>
                <a:gd name="connsiteY45" fmla="*/ 1569432 h 6526581"/>
                <a:gd name="connsiteX46" fmla="*/ 3139279 w 5172141"/>
                <a:gd name="connsiteY46" fmla="*/ 951455 h 6526581"/>
                <a:gd name="connsiteX47" fmla="*/ 2999431 w 5172141"/>
                <a:gd name="connsiteY47" fmla="*/ 1040677 h 6526581"/>
                <a:gd name="connsiteX48" fmla="*/ 2526444 w 5172141"/>
                <a:gd name="connsiteY48" fmla="*/ 981543 h 6526581"/>
                <a:gd name="connsiteX49" fmla="*/ 2273418 w 5172141"/>
                <a:gd name="connsiteY49" fmla="*/ 958995 h 6526581"/>
                <a:gd name="connsiteX50" fmla="*/ 2258988 w 5172141"/>
                <a:gd name="connsiteY50" fmla="*/ 878309 h 6526581"/>
                <a:gd name="connsiteX51" fmla="*/ 2171774 w 5172141"/>
                <a:gd name="connsiteY51" fmla="*/ 823611 h 6526581"/>
                <a:gd name="connsiteX52" fmla="*/ 2069479 w 5172141"/>
                <a:gd name="connsiteY52" fmla="*/ 851194 h 6526581"/>
                <a:gd name="connsiteX53" fmla="*/ 2018356 w 5172141"/>
                <a:gd name="connsiteY53" fmla="*/ 741905 h 6526581"/>
                <a:gd name="connsiteX54" fmla="*/ 2146671 w 5172141"/>
                <a:gd name="connsiteY54" fmla="*/ 681232 h 6526581"/>
                <a:gd name="connsiteX55" fmla="*/ 2134143 w 5172141"/>
                <a:gd name="connsiteY55" fmla="*/ 542402 h 6526581"/>
                <a:gd name="connsiteX56" fmla="*/ 1965278 w 5172141"/>
                <a:gd name="connsiteY56" fmla="*/ 232488 h 6526581"/>
                <a:gd name="connsiteX0" fmla="*/ 1965278 w 5184757"/>
                <a:gd name="connsiteY0" fmla="*/ 232488 h 6526581"/>
                <a:gd name="connsiteX1" fmla="*/ 638718 w 5184757"/>
                <a:gd name="connsiteY1" fmla="*/ 831127 h 6526581"/>
                <a:gd name="connsiteX2" fmla="*/ 828723 w 5184757"/>
                <a:gd name="connsiteY2" fmla="*/ 906831 h 6526581"/>
                <a:gd name="connsiteX3" fmla="*/ 876348 w 5184757"/>
                <a:gd name="connsiteY3" fmla="*/ 997567 h 6526581"/>
                <a:gd name="connsiteX4" fmla="*/ 814188 w 5184757"/>
                <a:gd name="connsiteY4" fmla="*/ 1062232 h 6526581"/>
                <a:gd name="connsiteX5" fmla="*/ 898921 w 5184757"/>
                <a:gd name="connsiteY5" fmla="*/ 1198583 h 6526581"/>
                <a:gd name="connsiteX6" fmla="*/ 828227 w 5184757"/>
                <a:gd name="connsiteY6" fmla="*/ 1330445 h 6526581"/>
                <a:gd name="connsiteX7" fmla="*/ 984673 w 5184757"/>
                <a:gd name="connsiteY7" fmla="*/ 1384621 h 6526581"/>
                <a:gd name="connsiteX8" fmla="*/ 1103487 w 5184757"/>
                <a:gd name="connsiteY8" fmla="*/ 1485089 h 6526581"/>
                <a:gd name="connsiteX9" fmla="*/ 1087412 w 5184757"/>
                <a:gd name="connsiteY9" fmla="*/ 1537986 h 6526581"/>
                <a:gd name="connsiteX10" fmla="*/ 1168622 w 5184757"/>
                <a:gd name="connsiteY10" fmla="*/ 1560245 h 6526581"/>
                <a:gd name="connsiteX11" fmla="*/ 1270866 w 5184757"/>
                <a:gd name="connsiteY11" fmla="*/ 1693387 h 6526581"/>
                <a:gd name="connsiteX12" fmla="*/ 1507503 w 5184757"/>
                <a:gd name="connsiteY12" fmla="*/ 1581618 h 6526581"/>
                <a:gd name="connsiteX13" fmla="*/ 1575693 w 5184757"/>
                <a:gd name="connsiteY13" fmla="*/ 1716952 h 6526581"/>
                <a:gd name="connsiteX14" fmla="*/ 1701526 w 5184757"/>
                <a:gd name="connsiteY14" fmla="*/ 1660820 h 6526581"/>
                <a:gd name="connsiteX15" fmla="*/ 1640332 w 5184757"/>
                <a:gd name="connsiteY15" fmla="*/ 2582709 h 6526581"/>
                <a:gd name="connsiteX16" fmla="*/ 1087386 w 5184757"/>
                <a:gd name="connsiteY16" fmla="*/ 3364751 h 6526581"/>
                <a:gd name="connsiteX17" fmla="*/ 776088 w 5184757"/>
                <a:gd name="connsiteY17" fmla="*/ 3497631 h 6526581"/>
                <a:gd name="connsiteX18" fmla="*/ 96786 w 5184757"/>
                <a:gd name="connsiteY18" fmla="*/ 3932258 h 6526581"/>
                <a:gd name="connsiteX19" fmla="*/ 56311 w 5184757"/>
                <a:gd name="connsiteY19" fmla="*/ 4075471 h 6526581"/>
                <a:gd name="connsiteX20" fmla="*/ 81363 w 5184757"/>
                <a:gd name="connsiteY20" fmla="*/ 4168164 h 6526581"/>
                <a:gd name="connsiteX21" fmla="*/ 111427 w 5184757"/>
                <a:gd name="connsiteY21" fmla="*/ 4243321 h 6526581"/>
                <a:gd name="connsiteX22" fmla="*/ 244098 w 5184757"/>
                <a:gd name="connsiteY22" fmla="*/ 4278237 h 6526581"/>
                <a:gd name="connsiteX23" fmla="*/ 1661129 w 5184757"/>
                <a:gd name="connsiteY23" fmla="*/ 3593848 h 6526581"/>
                <a:gd name="connsiteX24" fmla="*/ 2282525 w 5184757"/>
                <a:gd name="connsiteY24" fmla="*/ 2818850 h 6526581"/>
                <a:gd name="connsiteX25" fmla="*/ 2363605 w 5184757"/>
                <a:gd name="connsiteY25" fmla="*/ 2642494 h 6526581"/>
                <a:gd name="connsiteX26" fmla="*/ 2459508 w 5184757"/>
                <a:gd name="connsiteY26" fmla="*/ 2279945 h 6526581"/>
                <a:gd name="connsiteX27" fmla="*/ 2890638 w 5184757"/>
                <a:gd name="connsiteY27" fmla="*/ 2383206 h 6526581"/>
                <a:gd name="connsiteX28" fmla="*/ 3538338 w 5184757"/>
                <a:gd name="connsiteY28" fmla="*/ 2649906 h 6526581"/>
                <a:gd name="connsiteX29" fmla="*/ 3528813 w 5184757"/>
                <a:gd name="connsiteY29" fmla="*/ 2783256 h 6526581"/>
                <a:gd name="connsiteX30" fmla="*/ 2176263 w 5184757"/>
                <a:gd name="connsiteY30" fmla="*/ 3735756 h 6526581"/>
                <a:gd name="connsiteX31" fmla="*/ 2490588 w 5184757"/>
                <a:gd name="connsiteY31" fmla="*/ 4907331 h 6526581"/>
                <a:gd name="connsiteX32" fmla="*/ 2719188 w 5184757"/>
                <a:gd name="connsiteY32" fmla="*/ 5831256 h 6526581"/>
                <a:gd name="connsiteX33" fmla="*/ 2804913 w 5184757"/>
                <a:gd name="connsiteY33" fmla="*/ 6145581 h 6526581"/>
                <a:gd name="connsiteX34" fmla="*/ 2519163 w 5184757"/>
                <a:gd name="connsiteY34" fmla="*/ 6393231 h 6526581"/>
                <a:gd name="connsiteX35" fmla="*/ 2909688 w 5184757"/>
                <a:gd name="connsiteY35" fmla="*/ 6526581 h 6526581"/>
                <a:gd name="connsiteX36" fmla="*/ 3338313 w 5184757"/>
                <a:gd name="connsiteY36" fmla="*/ 6078906 h 6526581"/>
                <a:gd name="connsiteX37" fmla="*/ 3138288 w 5184757"/>
                <a:gd name="connsiteY37" fmla="*/ 4878756 h 6526581"/>
                <a:gd name="connsiteX38" fmla="*/ 3452613 w 5184757"/>
                <a:gd name="connsiteY38" fmla="*/ 5059731 h 6526581"/>
                <a:gd name="connsiteX39" fmla="*/ 3271638 w 5184757"/>
                <a:gd name="connsiteY39" fmla="*/ 5621706 h 6526581"/>
                <a:gd name="connsiteX40" fmla="*/ 3986013 w 5184757"/>
                <a:gd name="connsiteY40" fmla="*/ 5040681 h 6526581"/>
                <a:gd name="connsiteX41" fmla="*/ 3357363 w 5184757"/>
                <a:gd name="connsiteY41" fmla="*/ 4088181 h 6526581"/>
                <a:gd name="connsiteX42" fmla="*/ 4624188 w 5184757"/>
                <a:gd name="connsiteY42" fmla="*/ 3373806 h 6526581"/>
                <a:gd name="connsiteX43" fmla="*/ 4767063 w 5184757"/>
                <a:gd name="connsiteY43" fmla="*/ 2059356 h 6526581"/>
                <a:gd name="connsiteX44" fmla="*/ 5125359 w 5184757"/>
                <a:gd name="connsiteY44" fmla="*/ 1896387 h 6526581"/>
                <a:gd name="connsiteX45" fmla="*/ 5066331 w 5184757"/>
                <a:gd name="connsiteY45" fmla="*/ 1569432 h 6526581"/>
                <a:gd name="connsiteX46" fmla="*/ 3139279 w 5184757"/>
                <a:gd name="connsiteY46" fmla="*/ 951455 h 6526581"/>
                <a:gd name="connsiteX47" fmla="*/ 2999431 w 5184757"/>
                <a:gd name="connsiteY47" fmla="*/ 1040677 h 6526581"/>
                <a:gd name="connsiteX48" fmla="*/ 2526444 w 5184757"/>
                <a:gd name="connsiteY48" fmla="*/ 981543 h 6526581"/>
                <a:gd name="connsiteX49" fmla="*/ 2273418 w 5184757"/>
                <a:gd name="connsiteY49" fmla="*/ 958995 h 6526581"/>
                <a:gd name="connsiteX50" fmla="*/ 2258988 w 5184757"/>
                <a:gd name="connsiteY50" fmla="*/ 878309 h 6526581"/>
                <a:gd name="connsiteX51" fmla="*/ 2171774 w 5184757"/>
                <a:gd name="connsiteY51" fmla="*/ 823611 h 6526581"/>
                <a:gd name="connsiteX52" fmla="*/ 2069479 w 5184757"/>
                <a:gd name="connsiteY52" fmla="*/ 851194 h 6526581"/>
                <a:gd name="connsiteX53" fmla="*/ 2018356 w 5184757"/>
                <a:gd name="connsiteY53" fmla="*/ 741905 h 6526581"/>
                <a:gd name="connsiteX54" fmla="*/ 2146671 w 5184757"/>
                <a:gd name="connsiteY54" fmla="*/ 681232 h 6526581"/>
                <a:gd name="connsiteX55" fmla="*/ 2134143 w 5184757"/>
                <a:gd name="connsiteY55" fmla="*/ 542402 h 6526581"/>
                <a:gd name="connsiteX56" fmla="*/ 1965278 w 518475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26449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3278 w 5187334"/>
                <a:gd name="connsiteY37" fmla="*/ 4831157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268167 w 5187334"/>
                <a:gd name="connsiteY36" fmla="*/ 6046338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519163 w 5187334"/>
                <a:gd name="connsiteY34" fmla="*/ 6393231 h 6742028"/>
                <a:gd name="connsiteX35" fmla="*/ 2774407 w 5187334"/>
                <a:gd name="connsiteY35" fmla="*/ 6742028 h 6742028"/>
                <a:gd name="connsiteX36" fmla="*/ 3310755 w 5187334"/>
                <a:gd name="connsiteY36" fmla="*/ 6063875 h 6742028"/>
                <a:gd name="connsiteX37" fmla="*/ 3125762 w 5187334"/>
                <a:gd name="connsiteY37" fmla="*/ 4871240 h 6742028"/>
                <a:gd name="connsiteX38" fmla="*/ 3359919 w 5187334"/>
                <a:gd name="connsiteY38" fmla="*/ 5067247 h 6742028"/>
                <a:gd name="connsiteX39" fmla="*/ 3314227 w 5187334"/>
                <a:gd name="connsiteY39" fmla="*/ 5591643 h 6742028"/>
                <a:gd name="connsiteX40" fmla="*/ 3905846 w 5187334"/>
                <a:gd name="connsiteY40" fmla="*/ 5095796 h 6742028"/>
                <a:gd name="connsiteX41" fmla="*/ 3412477 w 5187334"/>
                <a:gd name="connsiteY41" fmla="*/ 4145800 h 6742028"/>
                <a:gd name="connsiteX42" fmla="*/ 4624188 w 5187334"/>
                <a:gd name="connsiteY42" fmla="*/ 3373806 h 6742028"/>
                <a:gd name="connsiteX43" fmla="*/ 4767063 w 5187334"/>
                <a:gd name="connsiteY43" fmla="*/ 2059356 h 6742028"/>
                <a:gd name="connsiteX44" fmla="*/ 5130369 w 5187334"/>
                <a:gd name="connsiteY44" fmla="*/ 1969037 h 6742028"/>
                <a:gd name="connsiteX45" fmla="*/ 5066331 w 5187334"/>
                <a:gd name="connsiteY45" fmla="*/ 1569432 h 6742028"/>
                <a:gd name="connsiteX46" fmla="*/ 3139279 w 5187334"/>
                <a:gd name="connsiteY46" fmla="*/ 951455 h 6742028"/>
                <a:gd name="connsiteX47" fmla="*/ 2999431 w 5187334"/>
                <a:gd name="connsiteY47" fmla="*/ 1040677 h 6742028"/>
                <a:gd name="connsiteX48" fmla="*/ 2526444 w 5187334"/>
                <a:gd name="connsiteY48" fmla="*/ 981543 h 6742028"/>
                <a:gd name="connsiteX49" fmla="*/ 2273418 w 5187334"/>
                <a:gd name="connsiteY49" fmla="*/ 958995 h 6742028"/>
                <a:gd name="connsiteX50" fmla="*/ 2258988 w 5187334"/>
                <a:gd name="connsiteY50" fmla="*/ 878309 h 6742028"/>
                <a:gd name="connsiteX51" fmla="*/ 2171774 w 5187334"/>
                <a:gd name="connsiteY51" fmla="*/ 823611 h 6742028"/>
                <a:gd name="connsiteX52" fmla="*/ 2069479 w 5187334"/>
                <a:gd name="connsiteY52" fmla="*/ 851194 h 6742028"/>
                <a:gd name="connsiteX53" fmla="*/ 2018356 w 5187334"/>
                <a:gd name="connsiteY53" fmla="*/ 741905 h 6742028"/>
                <a:gd name="connsiteX54" fmla="*/ 2146671 w 5187334"/>
                <a:gd name="connsiteY54" fmla="*/ 681232 h 6742028"/>
                <a:gd name="connsiteX55" fmla="*/ 2134143 w 5187334"/>
                <a:gd name="connsiteY55" fmla="*/ 542402 h 6742028"/>
                <a:gd name="connsiteX56" fmla="*/ 1965278 w 5187334"/>
                <a:gd name="connsiteY56" fmla="*/ 232488 h 6742028"/>
                <a:gd name="connsiteX0" fmla="*/ 1965278 w 5187334"/>
                <a:gd name="connsiteY0" fmla="*/ 232488 h 6771981"/>
                <a:gd name="connsiteX1" fmla="*/ 638718 w 5187334"/>
                <a:gd name="connsiteY1" fmla="*/ 831127 h 6771981"/>
                <a:gd name="connsiteX2" fmla="*/ 828723 w 5187334"/>
                <a:gd name="connsiteY2" fmla="*/ 906831 h 6771981"/>
                <a:gd name="connsiteX3" fmla="*/ 876348 w 5187334"/>
                <a:gd name="connsiteY3" fmla="*/ 997567 h 6771981"/>
                <a:gd name="connsiteX4" fmla="*/ 814188 w 5187334"/>
                <a:gd name="connsiteY4" fmla="*/ 1062232 h 6771981"/>
                <a:gd name="connsiteX5" fmla="*/ 898921 w 5187334"/>
                <a:gd name="connsiteY5" fmla="*/ 1198583 h 6771981"/>
                <a:gd name="connsiteX6" fmla="*/ 828227 w 5187334"/>
                <a:gd name="connsiteY6" fmla="*/ 1330445 h 6771981"/>
                <a:gd name="connsiteX7" fmla="*/ 984673 w 5187334"/>
                <a:gd name="connsiteY7" fmla="*/ 1384621 h 6771981"/>
                <a:gd name="connsiteX8" fmla="*/ 1103487 w 5187334"/>
                <a:gd name="connsiteY8" fmla="*/ 1485089 h 6771981"/>
                <a:gd name="connsiteX9" fmla="*/ 1087412 w 5187334"/>
                <a:gd name="connsiteY9" fmla="*/ 1537986 h 6771981"/>
                <a:gd name="connsiteX10" fmla="*/ 1168622 w 5187334"/>
                <a:gd name="connsiteY10" fmla="*/ 1560245 h 6771981"/>
                <a:gd name="connsiteX11" fmla="*/ 1270866 w 5187334"/>
                <a:gd name="connsiteY11" fmla="*/ 1693387 h 6771981"/>
                <a:gd name="connsiteX12" fmla="*/ 1507503 w 5187334"/>
                <a:gd name="connsiteY12" fmla="*/ 1581618 h 6771981"/>
                <a:gd name="connsiteX13" fmla="*/ 1575693 w 5187334"/>
                <a:gd name="connsiteY13" fmla="*/ 1716952 h 6771981"/>
                <a:gd name="connsiteX14" fmla="*/ 1701526 w 5187334"/>
                <a:gd name="connsiteY14" fmla="*/ 1660820 h 6771981"/>
                <a:gd name="connsiteX15" fmla="*/ 1640332 w 5187334"/>
                <a:gd name="connsiteY15" fmla="*/ 2582709 h 6771981"/>
                <a:gd name="connsiteX16" fmla="*/ 1087386 w 5187334"/>
                <a:gd name="connsiteY16" fmla="*/ 3364751 h 6771981"/>
                <a:gd name="connsiteX17" fmla="*/ 776088 w 5187334"/>
                <a:gd name="connsiteY17" fmla="*/ 3497631 h 6771981"/>
                <a:gd name="connsiteX18" fmla="*/ 96786 w 5187334"/>
                <a:gd name="connsiteY18" fmla="*/ 3932258 h 6771981"/>
                <a:gd name="connsiteX19" fmla="*/ 56311 w 5187334"/>
                <a:gd name="connsiteY19" fmla="*/ 4075471 h 6771981"/>
                <a:gd name="connsiteX20" fmla="*/ 81363 w 5187334"/>
                <a:gd name="connsiteY20" fmla="*/ 4168164 h 6771981"/>
                <a:gd name="connsiteX21" fmla="*/ 111427 w 5187334"/>
                <a:gd name="connsiteY21" fmla="*/ 4243321 h 6771981"/>
                <a:gd name="connsiteX22" fmla="*/ 244098 w 5187334"/>
                <a:gd name="connsiteY22" fmla="*/ 4278237 h 6771981"/>
                <a:gd name="connsiteX23" fmla="*/ 1661129 w 5187334"/>
                <a:gd name="connsiteY23" fmla="*/ 3593848 h 6771981"/>
                <a:gd name="connsiteX24" fmla="*/ 2282525 w 5187334"/>
                <a:gd name="connsiteY24" fmla="*/ 2818850 h 6771981"/>
                <a:gd name="connsiteX25" fmla="*/ 2363605 w 5187334"/>
                <a:gd name="connsiteY25" fmla="*/ 2642494 h 6771981"/>
                <a:gd name="connsiteX26" fmla="*/ 2459508 w 5187334"/>
                <a:gd name="connsiteY26" fmla="*/ 2279945 h 6771981"/>
                <a:gd name="connsiteX27" fmla="*/ 2890638 w 5187334"/>
                <a:gd name="connsiteY27" fmla="*/ 2383206 h 6771981"/>
                <a:gd name="connsiteX28" fmla="*/ 3538338 w 5187334"/>
                <a:gd name="connsiteY28" fmla="*/ 2649906 h 6771981"/>
                <a:gd name="connsiteX29" fmla="*/ 3528813 w 5187334"/>
                <a:gd name="connsiteY29" fmla="*/ 2783256 h 6771981"/>
                <a:gd name="connsiteX30" fmla="*/ 2176263 w 5187334"/>
                <a:gd name="connsiteY30" fmla="*/ 3735756 h 6771981"/>
                <a:gd name="connsiteX31" fmla="*/ 2490588 w 5187334"/>
                <a:gd name="connsiteY31" fmla="*/ 4907331 h 6771981"/>
                <a:gd name="connsiteX32" fmla="*/ 2719188 w 5187334"/>
                <a:gd name="connsiteY32" fmla="*/ 5831256 h 6771981"/>
                <a:gd name="connsiteX33" fmla="*/ 2804913 w 5187334"/>
                <a:gd name="connsiteY33" fmla="*/ 6145581 h 6771981"/>
                <a:gd name="connsiteX34" fmla="*/ 2519163 w 5187334"/>
                <a:gd name="connsiteY34" fmla="*/ 6393231 h 6771981"/>
                <a:gd name="connsiteX35" fmla="*/ 2774407 w 5187334"/>
                <a:gd name="connsiteY35" fmla="*/ 6742028 h 6771981"/>
                <a:gd name="connsiteX36" fmla="*/ 3310755 w 5187334"/>
                <a:gd name="connsiteY36" fmla="*/ 6063875 h 6771981"/>
                <a:gd name="connsiteX37" fmla="*/ 3125762 w 5187334"/>
                <a:gd name="connsiteY37" fmla="*/ 4871240 h 6771981"/>
                <a:gd name="connsiteX38" fmla="*/ 3359919 w 5187334"/>
                <a:gd name="connsiteY38" fmla="*/ 5067247 h 6771981"/>
                <a:gd name="connsiteX39" fmla="*/ 3314227 w 5187334"/>
                <a:gd name="connsiteY39" fmla="*/ 5591643 h 6771981"/>
                <a:gd name="connsiteX40" fmla="*/ 3905846 w 5187334"/>
                <a:gd name="connsiteY40" fmla="*/ 5095796 h 6771981"/>
                <a:gd name="connsiteX41" fmla="*/ 3412477 w 5187334"/>
                <a:gd name="connsiteY41" fmla="*/ 4145800 h 6771981"/>
                <a:gd name="connsiteX42" fmla="*/ 4624188 w 5187334"/>
                <a:gd name="connsiteY42" fmla="*/ 3373806 h 6771981"/>
                <a:gd name="connsiteX43" fmla="*/ 4767063 w 5187334"/>
                <a:gd name="connsiteY43" fmla="*/ 2059356 h 6771981"/>
                <a:gd name="connsiteX44" fmla="*/ 5130369 w 5187334"/>
                <a:gd name="connsiteY44" fmla="*/ 1969037 h 6771981"/>
                <a:gd name="connsiteX45" fmla="*/ 5066331 w 5187334"/>
                <a:gd name="connsiteY45" fmla="*/ 1569432 h 6771981"/>
                <a:gd name="connsiteX46" fmla="*/ 3139279 w 5187334"/>
                <a:gd name="connsiteY46" fmla="*/ 951455 h 6771981"/>
                <a:gd name="connsiteX47" fmla="*/ 2999431 w 5187334"/>
                <a:gd name="connsiteY47" fmla="*/ 1040677 h 6771981"/>
                <a:gd name="connsiteX48" fmla="*/ 2526444 w 5187334"/>
                <a:gd name="connsiteY48" fmla="*/ 981543 h 6771981"/>
                <a:gd name="connsiteX49" fmla="*/ 2273418 w 5187334"/>
                <a:gd name="connsiteY49" fmla="*/ 958995 h 6771981"/>
                <a:gd name="connsiteX50" fmla="*/ 2258988 w 5187334"/>
                <a:gd name="connsiteY50" fmla="*/ 878309 h 6771981"/>
                <a:gd name="connsiteX51" fmla="*/ 2171774 w 5187334"/>
                <a:gd name="connsiteY51" fmla="*/ 823611 h 6771981"/>
                <a:gd name="connsiteX52" fmla="*/ 2069479 w 5187334"/>
                <a:gd name="connsiteY52" fmla="*/ 851194 h 6771981"/>
                <a:gd name="connsiteX53" fmla="*/ 2018356 w 5187334"/>
                <a:gd name="connsiteY53" fmla="*/ 741905 h 6771981"/>
                <a:gd name="connsiteX54" fmla="*/ 2146671 w 5187334"/>
                <a:gd name="connsiteY54" fmla="*/ 681232 h 6771981"/>
                <a:gd name="connsiteX55" fmla="*/ 2134143 w 5187334"/>
                <a:gd name="connsiteY55" fmla="*/ 542402 h 6771981"/>
                <a:gd name="connsiteX56" fmla="*/ 1965278 w 5187334"/>
                <a:gd name="connsiteY56" fmla="*/ 232488 h 6771981"/>
                <a:gd name="connsiteX0" fmla="*/ 1965278 w 5187334"/>
                <a:gd name="connsiteY0" fmla="*/ 232488 h 6777110"/>
                <a:gd name="connsiteX1" fmla="*/ 638718 w 5187334"/>
                <a:gd name="connsiteY1" fmla="*/ 831127 h 6777110"/>
                <a:gd name="connsiteX2" fmla="*/ 828723 w 5187334"/>
                <a:gd name="connsiteY2" fmla="*/ 906831 h 6777110"/>
                <a:gd name="connsiteX3" fmla="*/ 876348 w 5187334"/>
                <a:gd name="connsiteY3" fmla="*/ 997567 h 6777110"/>
                <a:gd name="connsiteX4" fmla="*/ 814188 w 5187334"/>
                <a:gd name="connsiteY4" fmla="*/ 1062232 h 6777110"/>
                <a:gd name="connsiteX5" fmla="*/ 898921 w 5187334"/>
                <a:gd name="connsiteY5" fmla="*/ 1198583 h 6777110"/>
                <a:gd name="connsiteX6" fmla="*/ 828227 w 5187334"/>
                <a:gd name="connsiteY6" fmla="*/ 1330445 h 6777110"/>
                <a:gd name="connsiteX7" fmla="*/ 984673 w 5187334"/>
                <a:gd name="connsiteY7" fmla="*/ 1384621 h 6777110"/>
                <a:gd name="connsiteX8" fmla="*/ 1103487 w 5187334"/>
                <a:gd name="connsiteY8" fmla="*/ 1485089 h 6777110"/>
                <a:gd name="connsiteX9" fmla="*/ 1087412 w 5187334"/>
                <a:gd name="connsiteY9" fmla="*/ 1537986 h 6777110"/>
                <a:gd name="connsiteX10" fmla="*/ 1168622 w 5187334"/>
                <a:gd name="connsiteY10" fmla="*/ 1560245 h 6777110"/>
                <a:gd name="connsiteX11" fmla="*/ 1270866 w 5187334"/>
                <a:gd name="connsiteY11" fmla="*/ 1693387 h 6777110"/>
                <a:gd name="connsiteX12" fmla="*/ 1507503 w 5187334"/>
                <a:gd name="connsiteY12" fmla="*/ 1581618 h 6777110"/>
                <a:gd name="connsiteX13" fmla="*/ 1575693 w 5187334"/>
                <a:gd name="connsiteY13" fmla="*/ 1716952 h 6777110"/>
                <a:gd name="connsiteX14" fmla="*/ 1701526 w 5187334"/>
                <a:gd name="connsiteY14" fmla="*/ 1660820 h 6777110"/>
                <a:gd name="connsiteX15" fmla="*/ 1640332 w 5187334"/>
                <a:gd name="connsiteY15" fmla="*/ 2582709 h 6777110"/>
                <a:gd name="connsiteX16" fmla="*/ 1087386 w 5187334"/>
                <a:gd name="connsiteY16" fmla="*/ 3364751 h 6777110"/>
                <a:gd name="connsiteX17" fmla="*/ 776088 w 5187334"/>
                <a:gd name="connsiteY17" fmla="*/ 3497631 h 6777110"/>
                <a:gd name="connsiteX18" fmla="*/ 96786 w 5187334"/>
                <a:gd name="connsiteY18" fmla="*/ 3932258 h 6777110"/>
                <a:gd name="connsiteX19" fmla="*/ 56311 w 5187334"/>
                <a:gd name="connsiteY19" fmla="*/ 4075471 h 6777110"/>
                <a:gd name="connsiteX20" fmla="*/ 81363 w 5187334"/>
                <a:gd name="connsiteY20" fmla="*/ 4168164 h 6777110"/>
                <a:gd name="connsiteX21" fmla="*/ 111427 w 5187334"/>
                <a:gd name="connsiteY21" fmla="*/ 4243321 h 6777110"/>
                <a:gd name="connsiteX22" fmla="*/ 244098 w 5187334"/>
                <a:gd name="connsiteY22" fmla="*/ 4278237 h 6777110"/>
                <a:gd name="connsiteX23" fmla="*/ 1661129 w 5187334"/>
                <a:gd name="connsiteY23" fmla="*/ 3593848 h 6777110"/>
                <a:gd name="connsiteX24" fmla="*/ 2282525 w 5187334"/>
                <a:gd name="connsiteY24" fmla="*/ 2818850 h 6777110"/>
                <a:gd name="connsiteX25" fmla="*/ 2363605 w 5187334"/>
                <a:gd name="connsiteY25" fmla="*/ 2642494 h 6777110"/>
                <a:gd name="connsiteX26" fmla="*/ 2459508 w 5187334"/>
                <a:gd name="connsiteY26" fmla="*/ 2279945 h 6777110"/>
                <a:gd name="connsiteX27" fmla="*/ 2890638 w 5187334"/>
                <a:gd name="connsiteY27" fmla="*/ 2383206 h 6777110"/>
                <a:gd name="connsiteX28" fmla="*/ 3538338 w 5187334"/>
                <a:gd name="connsiteY28" fmla="*/ 2649906 h 6777110"/>
                <a:gd name="connsiteX29" fmla="*/ 3528813 w 5187334"/>
                <a:gd name="connsiteY29" fmla="*/ 2783256 h 6777110"/>
                <a:gd name="connsiteX30" fmla="*/ 2176263 w 5187334"/>
                <a:gd name="connsiteY30" fmla="*/ 3735756 h 6777110"/>
                <a:gd name="connsiteX31" fmla="*/ 2490588 w 5187334"/>
                <a:gd name="connsiteY31" fmla="*/ 4907331 h 6777110"/>
                <a:gd name="connsiteX32" fmla="*/ 2719188 w 5187334"/>
                <a:gd name="connsiteY32" fmla="*/ 5831256 h 6777110"/>
                <a:gd name="connsiteX33" fmla="*/ 2804913 w 5187334"/>
                <a:gd name="connsiteY33" fmla="*/ 6145581 h 6777110"/>
                <a:gd name="connsiteX34" fmla="*/ 2519163 w 5187334"/>
                <a:gd name="connsiteY34" fmla="*/ 6393231 h 6777110"/>
                <a:gd name="connsiteX35" fmla="*/ 2774407 w 5187334"/>
                <a:gd name="connsiteY35" fmla="*/ 6742028 h 6777110"/>
                <a:gd name="connsiteX36" fmla="*/ 3310755 w 5187334"/>
                <a:gd name="connsiteY36" fmla="*/ 6063875 h 6777110"/>
                <a:gd name="connsiteX37" fmla="*/ 3125762 w 5187334"/>
                <a:gd name="connsiteY37" fmla="*/ 4871240 h 6777110"/>
                <a:gd name="connsiteX38" fmla="*/ 3359919 w 5187334"/>
                <a:gd name="connsiteY38" fmla="*/ 5067247 h 6777110"/>
                <a:gd name="connsiteX39" fmla="*/ 3314227 w 5187334"/>
                <a:gd name="connsiteY39" fmla="*/ 5591643 h 6777110"/>
                <a:gd name="connsiteX40" fmla="*/ 3905846 w 5187334"/>
                <a:gd name="connsiteY40" fmla="*/ 5095796 h 6777110"/>
                <a:gd name="connsiteX41" fmla="*/ 3412477 w 5187334"/>
                <a:gd name="connsiteY41" fmla="*/ 4145800 h 6777110"/>
                <a:gd name="connsiteX42" fmla="*/ 4624188 w 5187334"/>
                <a:gd name="connsiteY42" fmla="*/ 3373806 h 6777110"/>
                <a:gd name="connsiteX43" fmla="*/ 4767063 w 5187334"/>
                <a:gd name="connsiteY43" fmla="*/ 2059356 h 6777110"/>
                <a:gd name="connsiteX44" fmla="*/ 5130369 w 5187334"/>
                <a:gd name="connsiteY44" fmla="*/ 1969037 h 6777110"/>
                <a:gd name="connsiteX45" fmla="*/ 5066331 w 5187334"/>
                <a:gd name="connsiteY45" fmla="*/ 1569432 h 6777110"/>
                <a:gd name="connsiteX46" fmla="*/ 3139279 w 5187334"/>
                <a:gd name="connsiteY46" fmla="*/ 951455 h 6777110"/>
                <a:gd name="connsiteX47" fmla="*/ 2999431 w 5187334"/>
                <a:gd name="connsiteY47" fmla="*/ 1040677 h 6777110"/>
                <a:gd name="connsiteX48" fmla="*/ 2526444 w 5187334"/>
                <a:gd name="connsiteY48" fmla="*/ 981543 h 6777110"/>
                <a:gd name="connsiteX49" fmla="*/ 2273418 w 5187334"/>
                <a:gd name="connsiteY49" fmla="*/ 958995 h 6777110"/>
                <a:gd name="connsiteX50" fmla="*/ 2258988 w 5187334"/>
                <a:gd name="connsiteY50" fmla="*/ 878309 h 6777110"/>
                <a:gd name="connsiteX51" fmla="*/ 2171774 w 5187334"/>
                <a:gd name="connsiteY51" fmla="*/ 823611 h 6777110"/>
                <a:gd name="connsiteX52" fmla="*/ 2069479 w 5187334"/>
                <a:gd name="connsiteY52" fmla="*/ 851194 h 6777110"/>
                <a:gd name="connsiteX53" fmla="*/ 2018356 w 5187334"/>
                <a:gd name="connsiteY53" fmla="*/ 741905 h 6777110"/>
                <a:gd name="connsiteX54" fmla="*/ 2146671 w 5187334"/>
                <a:gd name="connsiteY54" fmla="*/ 681232 h 6777110"/>
                <a:gd name="connsiteX55" fmla="*/ 2134143 w 5187334"/>
                <a:gd name="connsiteY55" fmla="*/ 542402 h 6777110"/>
                <a:gd name="connsiteX56" fmla="*/ 1965278 w 5187334"/>
                <a:gd name="connsiteY56" fmla="*/ 232488 h 6777110"/>
                <a:gd name="connsiteX0" fmla="*/ 1965278 w 5187334"/>
                <a:gd name="connsiteY0" fmla="*/ 232488 h 6780315"/>
                <a:gd name="connsiteX1" fmla="*/ 638718 w 5187334"/>
                <a:gd name="connsiteY1" fmla="*/ 831127 h 6780315"/>
                <a:gd name="connsiteX2" fmla="*/ 828723 w 5187334"/>
                <a:gd name="connsiteY2" fmla="*/ 906831 h 6780315"/>
                <a:gd name="connsiteX3" fmla="*/ 876348 w 5187334"/>
                <a:gd name="connsiteY3" fmla="*/ 997567 h 6780315"/>
                <a:gd name="connsiteX4" fmla="*/ 814188 w 5187334"/>
                <a:gd name="connsiteY4" fmla="*/ 1062232 h 6780315"/>
                <a:gd name="connsiteX5" fmla="*/ 898921 w 5187334"/>
                <a:gd name="connsiteY5" fmla="*/ 1198583 h 6780315"/>
                <a:gd name="connsiteX6" fmla="*/ 828227 w 5187334"/>
                <a:gd name="connsiteY6" fmla="*/ 1330445 h 6780315"/>
                <a:gd name="connsiteX7" fmla="*/ 984673 w 5187334"/>
                <a:gd name="connsiteY7" fmla="*/ 1384621 h 6780315"/>
                <a:gd name="connsiteX8" fmla="*/ 1103487 w 5187334"/>
                <a:gd name="connsiteY8" fmla="*/ 1485089 h 6780315"/>
                <a:gd name="connsiteX9" fmla="*/ 1087412 w 5187334"/>
                <a:gd name="connsiteY9" fmla="*/ 1537986 h 6780315"/>
                <a:gd name="connsiteX10" fmla="*/ 1168622 w 5187334"/>
                <a:gd name="connsiteY10" fmla="*/ 1560245 h 6780315"/>
                <a:gd name="connsiteX11" fmla="*/ 1270866 w 5187334"/>
                <a:gd name="connsiteY11" fmla="*/ 1693387 h 6780315"/>
                <a:gd name="connsiteX12" fmla="*/ 1507503 w 5187334"/>
                <a:gd name="connsiteY12" fmla="*/ 1581618 h 6780315"/>
                <a:gd name="connsiteX13" fmla="*/ 1575693 w 5187334"/>
                <a:gd name="connsiteY13" fmla="*/ 1716952 h 6780315"/>
                <a:gd name="connsiteX14" fmla="*/ 1701526 w 5187334"/>
                <a:gd name="connsiteY14" fmla="*/ 1660820 h 6780315"/>
                <a:gd name="connsiteX15" fmla="*/ 1640332 w 5187334"/>
                <a:gd name="connsiteY15" fmla="*/ 2582709 h 6780315"/>
                <a:gd name="connsiteX16" fmla="*/ 1087386 w 5187334"/>
                <a:gd name="connsiteY16" fmla="*/ 3364751 h 6780315"/>
                <a:gd name="connsiteX17" fmla="*/ 776088 w 5187334"/>
                <a:gd name="connsiteY17" fmla="*/ 3497631 h 6780315"/>
                <a:gd name="connsiteX18" fmla="*/ 96786 w 5187334"/>
                <a:gd name="connsiteY18" fmla="*/ 3932258 h 6780315"/>
                <a:gd name="connsiteX19" fmla="*/ 56311 w 5187334"/>
                <a:gd name="connsiteY19" fmla="*/ 4075471 h 6780315"/>
                <a:gd name="connsiteX20" fmla="*/ 81363 w 5187334"/>
                <a:gd name="connsiteY20" fmla="*/ 4168164 h 6780315"/>
                <a:gd name="connsiteX21" fmla="*/ 111427 w 5187334"/>
                <a:gd name="connsiteY21" fmla="*/ 4243321 h 6780315"/>
                <a:gd name="connsiteX22" fmla="*/ 244098 w 5187334"/>
                <a:gd name="connsiteY22" fmla="*/ 4278237 h 6780315"/>
                <a:gd name="connsiteX23" fmla="*/ 1661129 w 5187334"/>
                <a:gd name="connsiteY23" fmla="*/ 3593848 h 6780315"/>
                <a:gd name="connsiteX24" fmla="*/ 2282525 w 5187334"/>
                <a:gd name="connsiteY24" fmla="*/ 2818850 h 6780315"/>
                <a:gd name="connsiteX25" fmla="*/ 2363605 w 5187334"/>
                <a:gd name="connsiteY25" fmla="*/ 2642494 h 6780315"/>
                <a:gd name="connsiteX26" fmla="*/ 2459508 w 5187334"/>
                <a:gd name="connsiteY26" fmla="*/ 2279945 h 6780315"/>
                <a:gd name="connsiteX27" fmla="*/ 2890638 w 5187334"/>
                <a:gd name="connsiteY27" fmla="*/ 2383206 h 6780315"/>
                <a:gd name="connsiteX28" fmla="*/ 3538338 w 5187334"/>
                <a:gd name="connsiteY28" fmla="*/ 2649906 h 6780315"/>
                <a:gd name="connsiteX29" fmla="*/ 3528813 w 5187334"/>
                <a:gd name="connsiteY29" fmla="*/ 2783256 h 6780315"/>
                <a:gd name="connsiteX30" fmla="*/ 2176263 w 5187334"/>
                <a:gd name="connsiteY30" fmla="*/ 3735756 h 6780315"/>
                <a:gd name="connsiteX31" fmla="*/ 2490588 w 5187334"/>
                <a:gd name="connsiteY31" fmla="*/ 4907331 h 6780315"/>
                <a:gd name="connsiteX32" fmla="*/ 2719188 w 5187334"/>
                <a:gd name="connsiteY32" fmla="*/ 5831256 h 6780315"/>
                <a:gd name="connsiteX33" fmla="*/ 2804913 w 5187334"/>
                <a:gd name="connsiteY33" fmla="*/ 6145581 h 6780315"/>
                <a:gd name="connsiteX34" fmla="*/ 2541710 w 5187334"/>
                <a:gd name="connsiteY34" fmla="*/ 6428304 h 6780315"/>
                <a:gd name="connsiteX35" fmla="*/ 2774407 w 5187334"/>
                <a:gd name="connsiteY35" fmla="*/ 6742028 h 6780315"/>
                <a:gd name="connsiteX36" fmla="*/ 3310755 w 5187334"/>
                <a:gd name="connsiteY36" fmla="*/ 6063875 h 6780315"/>
                <a:gd name="connsiteX37" fmla="*/ 3125762 w 5187334"/>
                <a:gd name="connsiteY37" fmla="*/ 4871240 h 6780315"/>
                <a:gd name="connsiteX38" fmla="*/ 3359919 w 5187334"/>
                <a:gd name="connsiteY38" fmla="*/ 5067247 h 6780315"/>
                <a:gd name="connsiteX39" fmla="*/ 3314227 w 5187334"/>
                <a:gd name="connsiteY39" fmla="*/ 5591643 h 6780315"/>
                <a:gd name="connsiteX40" fmla="*/ 3905846 w 5187334"/>
                <a:gd name="connsiteY40" fmla="*/ 5095796 h 6780315"/>
                <a:gd name="connsiteX41" fmla="*/ 3412477 w 5187334"/>
                <a:gd name="connsiteY41" fmla="*/ 4145800 h 6780315"/>
                <a:gd name="connsiteX42" fmla="*/ 4624188 w 5187334"/>
                <a:gd name="connsiteY42" fmla="*/ 3373806 h 6780315"/>
                <a:gd name="connsiteX43" fmla="*/ 4767063 w 5187334"/>
                <a:gd name="connsiteY43" fmla="*/ 2059356 h 6780315"/>
                <a:gd name="connsiteX44" fmla="*/ 5130369 w 5187334"/>
                <a:gd name="connsiteY44" fmla="*/ 1969037 h 6780315"/>
                <a:gd name="connsiteX45" fmla="*/ 5066331 w 5187334"/>
                <a:gd name="connsiteY45" fmla="*/ 1569432 h 6780315"/>
                <a:gd name="connsiteX46" fmla="*/ 3139279 w 5187334"/>
                <a:gd name="connsiteY46" fmla="*/ 951455 h 6780315"/>
                <a:gd name="connsiteX47" fmla="*/ 2999431 w 5187334"/>
                <a:gd name="connsiteY47" fmla="*/ 1040677 h 6780315"/>
                <a:gd name="connsiteX48" fmla="*/ 2526444 w 5187334"/>
                <a:gd name="connsiteY48" fmla="*/ 981543 h 6780315"/>
                <a:gd name="connsiteX49" fmla="*/ 2273418 w 5187334"/>
                <a:gd name="connsiteY49" fmla="*/ 958995 h 6780315"/>
                <a:gd name="connsiteX50" fmla="*/ 2258988 w 5187334"/>
                <a:gd name="connsiteY50" fmla="*/ 878309 h 6780315"/>
                <a:gd name="connsiteX51" fmla="*/ 2171774 w 5187334"/>
                <a:gd name="connsiteY51" fmla="*/ 823611 h 6780315"/>
                <a:gd name="connsiteX52" fmla="*/ 2069479 w 5187334"/>
                <a:gd name="connsiteY52" fmla="*/ 851194 h 6780315"/>
                <a:gd name="connsiteX53" fmla="*/ 2018356 w 5187334"/>
                <a:gd name="connsiteY53" fmla="*/ 741905 h 6780315"/>
                <a:gd name="connsiteX54" fmla="*/ 2146671 w 5187334"/>
                <a:gd name="connsiteY54" fmla="*/ 681232 h 6780315"/>
                <a:gd name="connsiteX55" fmla="*/ 2134143 w 5187334"/>
                <a:gd name="connsiteY55" fmla="*/ 542402 h 6780315"/>
                <a:gd name="connsiteX56" fmla="*/ 1965278 w 5187334"/>
                <a:gd name="connsiteY56" fmla="*/ 232488 h 6780315"/>
                <a:gd name="connsiteX0" fmla="*/ 1965278 w 5187334"/>
                <a:gd name="connsiteY0" fmla="*/ 232488 h 6778761"/>
                <a:gd name="connsiteX1" fmla="*/ 638718 w 5187334"/>
                <a:gd name="connsiteY1" fmla="*/ 831127 h 6778761"/>
                <a:gd name="connsiteX2" fmla="*/ 828723 w 5187334"/>
                <a:gd name="connsiteY2" fmla="*/ 906831 h 6778761"/>
                <a:gd name="connsiteX3" fmla="*/ 876348 w 5187334"/>
                <a:gd name="connsiteY3" fmla="*/ 997567 h 6778761"/>
                <a:gd name="connsiteX4" fmla="*/ 814188 w 5187334"/>
                <a:gd name="connsiteY4" fmla="*/ 1062232 h 6778761"/>
                <a:gd name="connsiteX5" fmla="*/ 898921 w 5187334"/>
                <a:gd name="connsiteY5" fmla="*/ 1198583 h 6778761"/>
                <a:gd name="connsiteX6" fmla="*/ 828227 w 5187334"/>
                <a:gd name="connsiteY6" fmla="*/ 1330445 h 6778761"/>
                <a:gd name="connsiteX7" fmla="*/ 984673 w 5187334"/>
                <a:gd name="connsiteY7" fmla="*/ 1384621 h 6778761"/>
                <a:gd name="connsiteX8" fmla="*/ 1103487 w 5187334"/>
                <a:gd name="connsiteY8" fmla="*/ 1485089 h 6778761"/>
                <a:gd name="connsiteX9" fmla="*/ 1087412 w 5187334"/>
                <a:gd name="connsiteY9" fmla="*/ 1537986 h 6778761"/>
                <a:gd name="connsiteX10" fmla="*/ 1168622 w 5187334"/>
                <a:gd name="connsiteY10" fmla="*/ 1560245 h 6778761"/>
                <a:gd name="connsiteX11" fmla="*/ 1270866 w 5187334"/>
                <a:gd name="connsiteY11" fmla="*/ 1693387 h 6778761"/>
                <a:gd name="connsiteX12" fmla="*/ 1507503 w 5187334"/>
                <a:gd name="connsiteY12" fmla="*/ 1581618 h 6778761"/>
                <a:gd name="connsiteX13" fmla="*/ 1575693 w 5187334"/>
                <a:gd name="connsiteY13" fmla="*/ 1716952 h 6778761"/>
                <a:gd name="connsiteX14" fmla="*/ 1701526 w 5187334"/>
                <a:gd name="connsiteY14" fmla="*/ 1660820 h 6778761"/>
                <a:gd name="connsiteX15" fmla="*/ 1640332 w 5187334"/>
                <a:gd name="connsiteY15" fmla="*/ 2582709 h 6778761"/>
                <a:gd name="connsiteX16" fmla="*/ 1087386 w 5187334"/>
                <a:gd name="connsiteY16" fmla="*/ 3364751 h 6778761"/>
                <a:gd name="connsiteX17" fmla="*/ 776088 w 5187334"/>
                <a:gd name="connsiteY17" fmla="*/ 3497631 h 6778761"/>
                <a:gd name="connsiteX18" fmla="*/ 96786 w 5187334"/>
                <a:gd name="connsiteY18" fmla="*/ 3932258 h 6778761"/>
                <a:gd name="connsiteX19" fmla="*/ 56311 w 5187334"/>
                <a:gd name="connsiteY19" fmla="*/ 4075471 h 6778761"/>
                <a:gd name="connsiteX20" fmla="*/ 81363 w 5187334"/>
                <a:gd name="connsiteY20" fmla="*/ 4168164 h 6778761"/>
                <a:gd name="connsiteX21" fmla="*/ 111427 w 5187334"/>
                <a:gd name="connsiteY21" fmla="*/ 4243321 h 6778761"/>
                <a:gd name="connsiteX22" fmla="*/ 244098 w 5187334"/>
                <a:gd name="connsiteY22" fmla="*/ 4278237 h 6778761"/>
                <a:gd name="connsiteX23" fmla="*/ 1661129 w 5187334"/>
                <a:gd name="connsiteY23" fmla="*/ 3593848 h 6778761"/>
                <a:gd name="connsiteX24" fmla="*/ 2282525 w 5187334"/>
                <a:gd name="connsiteY24" fmla="*/ 2818850 h 6778761"/>
                <a:gd name="connsiteX25" fmla="*/ 2363605 w 5187334"/>
                <a:gd name="connsiteY25" fmla="*/ 2642494 h 6778761"/>
                <a:gd name="connsiteX26" fmla="*/ 2459508 w 5187334"/>
                <a:gd name="connsiteY26" fmla="*/ 2279945 h 6778761"/>
                <a:gd name="connsiteX27" fmla="*/ 2890638 w 5187334"/>
                <a:gd name="connsiteY27" fmla="*/ 2383206 h 6778761"/>
                <a:gd name="connsiteX28" fmla="*/ 3538338 w 5187334"/>
                <a:gd name="connsiteY28" fmla="*/ 2649906 h 6778761"/>
                <a:gd name="connsiteX29" fmla="*/ 3528813 w 5187334"/>
                <a:gd name="connsiteY29" fmla="*/ 2783256 h 6778761"/>
                <a:gd name="connsiteX30" fmla="*/ 2176263 w 5187334"/>
                <a:gd name="connsiteY30" fmla="*/ 3735756 h 6778761"/>
                <a:gd name="connsiteX31" fmla="*/ 2490588 w 5187334"/>
                <a:gd name="connsiteY31" fmla="*/ 4907331 h 6778761"/>
                <a:gd name="connsiteX32" fmla="*/ 2719188 w 5187334"/>
                <a:gd name="connsiteY32" fmla="*/ 5831256 h 6778761"/>
                <a:gd name="connsiteX33" fmla="*/ 2804913 w 5187334"/>
                <a:gd name="connsiteY33" fmla="*/ 6145581 h 6778761"/>
                <a:gd name="connsiteX34" fmla="*/ 2541710 w 5187334"/>
                <a:gd name="connsiteY34" fmla="*/ 6428304 h 6778761"/>
                <a:gd name="connsiteX35" fmla="*/ 2774407 w 5187334"/>
                <a:gd name="connsiteY35" fmla="*/ 6742028 h 6778761"/>
                <a:gd name="connsiteX36" fmla="*/ 3310755 w 5187334"/>
                <a:gd name="connsiteY36" fmla="*/ 6063875 h 6778761"/>
                <a:gd name="connsiteX37" fmla="*/ 3125762 w 5187334"/>
                <a:gd name="connsiteY37" fmla="*/ 4871240 h 6778761"/>
                <a:gd name="connsiteX38" fmla="*/ 3359919 w 5187334"/>
                <a:gd name="connsiteY38" fmla="*/ 5067247 h 6778761"/>
                <a:gd name="connsiteX39" fmla="*/ 3314227 w 5187334"/>
                <a:gd name="connsiteY39" fmla="*/ 5591643 h 6778761"/>
                <a:gd name="connsiteX40" fmla="*/ 3905846 w 5187334"/>
                <a:gd name="connsiteY40" fmla="*/ 5095796 h 6778761"/>
                <a:gd name="connsiteX41" fmla="*/ 3412477 w 5187334"/>
                <a:gd name="connsiteY41" fmla="*/ 4145800 h 6778761"/>
                <a:gd name="connsiteX42" fmla="*/ 4624188 w 5187334"/>
                <a:gd name="connsiteY42" fmla="*/ 3373806 h 6778761"/>
                <a:gd name="connsiteX43" fmla="*/ 4767063 w 5187334"/>
                <a:gd name="connsiteY43" fmla="*/ 2059356 h 6778761"/>
                <a:gd name="connsiteX44" fmla="*/ 5130369 w 5187334"/>
                <a:gd name="connsiteY44" fmla="*/ 1969037 h 6778761"/>
                <a:gd name="connsiteX45" fmla="*/ 5066331 w 5187334"/>
                <a:gd name="connsiteY45" fmla="*/ 1569432 h 6778761"/>
                <a:gd name="connsiteX46" fmla="*/ 3139279 w 5187334"/>
                <a:gd name="connsiteY46" fmla="*/ 951455 h 6778761"/>
                <a:gd name="connsiteX47" fmla="*/ 2999431 w 5187334"/>
                <a:gd name="connsiteY47" fmla="*/ 1040677 h 6778761"/>
                <a:gd name="connsiteX48" fmla="*/ 2526444 w 5187334"/>
                <a:gd name="connsiteY48" fmla="*/ 981543 h 6778761"/>
                <a:gd name="connsiteX49" fmla="*/ 2273418 w 5187334"/>
                <a:gd name="connsiteY49" fmla="*/ 958995 h 6778761"/>
                <a:gd name="connsiteX50" fmla="*/ 2258988 w 5187334"/>
                <a:gd name="connsiteY50" fmla="*/ 878309 h 6778761"/>
                <a:gd name="connsiteX51" fmla="*/ 2171774 w 5187334"/>
                <a:gd name="connsiteY51" fmla="*/ 823611 h 6778761"/>
                <a:gd name="connsiteX52" fmla="*/ 2069479 w 5187334"/>
                <a:gd name="connsiteY52" fmla="*/ 851194 h 6778761"/>
                <a:gd name="connsiteX53" fmla="*/ 2018356 w 5187334"/>
                <a:gd name="connsiteY53" fmla="*/ 741905 h 6778761"/>
                <a:gd name="connsiteX54" fmla="*/ 2146671 w 5187334"/>
                <a:gd name="connsiteY54" fmla="*/ 681232 h 6778761"/>
                <a:gd name="connsiteX55" fmla="*/ 2134143 w 5187334"/>
                <a:gd name="connsiteY55" fmla="*/ 542402 h 6778761"/>
                <a:gd name="connsiteX56" fmla="*/ 1965278 w 5187334"/>
                <a:gd name="connsiteY56" fmla="*/ 232488 h 677876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774407 w 5187334"/>
                <a:gd name="connsiteY34" fmla="*/ 6742028 h 6742028"/>
                <a:gd name="connsiteX35" fmla="*/ 3310755 w 5187334"/>
                <a:gd name="connsiteY35" fmla="*/ 6063875 h 6742028"/>
                <a:gd name="connsiteX36" fmla="*/ 3125762 w 5187334"/>
                <a:gd name="connsiteY36" fmla="*/ 4871240 h 6742028"/>
                <a:gd name="connsiteX37" fmla="*/ 3359919 w 5187334"/>
                <a:gd name="connsiteY37" fmla="*/ 5067247 h 6742028"/>
                <a:gd name="connsiteX38" fmla="*/ 3314227 w 5187334"/>
                <a:gd name="connsiteY38" fmla="*/ 5591643 h 6742028"/>
                <a:gd name="connsiteX39" fmla="*/ 3905846 w 5187334"/>
                <a:gd name="connsiteY39" fmla="*/ 5095796 h 6742028"/>
                <a:gd name="connsiteX40" fmla="*/ 3412477 w 5187334"/>
                <a:gd name="connsiteY40" fmla="*/ 4145800 h 6742028"/>
                <a:gd name="connsiteX41" fmla="*/ 4624188 w 5187334"/>
                <a:gd name="connsiteY41" fmla="*/ 3373806 h 6742028"/>
                <a:gd name="connsiteX42" fmla="*/ 4767063 w 5187334"/>
                <a:gd name="connsiteY42" fmla="*/ 2059356 h 6742028"/>
                <a:gd name="connsiteX43" fmla="*/ 5130369 w 5187334"/>
                <a:gd name="connsiteY43" fmla="*/ 1969037 h 6742028"/>
                <a:gd name="connsiteX44" fmla="*/ 5066331 w 5187334"/>
                <a:gd name="connsiteY44" fmla="*/ 1569432 h 6742028"/>
                <a:gd name="connsiteX45" fmla="*/ 3139279 w 5187334"/>
                <a:gd name="connsiteY45" fmla="*/ 951455 h 6742028"/>
                <a:gd name="connsiteX46" fmla="*/ 2999431 w 5187334"/>
                <a:gd name="connsiteY46" fmla="*/ 1040677 h 6742028"/>
                <a:gd name="connsiteX47" fmla="*/ 2526444 w 5187334"/>
                <a:gd name="connsiteY47" fmla="*/ 981543 h 6742028"/>
                <a:gd name="connsiteX48" fmla="*/ 2273418 w 5187334"/>
                <a:gd name="connsiteY48" fmla="*/ 958995 h 6742028"/>
                <a:gd name="connsiteX49" fmla="*/ 2258988 w 5187334"/>
                <a:gd name="connsiteY49" fmla="*/ 878309 h 6742028"/>
                <a:gd name="connsiteX50" fmla="*/ 2171774 w 5187334"/>
                <a:gd name="connsiteY50" fmla="*/ 823611 h 6742028"/>
                <a:gd name="connsiteX51" fmla="*/ 2069479 w 5187334"/>
                <a:gd name="connsiteY51" fmla="*/ 851194 h 6742028"/>
                <a:gd name="connsiteX52" fmla="*/ 2018356 w 5187334"/>
                <a:gd name="connsiteY52" fmla="*/ 741905 h 6742028"/>
                <a:gd name="connsiteX53" fmla="*/ 2146671 w 5187334"/>
                <a:gd name="connsiteY53" fmla="*/ 681232 h 6742028"/>
                <a:gd name="connsiteX54" fmla="*/ 2134143 w 5187334"/>
                <a:gd name="connsiteY54" fmla="*/ 542402 h 6742028"/>
                <a:gd name="connsiteX55" fmla="*/ 1965278 w 5187334"/>
                <a:gd name="connsiteY55" fmla="*/ 232488 h 6742028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8146 w 5187334"/>
                <a:gd name="connsiteY35" fmla="*/ 6171599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6327"/>
                <a:gd name="connsiteX1" fmla="*/ 638718 w 5187334"/>
                <a:gd name="connsiteY1" fmla="*/ 831127 h 6776327"/>
                <a:gd name="connsiteX2" fmla="*/ 828723 w 5187334"/>
                <a:gd name="connsiteY2" fmla="*/ 906831 h 6776327"/>
                <a:gd name="connsiteX3" fmla="*/ 876348 w 5187334"/>
                <a:gd name="connsiteY3" fmla="*/ 997567 h 6776327"/>
                <a:gd name="connsiteX4" fmla="*/ 814188 w 5187334"/>
                <a:gd name="connsiteY4" fmla="*/ 1062232 h 6776327"/>
                <a:gd name="connsiteX5" fmla="*/ 898921 w 5187334"/>
                <a:gd name="connsiteY5" fmla="*/ 1198583 h 6776327"/>
                <a:gd name="connsiteX6" fmla="*/ 828227 w 5187334"/>
                <a:gd name="connsiteY6" fmla="*/ 1330445 h 6776327"/>
                <a:gd name="connsiteX7" fmla="*/ 984673 w 5187334"/>
                <a:gd name="connsiteY7" fmla="*/ 1384621 h 6776327"/>
                <a:gd name="connsiteX8" fmla="*/ 1103487 w 5187334"/>
                <a:gd name="connsiteY8" fmla="*/ 1485089 h 6776327"/>
                <a:gd name="connsiteX9" fmla="*/ 1087412 w 5187334"/>
                <a:gd name="connsiteY9" fmla="*/ 1537986 h 6776327"/>
                <a:gd name="connsiteX10" fmla="*/ 1168622 w 5187334"/>
                <a:gd name="connsiteY10" fmla="*/ 1560245 h 6776327"/>
                <a:gd name="connsiteX11" fmla="*/ 1270866 w 5187334"/>
                <a:gd name="connsiteY11" fmla="*/ 1693387 h 6776327"/>
                <a:gd name="connsiteX12" fmla="*/ 1507503 w 5187334"/>
                <a:gd name="connsiteY12" fmla="*/ 1581618 h 6776327"/>
                <a:gd name="connsiteX13" fmla="*/ 1575693 w 5187334"/>
                <a:gd name="connsiteY13" fmla="*/ 1716952 h 6776327"/>
                <a:gd name="connsiteX14" fmla="*/ 1701526 w 5187334"/>
                <a:gd name="connsiteY14" fmla="*/ 1660820 h 6776327"/>
                <a:gd name="connsiteX15" fmla="*/ 1640332 w 5187334"/>
                <a:gd name="connsiteY15" fmla="*/ 2582709 h 6776327"/>
                <a:gd name="connsiteX16" fmla="*/ 1087386 w 5187334"/>
                <a:gd name="connsiteY16" fmla="*/ 3364751 h 6776327"/>
                <a:gd name="connsiteX17" fmla="*/ 776088 w 5187334"/>
                <a:gd name="connsiteY17" fmla="*/ 3497631 h 6776327"/>
                <a:gd name="connsiteX18" fmla="*/ 96786 w 5187334"/>
                <a:gd name="connsiteY18" fmla="*/ 3932258 h 6776327"/>
                <a:gd name="connsiteX19" fmla="*/ 56311 w 5187334"/>
                <a:gd name="connsiteY19" fmla="*/ 4075471 h 6776327"/>
                <a:gd name="connsiteX20" fmla="*/ 81363 w 5187334"/>
                <a:gd name="connsiteY20" fmla="*/ 4168164 h 6776327"/>
                <a:gd name="connsiteX21" fmla="*/ 111427 w 5187334"/>
                <a:gd name="connsiteY21" fmla="*/ 4243321 h 6776327"/>
                <a:gd name="connsiteX22" fmla="*/ 244098 w 5187334"/>
                <a:gd name="connsiteY22" fmla="*/ 4278237 h 6776327"/>
                <a:gd name="connsiteX23" fmla="*/ 1661129 w 5187334"/>
                <a:gd name="connsiteY23" fmla="*/ 3593848 h 6776327"/>
                <a:gd name="connsiteX24" fmla="*/ 2282525 w 5187334"/>
                <a:gd name="connsiteY24" fmla="*/ 2818850 h 6776327"/>
                <a:gd name="connsiteX25" fmla="*/ 2363605 w 5187334"/>
                <a:gd name="connsiteY25" fmla="*/ 2642494 h 6776327"/>
                <a:gd name="connsiteX26" fmla="*/ 2459508 w 5187334"/>
                <a:gd name="connsiteY26" fmla="*/ 2279945 h 6776327"/>
                <a:gd name="connsiteX27" fmla="*/ 2890638 w 5187334"/>
                <a:gd name="connsiteY27" fmla="*/ 2383206 h 6776327"/>
                <a:gd name="connsiteX28" fmla="*/ 3538338 w 5187334"/>
                <a:gd name="connsiteY28" fmla="*/ 2649906 h 6776327"/>
                <a:gd name="connsiteX29" fmla="*/ 3528813 w 5187334"/>
                <a:gd name="connsiteY29" fmla="*/ 2783256 h 6776327"/>
                <a:gd name="connsiteX30" fmla="*/ 2176263 w 5187334"/>
                <a:gd name="connsiteY30" fmla="*/ 3735756 h 6776327"/>
                <a:gd name="connsiteX31" fmla="*/ 2490588 w 5187334"/>
                <a:gd name="connsiteY31" fmla="*/ 4907331 h 6776327"/>
                <a:gd name="connsiteX32" fmla="*/ 2719188 w 5187334"/>
                <a:gd name="connsiteY32" fmla="*/ 5831256 h 6776327"/>
                <a:gd name="connsiteX33" fmla="*/ 2804913 w 5187334"/>
                <a:gd name="connsiteY33" fmla="*/ 6145581 h 6776327"/>
                <a:gd name="connsiteX34" fmla="*/ 2774407 w 5187334"/>
                <a:gd name="connsiteY34" fmla="*/ 6742028 h 6776327"/>
                <a:gd name="connsiteX35" fmla="*/ 3273177 w 5187334"/>
                <a:gd name="connsiteY35" fmla="*/ 6199157 h 6776327"/>
                <a:gd name="connsiteX36" fmla="*/ 3182807 w 5187334"/>
                <a:gd name="connsiteY36" fmla="*/ 5533499 h 6776327"/>
                <a:gd name="connsiteX37" fmla="*/ 3125762 w 5187334"/>
                <a:gd name="connsiteY37" fmla="*/ 4871240 h 6776327"/>
                <a:gd name="connsiteX38" fmla="*/ 3359919 w 5187334"/>
                <a:gd name="connsiteY38" fmla="*/ 5067247 h 6776327"/>
                <a:gd name="connsiteX39" fmla="*/ 3314227 w 5187334"/>
                <a:gd name="connsiteY39" fmla="*/ 5591643 h 6776327"/>
                <a:gd name="connsiteX40" fmla="*/ 3905846 w 5187334"/>
                <a:gd name="connsiteY40" fmla="*/ 5095796 h 6776327"/>
                <a:gd name="connsiteX41" fmla="*/ 3412477 w 5187334"/>
                <a:gd name="connsiteY41" fmla="*/ 4145800 h 6776327"/>
                <a:gd name="connsiteX42" fmla="*/ 4624188 w 5187334"/>
                <a:gd name="connsiteY42" fmla="*/ 3373806 h 6776327"/>
                <a:gd name="connsiteX43" fmla="*/ 4767063 w 5187334"/>
                <a:gd name="connsiteY43" fmla="*/ 2059356 h 6776327"/>
                <a:gd name="connsiteX44" fmla="*/ 5130369 w 5187334"/>
                <a:gd name="connsiteY44" fmla="*/ 1969037 h 6776327"/>
                <a:gd name="connsiteX45" fmla="*/ 5066331 w 5187334"/>
                <a:gd name="connsiteY45" fmla="*/ 1569432 h 6776327"/>
                <a:gd name="connsiteX46" fmla="*/ 3139279 w 5187334"/>
                <a:gd name="connsiteY46" fmla="*/ 951455 h 6776327"/>
                <a:gd name="connsiteX47" fmla="*/ 2999431 w 5187334"/>
                <a:gd name="connsiteY47" fmla="*/ 1040677 h 6776327"/>
                <a:gd name="connsiteX48" fmla="*/ 2526444 w 5187334"/>
                <a:gd name="connsiteY48" fmla="*/ 981543 h 6776327"/>
                <a:gd name="connsiteX49" fmla="*/ 2273418 w 5187334"/>
                <a:gd name="connsiteY49" fmla="*/ 958995 h 6776327"/>
                <a:gd name="connsiteX50" fmla="*/ 2258988 w 5187334"/>
                <a:gd name="connsiteY50" fmla="*/ 878309 h 6776327"/>
                <a:gd name="connsiteX51" fmla="*/ 2171774 w 5187334"/>
                <a:gd name="connsiteY51" fmla="*/ 823611 h 6776327"/>
                <a:gd name="connsiteX52" fmla="*/ 2069479 w 5187334"/>
                <a:gd name="connsiteY52" fmla="*/ 851194 h 6776327"/>
                <a:gd name="connsiteX53" fmla="*/ 2018356 w 5187334"/>
                <a:gd name="connsiteY53" fmla="*/ 741905 h 6776327"/>
                <a:gd name="connsiteX54" fmla="*/ 2146671 w 5187334"/>
                <a:gd name="connsiteY54" fmla="*/ 681232 h 6776327"/>
                <a:gd name="connsiteX55" fmla="*/ 2134143 w 5187334"/>
                <a:gd name="connsiteY55" fmla="*/ 542402 h 6776327"/>
                <a:gd name="connsiteX56" fmla="*/ 1965278 w 5187334"/>
                <a:gd name="connsiteY56" fmla="*/ 232488 h 677632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19188 w 5187334"/>
                <a:gd name="connsiteY32" fmla="*/ 5831256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39409 w 5187334"/>
                <a:gd name="connsiteY40" fmla="*/ 4843944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97006 w 5187334"/>
                <a:gd name="connsiteY35" fmla="*/ 6017004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804913 w 5187334"/>
                <a:gd name="connsiteY35" fmla="*/ 6145581 h 6760566"/>
                <a:gd name="connsiteX36" fmla="*/ 2774407 w 5187334"/>
                <a:gd name="connsiteY36" fmla="*/ 6742028 h 6760566"/>
                <a:gd name="connsiteX37" fmla="*/ 3273177 w 5187334"/>
                <a:gd name="connsiteY37" fmla="*/ 6199157 h 6760566"/>
                <a:gd name="connsiteX38" fmla="*/ 3237399 w 5187334"/>
                <a:gd name="connsiteY38" fmla="*/ 5567619 h 6760566"/>
                <a:gd name="connsiteX39" fmla="*/ 3139409 w 5187334"/>
                <a:gd name="connsiteY39" fmla="*/ 4843944 h 6760566"/>
                <a:gd name="connsiteX40" fmla="*/ 4131018 w 5187334"/>
                <a:gd name="connsiteY40" fmla="*/ 5790578 h 6760566"/>
                <a:gd name="connsiteX41" fmla="*/ 4167212 w 5187334"/>
                <a:gd name="connsiteY41" fmla="*/ 6355918 h 6760566"/>
                <a:gd name="connsiteX42" fmla="*/ 4786127 w 5187334"/>
                <a:gd name="connsiteY42" fmla="*/ 5662178 h 6760566"/>
                <a:gd name="connsiteX43" fmla="*/ 4493714 w 5187334"/>
                <a:gd name="connsiteY43" fmla="*/ 5486400 h 6760566"/>
                <a:gd name="connsiteX44" fmla="*/ 3330591 w 5187334"/>
                <a:gd name="connsiteY44" fmla="*/ 4166271 h 6760566"/>
                <a:gd name="connsiteX45" fmla="*/ 4624188 w 5187334"/>
                <a:gd name="connsiteY45" fmla="*/ 3373806 h 6760566"/>
                <a:gd name="connsiteX46" fmla="*/ 4767063 w 5187334"/>
                <a:gd name="connsiteY46" fmla="*/ 2059356 h 6760566"/>
                <a:gd name="connsiteX47" fmla="*/ 5130369 w 5187334"/>
                <a:gd name="connsiteY47" fmla="*/ 1969037 h 6760566"/>
                <a:gd name="connsiteX48" fmla="*/ 5066331 w 5187334"/>
                <a:gd name="connsiteY48" fmla="*/ 1569432 h 6760566"/>
                <a:gd name="connsiteX49" fmla="*/ 3139279 w 5187334"/>
                <a:gd name="connsiteY49" fmla="*/ 951455 h 6760566"/>
                <a:gd name="connsiteX50" fmla="*/ 2999431 w 5187334"/>
                <a:gd name="connsiteY50" fmla="*/ 1040677 h 6760566"/>
                <a:gd name="connsiteX51" fmla="*/ 2526444 w 5187334"/>
                <a:gd name="connsiteY51" fmla="*/ 981543 h 6760566"/>
                <a:gd name="connsiteX52" fmla="*/ 2273418 w 5187334"/>
                <a:gd name="connsiteY52" fmla="*/ 958995 h 6760566"/>
                <a:gd name="connsiteX53" fmla="*/ 2258988 w 5187334"/>
                <a:gd name="connsiteY53" fmla="*/ 878309 h 6760566"/>
                <a:gd name="connsiteX54" fmla="*/ 2171774 w 5187334"/>
                <a:gd name="connsiteY54" fmla="*/ 823611 h 6760566"/>
                <a:gd name="connsiteX55" fmla="*/ 2069479 w 5187334"/>
                <a:gd name="connsiteY55" fmla="*/ 851194 h 6760566"/>
                <a:gd name="connsiteX56" fmla="*/ 2018356 w 5187334"/>
                <a:gd name="connsiteY56" fmla="*/ 741905 h 6760566"/>
                <a:gd name="connsiteX57" fmla="*/ 2146671 w 5187334"/>
                <a:gd name="connsiteY57" fmla="*/ 681232 h 6760566"/>
                <a:gd name="connsiteX58" fmla="*/ 2134143 w 5187334"/>
                <a:gd name="connsiteY58" fmla="*/ 542402 h 6760566"/>
                <a:gd name="connsiteX59" fmla="*/ 1965278 w 5187334"/>
                <a:gd name="connsiteY59" fmla="*/ 232488 h 6760566"/>
                <a:gd name="connsiteX0" fmla="*/ 1965278 w 5187334"/>
                <a:gd name="connsiteY0" fmla="*/ 232488 h 6763155"/>
                <a:gd name="connsiteX1" fmla="*/ 638718 w 5187334"/>
                <a:gd name="connsiteY1" fmla="*/ 831127 h 6763155"/>
                <a:gd name="connsiteX2" fmla="*/ 828723 w 5187334"/>
                <a:gd name="connsiteY2" fmla="*/ 906831 h 6763155"/>
                <a:gd name="connsiteX3" fmla="*/ 876348 w 5187334"/>
                <a:gd name="connsiteY3" fmla="*/ 997567 h 6763155"/>
                <a:gd name="connsiteX4" fmla="*/ 814188 w 5187334"/>
                <a:gd name="connsiteY4" fmla="*/ 1062232 h 6763155"/>
                <a:gd name="connsiteX5" fmla="*/ 898921 w 5187334"/>
                <a:gd name="connsiteY5" fmla="*/ 1198583 h 6763155"/>
                <a:gd name="connsiteX6" fmla="*/ 828227 w 5187334"/>
                <a:gd name="connsiteY6" fmla="*/ 1330445 h 6763155"/>
                <a:gd name="connsiteX7" fmla="*/ 984673 w 5187334"/>
                <a:gd name="connsiteY7" fmla="*/ 1384621 h 6763155"/>
                <a:gd name="connsiteX8" fmla="*/ 1103487 w 5187334"/>
                <a:gd name="connsiteY8" fmla="*/ 1485089 h 6763155"/>
                <a:gd name="connsiteX9" fmla="*/ 1087412 w 5187334"/>
                <a:gd name="connsiteY9" fmla="*/ 1537986 h 6763155"/>
                <a:gd name="connsiteX10" fmla="*/ 1168622 w 5187334"/>
                <a:gd name="connsiteY10" fmla="*/ 1560245 h 6763155"/>
                <a:gd name="connsiteX11" fmla="*/ 1270866 w 5187334"/>
                <a:gd name="connsiteY11" fmla="*/ 1693387 h 6763155"/>
                <a:gd name="connsiteX12" fmla="*/ 1507503 w 5187334"/>
                <a:gd name="connsiteY12" fmla="*/ 1581618 h 6763155"/>
                <a:gd name="connsiteX13" fmla="*/ 1575693 w 5187334"/>
                <a:gd name="connsiteY13" fmla="*/ 1716952 h 6763155"/>
                <a:gd name="connsiteX14" fmla="*/ 1701526 w 5187334"/>
                <a:gd name="connsiteY14" fmla="*/ 1660820 h 6763155"/>
                <a:gd name="connsiteX15" fmla="*/ 1627806 w 5187334"/>
                <a:gd name="connsiteY15" fmla="*/ 2675401 h 6763155"/>
                <a:gd name="connsiteX16" fmla="*/ 1079870 w 5187334"/>
                <a:gd name="connsiteY16" fmla="*/ 3502538 h 6763155"/>
                <a:gd name="connsiteX17" fmla="*/ 798635 w 5187334"/>
                <a:gd name="connsiteY17" fmla="*/ 3670491 h 6763155"/>
                <a:gd name="connsiteX18" fmla="*/ 96786 w 5187334"/>
                <a:gd name="connsiteY18" fmla="*/ 3932258 h 6763155"/>
                <a:gd name="connsiteX19" fmla="*/ 56311 w 5187334"/>
                <a:gd name="connsiteY19" fmla="*/ 4075471 h 6763155"/>
                <a:gd name="connsiteX20" fmla="*/ 58816 w 5187334"/>
                <a:gd name="connsiteY20" fmla="*/ 4178185 h 6763155"/>
                <a:gd name="connsiteX21" fmla="*/ 98901 w 5187334"/>
                <a:gd name="connsiteY21" fmla="*/ 4300941 h 6763155"/>
                <a:gd name="connsiteX22" fmla="*/ 161530 w 5187334"/>
                <a:gd name="connsiteY22" fmla="*/ 4421188 h 6763155"/>
                <a:gd name="connsiteX23" fmla="*/ 1604425 w 5187334"/>
                <a:gd name="connsiteY23" fmla="*/ 3990138 h 6763155"/>
                <a:gd name="connsiteX24" fmla="*/ 2099540 w 5187334"/>
                <a:gd name="connsiteY24" fmla="*/ 3576312 h 6763155"/>
                <a:gd name="connsiteX25" fmla="*/ 2302566 w 5187334"/>
                <a:gd name="connsiteY25" fmla="*/ 2883985 h 6763155"/>
                <a:gd name="connsiteX26" fmla="*/ 2378636 w 5187334"/>
                <a:gd name="connsiteY26" fmla="*/ 2692598 h 6763155"/>
                <a:gd name="connsiteX27" fmla="*/ 2401184 w 5187334"/>
                <a:gd name="connsiteY27" fmla="*/ 2604913 h 6763155"/>
                <a:gd name="connsiteX28" fmla="*/ 2467024 w 5187334"/>
                <a:gd name="connsiteY28" fmla="*/ 2377648 h 6763155"/>
                <a:gd name="connsiteX29" fmla="*/ 2923205 w 5187334"/>
                <a:gd name="connsiteY29" fmla="*/ 2508466 h 6763155"/>
                <a:gd name="connsiteX30" fmla="*/ 3465687 w 5187334"/>
                <a:gd name="connsiteY30" fmla="*/ 2720052 h 6763155"/>
                <a:gd name="connsiteX31" fmla="*/ 3531318 w 5187334"/>
                <a:gd name="connsiteY31" fmla="*/ 2850896 h 6763155"/>
                <a:gd name="connsiteX32" fmla="*/ 2143696 w 5187334"/>
                <a:gd name="connsiteY32" fmla="*/ 3978761 h 6763155"/>
                <a:gd name="connsiteX33" fmla="*/ 2490588 w 5187334"/>
                <a:gd name="connsiteY33" fmla="*/ 4907331 h 6763155"/>
                <a:gd name="connsiteX34" fmla="*/ 2749250 w 5187334"/>
                <a:gd name="connsiteY34" fmla="*/ 5806204 h 6763155"/>
                <a:gd name="connsiteX35" fmla="*/ 2804913 w 5187334"/>
                <a:gd name="connsiteY35" fmla="*/ 6145581 h 6763155"/>
                <a:gd name="connsiteX36" fmla="*/ 2774407 w 5187334"/>
                <a:gd name="connsiteY36" fmla="*/ 6742028 h 6763155"/>
                <a:gd name="connsiteX37" fmla="*/ 3273177 w 5187334"/>
                <a:gd name="connsiteY37" fmla="*/ 6199157 h 6763155"/>
                <a:gd name="connsiteX38" fmla="*/ 3237399 w 5187334"/>
                <a:gd name="connsiteY38" fmla="*/ 5567619 h 6763155"/>
                <a:gd name="connsiteX39" fmla="*/ 3139409 w 5187334"/>
                <a:gd name="connsiteY39" fmla="*/ 4843944 h 6763155"/>
                <a:gd name="connsiteX40" fmla="*/ 4131018 w 5187334"/>
                <a:gd name="connsiteY40" fmla="*/ 5790578 h 6763155"/>
                <a:gd name="connsiteX41" fmla="*/ 4167212 w 5187334"/>
                <a:gd name="connsiteY41" fmla="*/ 6355918 h 6763155"/>
                <a:gd name="connsiteX42" fmla="*/ 4786127 w 5187334"/>
                <a:gd name="connsiteY42" fmla="*/ 5662178 h 6763155"/>
                <a:gd name="connsiteX43" fmla="*/ 4493714 w 5187334"/>
                <a:gd name="connsiteY43" fmla="*/ 5486400 h 6763155"/>
                <a:gd name="connsiteX44" fmla="*/ 3330591 w 5187334"/>
                <a:gd name="connsiteY44" fmla="*/ 4166271 h 6763155"/>
                <a:gd name="connsiteX45" fmla="*/ 4624188 w 5187334"/>
                <a:gd name="connsiteY45" fmla="*/ 3373806 h 6763155"/>
                <a:gd name="connsiteX46" fmla="*/ 4767063 w 5187334"/>
                <a:gd name="connsiteY46" fmla="*/ 2059356 h 6763155"/>
                <a:gd name="connsiteX47" fmla="*/ 5130369 w 5187334"/>
                <a:gd name="connsiteY47" fmla="*/ 1969037 h 6763155"/>
                <a:gd name="connsiteX48" fmla="*/ 5066331 w 5187334"/>
                <a:gd name="connsiteY48" fmla="*/ 1569432 h 6763155"/>
                <a:gd name="connsiteX49" fmla="*/ 3139279 w 5187334"/>
                <a:gd name="connsiteY49" fmla="*/ 951455 h 6763155"/>
                <a:gd name="connsiteX50" fmla="*/ 2999431 w 5187334"/>
                <a:gd name="connsiteY50" fmla="*/ 1040677 h 6763155"/>
                <a:gd name="connsiteX51" fmla="*/ 2526444 w 5187334"/>
                <a:gd name="connsiteY51" fmla="*/ 981543 h 6763155"/>
                <a:gd name="connsiteX52" fmla="*/ 2273418 w 5187334"/>
                <a:gd name="connsiteY52" fmla="*/ 958995 h 6763155"/>
                <a:gd name="connsiteX53" fmla="*/ 2258988 w 5187334"/>
                <a:gd name="connsiteY53" fmla="*/ 878309 h 6763155"/>
                <a:gd name="connsiteX54" fmla="*/ 2171774 w 5187334"/>
                <a:gd name="connsiteY54" fmla="*/ 823611 h 6763155"/>
                <a:gd name="connsiteX55" fmla="*/ 2069479 w 5187334"/>
                <a:gd name="connsiteY55" fmla="*/ 851194 h 6763155"/>
                <a:gd name="connsiteX56" fmla="*/ 2018356 w 5187334"/>
                <a:gd name="connsiteY56" fmla="*/ 741905 h 6763155"/>
                <a:gd name="connsiteX57" fmla="*/ 2146671 w 5187334"/>
                <a:gd name="connsiteY57" fmla="*/ 681232 h 6763155"/>
                <a:gd name="connsiteX58" fmla="*/ 2134143 w 5187334"/>
                <a:gd name="connsiteY58" fmla="*/ 542402 h 6763155"/>
                <a:gd name="connsiteX59" fmla="*/ 1965278 w 5187334"/>
                <a:gd name="connsiteY59" fmla="*/ 232488 h 676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187334" h="6763155">
                  <a:moveTo>
                    <a:pt x="1965278" y="232488"/>
                  </a:moveTo>
                  <a:cubicBezTo>
                    <a:pt x="1668763" y="-208820"/>
                    <a:pt x="662383" y="-28649"/>
                    <a:pt x="638718" y="831127"/>
                  </a:cubicBezTo>
                  <a:cubicBezTo>
                    <a:pt x="640258" y="924002"/>
                    <a:pt x="767058" y="881596"/>
                    <a:pt x="828723" y="906831"/>
                  </a:cubicBezTo>
                  <a:cubicBezTo>
                    <a:pt x="842093" y="944592"/>
                    <a:pt x="837926" y="969827"/>
                    <a:pt x="876348" y="997567"/>
                  </a:cubicBezTo>
                  <a:lnTo>
                    <a:pt x="814188" y="1062232"/>
                  </a:lnTo>
                  <a:lnTo>
                    <a:pt x="898921" y="1198583"/>
                  </a:lnTo>
                  <a:lnTo>
                    <a:pt x="828227" y="1330445"/>
                  </a:lnTo>
                  <a:cubicBezTo>
                    <a:pt x="830271" y="1382741"/>
                    <a:pt x="882421" y="1372408"/>
                    <a:pt x="984673" y="1384621"/>
                  </a:cubicBezTo>
                  <a:cubicBezTo>
                    <a:pt x="1023869" y="1412483"/>
                    <a:pt x="1004109" y="1522576"/>
                    <a:pt x="1103487" y="1485089"/>
                  </a:cubicBezTo>
                  <a:cubicBezTo>
                    <a:pt x="1122698" y="1510232"/>
                    <a:pt x="1071625" y="1515379"/>
                    <a:pt x="1087412" y="1537986"/>
                  </a:cubicBezTo>
                  <a:cubicBezTo>
                    <a:pt x="1095763" y="1561368"/>
                    <a:pt x="1138046" y="1534345"/>
                    <a:pt x="1168622" y="1560245"/>
                  </a:cubicBezTo>
                  <a:cubicBezTo>
                    <a:pt x="1174146" y="1641259"/>
                    <a:pt x="1213133" y="1695670"/>
                    <a:pt x="1270866" y="1693387"/>
                  </a:cubicBezTo>
                  <a:lnTo>
                    <a:pt x="1507503" y="1581618"/>
                  </a:lnTo>
                  <a:cubicBezTo>
                    <a:pt x="1480964" y="1726103"/>
                    <a:pt x="1529581" y="1715264"/>
                    <a:pt x="1575693" y="1716952"/>
                  </a:cubicBezTo>
                  <a:cubicBezTo>
                    <a:pt x="1630999" y="1691561"/>
                    <a:pt x="1646221" y="1666169"/>
                    <a:pt x="1701526" y="1660820"/>
                  </a:cubicBezTo>
                  <a:cubicBezTo>
                    <a:pt x="1803883" y="1740142"/>
                    <a:pt x="1653214" y="2302969"/>
                    <a:pt x="1627806" y="2675401"/>
                  </a:cubicBezTo>
                  <a:cubicBezTo>
                    <a:pt x="1443491" y="2936082"/>
                    <a:pt x="1241638" y="3204279"/>
                    <a:pt x="1079870" y="3502538"/>
                  </a:cubicBezTo>
                  <a:lnTo>
                    <a:pt x="798635" y="3670491"/>
                  </a:lnTo>
                  <a:lnTo>
                    <a:pt x="96786" y="3932258"/>
                  </a:lnTo>
                  <a:cubicBezTo>
                    <a:pt x="-60756" y="3989316"/>
                    <a:pt x="10883" y="4110083"/>
                    <a:pt x="56311" y="4075471"/>
                  </a:cubicBezTo>
                  <a:cubicBezTo>
                    <a:pt x="14075" y="4116459"/>
                    <a:pt x="-2979" y="4173593"/>
                    <a:pt x="58816" y="4178185"/>
                  </a:cubicBezTo>
                  <a:cubicBezTo>
                    <a:pt x="35851" y="4217016"/>
                    <a:pt x="63010" y="4308065"/>
                    <a:pt x="98901" y="4300941"/>
                  </a:cubicBezTo>
                  <a:cubicBezTo>
                    <a:pt x="100154" y="4311796"/>
                    <a:pt x="-6719" y="4442925"/>
                    <a:pt x="161530" y="4421188"/>
                  </a:cubicBezTo>
                  <a:cubicBezTo>
                    <a:pt x="412451" y="4369388"/>
                    <a:pt x="1288104" y="4108821"/>
                    <a:pt x="1604425" y="3990138"/>
                  </a:cubicBezTo>
                  <a:cubicBezTo>
                    <a:pt x="1716019" y="3868896"/>
                    <a:pt x="1962894" y="3742646"/>
                    <a:pt x="2099540" y="3576312"/>
                  </a:cubicBezTo>
                  <a:cubicBezTo>
                    <a:pt x="2170555" y="3285412"/>
                    <a:pt x="2198983" y="3109749"/>
                    <a:pt x="2302566" y="2883985"/>
                  </a:cubicBezTo>
                  <a:cubicBezTo>
                    <a:pt x="2309551" y="2770084"/>
                    <a:pt x="2329063" y="2791467"/>
                    <a:pt x="2378636" y="2692598"/>
                  </a:cubicBezTo>
                  <a:cubicBezTo>
                    <a:pt x="2391732" y="2661117"/>
                    <a:pt x="2383948" y="2649054"/>
                    <a:pt x="2401184" y="2604913"/>
                  </a:cubicBezTo>
                  <a:cubicBezTo>
                    <a:pt x="2418420" y="2560772"/>
                    <a:pt x="2398392" y="2455517"/>
                    <a:pt x="2467024" y="2377648"/>
                  </a:cubicBezTo>
                  <a:cubicBezTo>
                    <a:pt x="2607393" y="2527309"/>
                    <a:pt x="2837950" y="2514128"/>
                    <a:pt x="2923205" y="2508466"/>
                  </a:cubicBezTo>
                  <a:cubicBezTo>
                    <a:pt x="3119063" y="2589016"/>
                    <a:pt x="3284860" y="2649523"/>
                    <a:pt x="3465687" y="2720052"/>
                  </a:cubicBezTo>
                  <a:lnTo>
                    <a:pt x="3531318" y="2850896"/>
                  </a:lnTo>
                  <a:cubicBezTo>
                    <a:pt x="3047065" y="3216830"/>
                    <a:pt x="2024194" y="3710530"/>
                    <a:pt x="2143696" y="3978761"/>
                  </a:cubicBezTo>
                  <a:lnTo>
                    <a:pt x="2490588" y="4907331"/>
                  </a:lnTo>
                  <a:lnTo>
                    <a:pt x="2749250" y="5806204"/>
                  </a:lnTo>
                  <a:cubicBezTo>
                    <a:pt x="2801638" y="6012579"/>
                    <a:pt x="2800720" y="5989610"/>
                    <a:pt x="2804913" y="6145581"/>
                  </a:cubicBezTo>
                  <a:cubicBezTo>
                    <a:pt x="2581390" y="6495308"/>
                    <a:pt x="2145580" y="6854885"/>
                    <a:pt x="2774407" y="6742028"/>
                  </a:cubicBezTo>
                  <a:cubicBezTo>
                    <a:pt x="2890560" y="6730591"/>
                    <a:pt x="3364957" y="6345877"/>
                    <a:pt x="3273177" y="6199157"/>
                  </a:cubicBezTo>
                  <a:cubicBezTo>
                    <a:pt x="3164209" y="5953059"/>
                    <a:pt x="3237907" y="5824871"/>
                    <a:pt x="3237399" y="5567619"/>
                  </a:cubicBezTo>
                  <a:cubicBezTo>
                    <a:pt x="3286733" y="5353815"/>
                    <a:pt x="3123251" y="4957143"/>
                    <a:pt x="3139409" y="4843944"/>
                  </a:cubicBezTo>
                  <a:cubicBezTo>
                    <a:pt x="3248359" y="4901764"/>
                    <a:pt x="4082193" y="5702696"/>
                    <a:pt x="4131018" y="5790578"/>
                  </a:cubicBezTo>
                  <a:cubicBezTo>
                    <a:pt x="4096125" y="6008657"/>
                    <a:pt x="3971121" y="6448372"/>
                    <a:pt x="4167212" y="6355918"/>
                  </a:cubicBezTo>
                  <a:cubicBezTo>
                    <a:pt x="4233313" y="6441156"/>
                    <a:pt x="4814794" y="5838510"/>
                    <a:pt x="4786127" y="5662178"/>
                  </a:cubicBezTo>
                  <a:cubicBezTo>
                    <a:pt x="4646063" y="5469491"/>
                    <a:pt x="4599826" y="5554887"/>
                    <a:pt x="4493714" y="5486400"/>
                  </a:cubicBezTo>
                  <a:cubicBezTo>
                    <a:pt x="3998641" y="5165430"/>
                    <a:pt x="3728514" y="4368244"/>
                    <a:pt x="3330591" y="4166271"/>
                  </a:cubicBezTo>
                  <a:lnTo>
                    <a:pt x="4624188" y="3373806"/>
                  </a:lnTo>
                  <a:cubicBezTo>
                    <a:pt x="4912313" y="3251312"/>
                    <a:pt x="5413379" y="2873287"/>
                    <a:pt x="4767063" y="2059356"/>
                  </a:cubicBezTo>
                  <a:cubicBezTo>
                    <a:pt x="4955805" y="2184572"/>
                    <a:pt x="5029309" y="2089331"/>
                    <a:pt x="5130369" y="1969037"/>
                  </a:cubicBezTo>
                  <a:cubicBezTo>
                    <a:pt x="5253490" y="1855043"/>
                    <a:pt x="5151143" y="1703469"/>
                    <a:pt x="5066331" y="1569432"/>
                  </a:cubicBezTo>
                  <a:cubicBezTo>
                    <a:pt x="4968444" y="1436925"/>
                    <a:pt x="3868477" y="1101497"/>
                    <a:pt x="3139279" y="951455"/>
                  </a:cubicBezTo>
                  <a:cubicBezTo>
                    <a:pt x="3064270" y="935266"/>
                    <a:pt x="3044377" y="1014277"/>
                    <a:pt x="2999431" y="1040677"/>
                  </a:cubicBezTo>
                  <a:cubicBezTo>
                    <a:pt x="2946144" y="979721"/>
                    <a:pt x="2688782" y="977203"/>
                    <a:pt x="2526444" y="981543"/>
                  </a:cubicBezTo>
                  <a:cubicBezTo>
                    <a:pt x="2396674" y="913233"/>
                    <a:pt x="2335948" y="1000000"/>
                    <a:pt x="2273418" y="958995"/>
                  </a:cubicBezTo>
                  <a:cubicBezTo>
                    <a:pt x="2272783" y="940450"/>
                    <a:pt x="2259623" y="896854"/>
                    <a:pt x="2258988" y="878309"/>
                  </a:cubicBezTo>
                  <a:cubicBezTo>
                    <a:pt x="2225742" y="828344"/>
                    <a:pt x="2207526" y="800925"/>
                    <a:pt x="2171774" y="823611"/>
                  </a:cubicBezTo>
                  <a:lnTo>
                    <a:pt x="2069479" y="851194"/>
                  </a:lnTo>
                  <a:cubicBezTo>
                    <a:pt x="2037407" y="808919"/>
                    <a:pt x="2025376" y="799211"/>
                    <a:pt x="2018356" y="741905"/>
                  </a:cubicBezTo>
                  <a:cubicBezTo>
                    <a:pt x="2066138" y="737547"/>
                    <a:pt x="2133961" y="735695"/>
                    <a:pt x="2146671" y="681232"/>
                  </a:cubicBezTo>
                  <a:cubicBezTo>
                    <a:pt x="2145836" y="636626"/>
                    <a:pt x="2150010" y="571977"/>
                    <a:pt x="2134143" y="542402"/>
                  </a:cubicBezTo>
                  <a:lnTo>
                    <a:pt x="1965278" y="2324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Donut 5">
              <a:extLst>
                <a:ext uri="{FF2B5EF4-FFF2-40B4-BE49-F238E27FC236}">
                  <a16:creationId xmlns:a16="http://schemas.microsoft.com/office/drawing/2014/main" xmlns="" id="{FC2166DF-1EAA-435B-8AC3-672A6C0AC80B}"/>
                </a:ext>
              </a:extLst>
            </p:cNvPr>
            <p:cNvSpPr/>
            <p:nvPr/>
          </p:nvSpPr>
          <p:spPr>
            <a:xfrm>
              <a:off x="3264772" y="4824199"/>
              <a:ext cx="2352142" cy="1437678"/>
            </a:xfrm>
            <a:custGeom>
              <a:avLst/>
              <a:gdLst/>
              <a:ahLst/>
              <a:cxnLst/>
              <a:rect l="l" t="t" r="r" b="b"/>
              <a:pathLst>
                <a:path w="4165635" h="2546122">
                  <a:moveTo>
                    <a:pt x="3202575" y="1801576"/>
                  </a:moveTo>
                  <a:lnTo>
                    <a:pt x="2699315" y="1833514"/>
                  </a:lnTo>
                  <a:cubicBezTo>
                    <a:pt x="2701806" y="1839662"/>
                    <a:pt x="2702007" y="1845996"/>
                    <a:pt x="2702007" y="1852376"/>
                  </a:cubicBezTo>
                  <a:cubicBezTo>
                    <a:pt x="2702007" y="1877326"/>
                    <a:pt x="2698937" y="1901559"/>
                    <a:pt x="2692196" y="1924478"/>
                  </a:cubicBezTo>
                  <a:cubicBezTo>
                    <a:pt x="2705100" y="1965303"/>
                    <a:pt x="2721766" y="2004430"/>
                    <a:pt x="2742905" y="2040862"/>
                  </a:cubicBezTo>
                  <a:lnTo>
                    <a:pt x="3223429" y="1974873"/>
                  </a:lnTo>
                  <a:cubicBezTo>
                    <a:pt x="3218725" y="1968587"/>
                    <a:pt x="3218395" y="1960832"/>
                    <a:pt x="3220393" y="1953134"/>
                  </a:cubicBezTo>
                  <a:lnTo>
                    <a:pt x="3246593" y="1852200"/>
                  </a:lnTo>
                  <a:cubicBezTo>
                    <a:pt x="3227793" y="1839560"/>
                    <a:pt x="3212971" y="1821975"/>
                    <a:pt x="3202575" y="1801576"/>
                  </a:cubicBezTo>
                  <a:close/>
                  <a:moveTo>
                    <a:pt x="823528" y="1035393"/>
                  </a:moveTo>
                  <a:cubicBezTo>
                    <a:pt x="443997" y="1035393"/>
                    <a:pt x="136327" y="1343063"/>
                    <a:pt x="136327" y="1722594"/>
                  </a:cubicBezTo>
                  <a:cubicBezTo>
                    <a:pt x="136327" y="2102125"/>
                    <a:pt x="443997" y="2409795"/>
                    <a:pt x="823528" y="2409795"/>
                  </a:cubicBezTo>
                  <a:cubicBezTo>
                    <a:pt x="1203059" y="2409795"/>
                    <a:pt x="1510729" y="2102125"/>
                    <a:pt x="1510729" y="1722594"/>
                  </a:cubicBezTo>
                  <a:cubicBezTo>
                    <a:pt x="1510729" y="1484645"/>
                    <a:pt x="1389791" y="1274942"/>
                    <a:pt x="1205919" y="1151763"/>
                  </a:cubicBezTo>
                  <a:lnTo>
                    <a:pt x="965602" y="1647382"/>
                  </a:lnTo>
                  <a:cubicBezTo>
                    <a:pt x="979539" y="1669125"/>
                    <a:pt x="986372" y="1695062"/>
                    <a:pt x="986372" y="1722594"/>
                  </a:cubicBezTo>
                  <a:cubicBezTo>
                    <a:pt x="986372" y="1812530"/>
                    <a:pt x="913464" y="1885438"/>
                    <a:pt x="823528" y="1885438"/>
                  </a:cubicBezTo>
                  <a:cubicBezTo>
                    <a:pt x="733592" y="1885438"/>
                    <a:pt x="660684" y="1812530"/>
                    <a:pt x="660684" y="1722594"/>
                  </a:cubicBezTo>
                  <a:cubicBezTo>
                    <a:pt x="660684" y="1632658"/>
                    <a:pt x="733592" y="1559750"/>
                    <a:pt x="823528" y="1559750"/>
                  </a:cubicBezTo>
                  <a:lnTo>
                    <a:pt x="850107" y="1565116"/>
                  </a:lnTo>
                  <a:lnTo>
                    <a:pt x="1082115" y="1086633"/>
                  </a:lnTo>
                  <a:cubicBezTo>
                    <a:pt x="1002531" y="1053313"/>
                    <a:pt x="915122" y="1035393"/>
                    <a:pt x="823528" y="1035393"/>
                  </a:cubicBezTo>
                  <a:close/>
                  <a:moveTo>
                    <a:pt x="3342107" y="1023629"/>
                  </a:moveTo>
                  <a:cubicBezTo>
                    <a:pt x="3240506" y="1023629"/>
                    <a:pt x="3144054" y="1045678"/>
                    <a:pt x="3058087" y="1086947"/>
                  </a:cubicBezTo>
                  <a:lnTo>
                    <a:pt x="3053887" y="1092974"/>
                  </a:lnTo>
                  <a:lnTo>
                    <a:pt x="3050799" y="1090822"/>
                  </a:lnTo>
                  <a:cubicBezTo>
                    <a:pt x="2822428" y="1195821"/>
                    <a:pt x="2663579" y="1424027"/>
                    <a:pt x="2657074" y="1690250"/>
                  </a:cubicBezTo>
                  <a:lnTo>
                    <a:pt x="3194110" y="1656168"/>
                  </a:lnTo>
                  <a:cubicBezTo>
                    <a:pt x="3218984" y="1599218"/>
                    <a:pt x="3275937" y="1559750"/>
                    <a:pt x="3342107" y="1559750"/>
                  </a:cubicBezTo>
                  <a:cubicBezTo>
                    <a:pt x="3432043" y="1559750"/>
                    <a:pt x="3504951" y="1632658"/>
                    <a:pt x="3504951" y="1722594"/>
                  </a:cubicBezTo>
                  <a:cubicBezTo>
                    <a:pt x="3504951" y="1793147"/>
                    <a:pt x="3460084" y="1853220"/>
                    <a:pt x="3396806" y="1874395"/>
                  </a:cubicBezTo>
                  <a:lnTo>
                    <a:pt x="3366522" y="1991065"/>
                  </a:lnTo>
                  <a:cubicBezTo>
                    <a:pt x="3360841" y="2012948"/>
                    <a:pt x="3338496" y="2026083"/>
                    <a:pt x="3316614" y="2020403"/>
                  </a:cubicBezTo>
                  <a:lnTo>
                    <a:pt x="3249731" y="2003042"/>
                  </a:lnTo>
                  <a:lnTo>
                    <a:pt x="3246233" y="2000401"/>
                  </a:lnTo>
                  <a:lnTo>
                    <a:pt x="2758942" y="2067319"/>
                  </a:lnTo>
                  <a:cubicBezTo>
                    <a:pt x="2876224" y="2266319"/>
                    <a:pt x="3093784" y="2398031"/>
                    <a:pt x="3342107" y="2398031"/>
                  </a:cubicBezTo>
                  <a:cubicBezTo>
                    <a:pt x="3721638" y="2398031"/>
                    <a:pt x="4029308" y="2090361"/>
                    <a:pt x="4029308" y="1710830"/>
                  </a:cubicBezTo>
                  <a:cubicBezTo>
                    <a:pt x="4029308" y="1331299"/>
                    <a:pt x="3721638" y="1023629"/>
                    <a:pt x="3342107" y="1023629"/>
                  </a:cubicBezTo>
                  <a:close/>
                  <a:moveTo>
                    <a:pt x="2747740" y="879621"/>
                  </a:moveTo>
                  <a:lnTo>
                    <a:pt x="2431624" y="1557534"/>
                  </a:lnTo>
                  <a:cubicBezTo>
                    <a:pt x="2466518" y="1559197"/>
                    <a:pt x="2499547" y="1568339"/>
                    <a:pt x="2529463" y="1583175"/>
                  </a:cubicBezTo>
                  <a:cubicBezTo>
                    <a:pt x="2567390" y="1335541"/>
                    <a:pt x="2715972" y="1124471"/>
                    <a:pt x="2923316" y="1001979"/>
                  </a:cubicBezTo>
                  <a:close/>
                  <a:moveTo>
                    <a:pt x="1412867" y="724962"/>
                  </a:moveTo>
                  <a:lnTo>
                    <a:pt x="1411108" y="728590"/>
                  </a:lnTo>
                  <a:lnTo>
                    <a:pt x="2224918" y="1619301"/>
                  </a:lnTo>
                  <a:cubicBezTo>
                    <a:pt x="2235138" y="1608388"/>
                    <a:pt x="2247595" y="1600380"/>
                    <a:pt x="2260660" y="1593337"/>
                  </a:cubicBezTo>
                  <a:lnTo>
                    <a:pt x="2612535" y="838741"/>
                  </a:lnTo>
                  <a:close/>
                  <a:moveTo>
                    <a:pt x="1171626" y="702082"/>
                  </a:moveTo>
                  <a:lnTo>
                    <a:pt x="1171626" y="902031"/>
                  </a:lnTo>
                  <a:lnTo>
                    <a:pt x="1243936" y="752901"/>
                  </a:lnTo>
                  <a:lnTo>
                    <a:pt x="1199959" y="704769"/>
                  </a:lnTo>
                  <a:close/>
                  <a:moveTo>
                    <a:pt x="1171626" y="553521"/>
                  </a:moveTo>
                  <a:lnTo>
                    <a:pt x="1171626" y="555776"/>
                  </a:lnTo>
                  <a:lnTo>
                    <a:pt x="1175585" y="556152"/>
                  </a:lnTo>
                  <a:close/>
                  <a:moveTo>
                    <a:pt x="1011745" y="349271"/>
                  </a:moveTo>
                  <a:cubicBezTo>
                    <a:pt x="979497" y="349793"/>
                    <a:pt x="947484" y="352049"/>
                    <a:pt x="916888" y="356022"/>
                  </a:cubicBezTo>
                  <a:lnTo>
                    <a:pt x="908392" y="357553"/>
                  </a:lnTo>
                  <a:lnTo>
                    <a:pt x="908392" y="439265"/>
                  </a:lnTo>
                  <a:lnTo>
                    <a:pt x="1171626" y="439265"/>
                  </a:lnTo>
                  <a:lnTo>
                    <a:pt x="1171626" y="552218"/>
                  </a:lnTo>
                  <a:cubicBezTo>
                    <a:pt x="1421494" y="506753"/>
                    <a:pt x="1381070" y="378622"/>
                    <a:pt x="1108009" y="352929"/>
                  </a:cubicBezTo>
                  <a:cubicBezTo>
                    <a:pt x="1076475" y="349962"/>
                    <a:pt x="1043993" y="348749"/>
                    <a:pt x="1011745" y="349271"/>
                  </a:cubicBezTo>
                  <a:close/>
                  <a:moveTo>
                    <a:pt x="3016658" y="0"/>
                  </a:moveTo>
                  <a:cubicBezTo>
                    <a:pt x="3179721" y="0"/>
                    <a:pt x="3311909" y="69122"/>
                    <a:pt x="3311909" y="154389"/>
                  </a:cubicBezTo>
                  <a:cubicBezTo>
                    <a:pt x="3311909" y="239656"/>
                    <a:pt x="3179721" y="308778"/>
                    <a:pt x="3016658" y="308778"/>
                  </a:cubicBezTo>
                  <a:lnTo>
                    <a:pt x="3014057" y="308503"/>
                  </a:lnTo>
                  <a:lnTo>
                    <a:pt x="2825604" y="712643"/>
                  </a:lnTo>
                  <a:lnTo>
                    <a:pt x="2850300" y="714985"/>
                  </a:lnTo>
                  <a:lnTo>
                    <a:pt x="2846414" y="755960"/>
                  </a:lnTo>
                  <a:lnTo>
                    <a:pt x="3093803" y="928364"/>
                  </a:lnTo>
                  <a:cubicBezTo>
                    <a:pt x="3171543" y="900747"/>
                    <a:pt x="3255255" y="887302"/>
                    <a:pt x="3342107" y="887302"/>
                  </a:cubicBezTo>
                  <a:cubicBezTo>
                    <a:pt x="3796929" y="887302"/>
                    <a:pt x="4165635" y="1256008"/>
                    <a:pt x="4165635" y="1710830"/>
                  </a:cubicBezTo>
                  <a:cubicBezTo>
                    <a:pt x="4165635" y="2165652"/>
                    <a:pt x="3796929" y="2534358"/>
                    <a:pt x="3342107" y="2534358"/>
                  </a:cubicBezTo>
                  <a:cubicBezTo>
                    <a:pt x="3023622" y="2534358"/>
                    <a:pt x="2747364" y="2353568"/>
                    <a:pt x="2613987" y="2087225"/>
                  </a:cubicBezTo>
                  <a:lnTo>
                    <a:pt x="2577703" y="2092208"/>
                  </a:lnTo>
                  <a:cubicBezTo>
                    <a:pt x="2529779" y="2129043"/>
                    <a:pt x="2469543" y="2149960"/>
                    <a:pt x="2404423" y="2149960"/>
                  </a:cubicBezTo>
                  <a:cubicBezTo>
                    <a:pt x="2240072" y="2149960"/>
                    <a:pt x="2106839" y="2016727"/>
                    <a:pt x="2106839" y="1852376"/>
                  </a:cubicBezTo>
                  <a:cubicBezTo>
                    <a:pt x="2106839" y="1808111"/>
                    <a:pt x="2116503" y="1766104"/>
                    <a:pt x="2136219" y="1729502"/>
                  </a:cubicBezTo>
                  <a:lnTo>
                    <a:pt x="1345448" y="864005"/>
                  </a:lnTo>
                  <a:lnTo>
                    <a:pt x="1265193" y="1029520"/>
                  </a:lnTo>
                  <a:cubicBezTo>
                    <a:pt x="1495189" y="1174266"/>
                    <a:pt x="1647056" y="1430695"/>
                    <a:pt x="1647056" y="1722594"/>
                  </a:cubicBezTo>
                  <a:cubicBezTo>
                    <a:pt x="1647056" y="2177416"/>
                    <a:pt x="1278350" y="2546122"/>
                    <a:pt x="823528" y="2546122"/>
                  </a:cubicBezTo>
                  <a:cubicBezTo>
                    <a:pt x="368706" y="2546122"/>
                    <a:pt x="0" y="2177416"/>
                    <a:pt x="0" y="1722594"/>
                  </a:cubicBezTo>
                  <a:cubicBezTo>
                    <a:pt x="0" y="1282630"/>
                    <a:pt x="345010" y="923248"/>
                    <a:pt x="779296" y="901300"/>
                  </a:cubicBezTo>
                  <a:lnTo>
                    <a:pt x="779296" y="639998"/>
                  </a:lnTo>
                  <a:cubicBezTo>
                    <a:pt x="728456" y="621795"/>
                    <a:pt x="688211" y="599063"/>
                    <a:pt x="658639" y="573631"/>
                  </a:cubicBezTo>
                  <a:lnTo>
                    <a:pt x="593343" y="681875"/>
                  </a:lnTo>
                  <a:cubicBezTo>
                    <a:pt x="581665" y="701234"/>
                    <a:pt x="556505" y="707461"/>
                    <a:pt x="537146" y="695783"/>
                  </a:cubicBezTo>
                  <a:lnTo>
                    <a:pt x="477979" y="660092"/>
                  </a:lnTo>
                  <a:cubicBezTo>
                    <a:pt x="458620" y="648414"/>
                    <a:pt x="452393" y="623254"/>
                    <a:pt x="464071" y="603895"/>
                  </a:cubicBezTo>
                  <a:lnTo>
                    <a:pt x="675806" y="252889"/>
                  </a:lnTo>
                  <a:lnTo>
                    <a:pt x="681936" y="248370"/>
                  </a:lnTo>
                  <a:lnTo>
                    <a:pt x="681936" y="143725"/>
                  </a:lnTo>
                  <a:cubicBezTo>
                    <a:pt x="681936" y="109813"/>
                    <a:pt x="709428" y="82321"/>
                    <a:pt x="743340" y="82321"/>
                  </a:cubicBezTo>
                  <a:lnTo>
                    <a:pt x="846988" y="82321"/>
                  </a:lnTo>
                  <a:cubicBezTo>
                    <a:pt x="880900" y="82321"/>
                    <a:pt x="908392" y="109813"/>
                    <a:pt x="908392" y="143725"/>
                  </a:cubicBezTo>
                  <a:lnTo>
                    <a:pt x="908392" y="239467"/>
                  </a:lnTo>
                  <a:cubicBezTo>
                    <a:pt x="1000638" y="225331"/>
                    <a:pt x="1100154" y="227987"/>
                    <a:pt x="1190665" y="247692"/>
                  </a:cubicBezTo>
                  <a:cubicBezTo>
                    <a:pt x="1447155" y="303531"/>
                    <a:pt x="1527311" y="464714"/>
                    <a:pt x="1389055" y="576398"/>
                  </a:cubicBezTo>
                  <a:lnTo>
                    <a:pt x="2677869" y="698631"/>
                  </a:lnTo>
                  <a:lnTo>
                    <a:pt x="2869574" y="287518"/>
                  </a:lnTo>
                  <a:cubicBezTo>
                    <a:pt x="2780929" y="261553"/>
                    <a:pt x="2721407" y="211606"/>
                    <a:pt x="2721407" y="154389"/>
                  </a:cubicBezTo>
                  <a:cubicBezTo>
                    <a:pt x="2721407" y="69122"/>
                    <a:pt x="2853595" y="0"/>
                    <a:pt x="301665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25" name="Graphic 11">
            <a:extLst>
              <a:ext uri="{FF2B5EF4-FFF2-40B4-BE49-F238E27FC236}">
                <a16:creationId xmlns:a16="http://schemas.microsoft.com/office/drawing/2014/main" xmlns="" id="{318E110C-A9D8-476D-8039-66F6E741FF8F}"/>
              </a:ext>
            </a:extLst>
          </p:cNvPr>
          <p:cNvSpPr/>
          <p:nvPr/>
        </p:nvSpPr>
        <p:spPr>
          <a:xfrm>
            <a:off x="10357797" y="5501760"/>
            <a:ext cx="1645646" cy="854695"/>
          </a:xfrm>
          <a:custGeom>
            <a:avLst/>
            <a:gdLst>
              <a:gd name="connsiteX0" fmla="*/ 5112395 w 5134312"/>
              <a:gd name="connsiteY0" fmla="*/ 2624384 h 2666595"/>
              <a:gd name="connsiteX1" fmla="*/ 5037308 w 5134312"/>
              <a:gd name="connsiteY1" fmla="*/ 2608555 h 2666595"/>
              <a:gd name="connsiteX2" fmla="*/ 5029597 w 5134312"/>
              <a:gd name="connsiteY2" fmla="*/ 2601249 h 2666595"/>
              <a:gd name="connsiteX3" fmla="*/ 5039338 w 5134312"/>
              <a:gd name="connsiteY3" fmla="*/ 2595973 h 2666595"/>
              <a:gd name="connsiteX4" fmla="*/ 5093725 w 5134312"/>
              <a:gd name="connsiteY4" fmla="*/ 2589073 h 2666595"/>
              <a:gd name="connsiteX5" fmla="*/ 5122948 w 5134312"/>
              <a:gd name="connsiteY5" fmla="*/ 2566344 h 2666595"/>
              <a:gd name="connsiteX6" fmla="*/ 5096566 w 5134312"/>
              <a:gd name="connsiteY6" fmla="*/ 2525757 h 2666595"/>
              <a:gd name="connsiteX7" fmla="*/ 5070996 w 5134312"/>
              <a:gd name="connsiteY7" fmla="*/ 2519263 h 2666595"/>
              <a:gd name="connsiteX8" fmla="*/ 4913922 w 5134312"/>
              <a:gd name="connsiteY8" fmla="*/ 2475428 h 2666595"/>
              <a:gd name="connsiteX9" fmla="*/ 4814077 w 5134312"/>
              <a:gd name="connsiteY9" fmla="*/ 2471370 h 2666595"/>
              <a:gd name="connsiteX10" fmla="*/ 4689880 w 5134312"/>
              <a:gd name="connsiteY10" fmla="*/ 2476646 h 2666595"/>
              <a:gd name="connsiteX11" fmla="*/ 4600993 w 5134312"/>
              <a:gd name="connsiteY11" fmla="*/ 2403995 h 2666595"/>
              <a:gd name="connsiteX12" fmla="*/ 4538083 w 5134312"/>
              <a:gd name="connsiteY12" fmla="*/ 2131653 h 2666595"/>
              <a:gd name="connsiteX13" fmla="*/ 4473549 w 5134312"/>
              <a:gd name="connsiteY13" fmla="*/ 1698585 h 2666595"/>
              <a:gd name="connsiteX14" fmla="*/ 4417132 w 5134312"/>
              <a:gd name="connsiteY14" fmla="*/ 1510665 h 2666595"/>
              <a:gd name="connsiteX15" fmla="*/ 4357063 w 5134312"/>
              <a:gd name="connsiteY15" fmla="*/ 1234670 h 2666595"/>
              <a:gd name="connsiteX16" fmla="*/ 4333522 w 5134312"/>
              <a:gd name="connsiteY16" fmla="*/ 1097485 h 2666595"/>
              <a:gd name="connsiteX17" fmla="*/ 4341234 w 5134312"/>
              <a:gd name="connsiteY17" fmla="*/ 1021992 h 2666595"/>
              <a:gd name="connsiteX18" fmla="*/ 4357063 w 5134312"/>
              <a:gd name="connsiteY18" fmla="*/ 968417 h 2666595"/>
              <a:gd name="connsiteX19" fmla="*/ 4379386 w 5134312"/>
              <a:gd name="connsiteY19" fmla="*/ 903477 h 2666595"/>
              <a:gd name="connsiteX20" fmla="*/ 4386286 w 5134312"/>
              <a:gd name="connsiteY20" fmla="*/ 780091 h 2666595"/>
              <a:gd name="connsiteX21" fmla="*/ 4413480 w 5134312"/>
              <a:gd name="connsiteY21" fmla="*/ 735039 h 2666595"/>
              <a:gd name="connsiteX22" fmla="*/ 4548230 w 5134312"/>
              <a:gd name="connsiteY22" fmla="*/ 726921 h 2666595"/>
              <a:gd name="connsiteX23" fmla="*/ 4658628 w 5134312"/>
              <a:gd name="connsiteY23" fmla="*/ 753709 h 2666595"/>
              <a:gd name="connsiteX24" fmla="*/ 4690691 w 5134312"/>
              <a:gd name="connsiteY24" fmla="*/ 755332 h 2666595"/>
              <a:gd name="connsiteX25" fmla="*/ 4733715 w 5134312"/>
              <a:gd name="connsiteY25" fmla="*/ 715963 h 2666595"/>
              <a:gd name="connsiteX26" fmla="*/ 4753196 w 5134312"/>
              <a:gd name="connsiteY26" fmla="*/ 691204 h 2666595"/>
              <a:gd name="connsiteX27" fmla="*/ 4758473 w 5134312"/>
              <a:gd name="connsiteY27" fmla="*/ 688363 h 2666595"/>
              <a:gd name="connsiteX28" fmla="*/ 4797437 w 5134312"/>
              <a:gd name="connsiteY28" fmla="*/ 622206 h 2666595"/>
              <a:gd name="connsiteX29" fmla="*/ 4820978 w 5134312"/>
              <a:gd name="connsiteY29" fmla="*/ 591765 h 2666595"/>
              <a:gd name="connsiteX30" fmla="*/ 4834371 w 5134312"/>
              <a:gd name="connsiteY30" fmla="*/ 545495 h 2666595"/>
              <a:gd name="connsiteX31" fmla="*/ 4820571 w 5134312"/>
              <a:gd name="connsiteY31" fmla="*/ 451332 h 2666595"/>
              <a:gd name="connsiteX32" fmla="*/ 4843706 w 5134312"/>
              <a:gd name="connsiteY32" fmla="*/ 426980 h 2666595"/>
              <a:gd name="connsiteX33" fmla="*/ 4869683 w 5134312"/>
              <a:gd name="connsiteY33" fmla="*/ 376246 h 2666595"/>
              <a:gd name="connsiteX34" fmla="*/ 4867247 w 5134312"/>
              <a:gd name="connsiteY34" fmla="*/ 345805 h 2666595"/>
              <a:gd name="connsiteX35" fmla="*/ 4893223 w 5134312"/>
              <a:gd name="connsiteY35" fmla="*/ 297912 h 2666595"/>
              <a:gd name="connsiteX36" fmla="*/ 4934216 w 5134312"/>
              <a:gd name="connsiteY36" fmla="*/ 193196 h 2666595"/>
              <a:gd name="connsiteX37" fmla="*/ 4863594 w 5134312"/>
              <a:gd name="connsiteY37" fmla="*/ 112427 h 2666595"/>
              <a:gd name="connsiteX38" fmla="*/ 4802307 w 5134312"/>
              <a:gd name="connsiteY38" fmla="*/ 59664 h 2666595"/>
              <a:gd name="connsiteX39" fmla="*/ 4777955 w 5134312"/>
              <a:gd name="connsiteY39" fmla="*/ 53170 h 2666595"/>
              <a:gd name="connsiteX40" fmla="*/ 4748326 w 5134312"/>
              <a:gd name="connsiteY40" fmla="*/ 40182 h 2666595"/>
              <a:gd name="connsiteX41" fmla="*/ 4727220 w 5134312"/>
              <a:gd name="connsiteY41" fmla="*/ 24352 h 2666595"/>
              <a:gd name="connsiteX42" fmla="*/ 4680139 w 5134312"/>
              <a:gd name="connsiteY42" fmla="*/ 0 h 2666595"/>
              <a:gd name="connsiteX43" fmla="*/ 4643610 w 5134312"/>
              <a:gd name="connsiteY43" fmla="*/ 0 h 2666595"/>
              <a:gd name="connsiteX44" fmla="*/ 4576235 w 5134312"/>
              <a:gd name="connsiteY44" fmla="*/ 10553 h 2666595"/>
              <a:gd name="connsiteX45" fmla="*/ 4472331 w 5134312"/>
              <a:gd name="connsiteY45" fmla="*/ 25164 h 2666595"/>
              <a:gd name="connsiteX46" fmla="*/ 4353816 w 5134312"/>
              <a:gd name="connsiteY46" fmla="*/ 93757 h 2666595"/>
              <a:gd name="connsiteX47" fmla="*/ 4277917 w 5134312"/>
              <a:gd name="connsiteY47" fmla="*/ 177367 h 2666595"/>
              <a:gd name="connsiteX48" fmla="*/ 4214601 w 5134312"/>
              <a:gd name="connsiteY48" fmla="*/ 306029 h 2666595"/>
              <a:gd name="connsiteX49" fmla="*/ 4172390 w 5134312"/>
              <a:gd name="connsiteY49" fmla="*/ 326729 h 2666595"/>
              <a:gd name="connsiteX50" fmla="*/ 4049816 w 5134312"/>
              <a:gd name="connsiteY50" fmla="*/ 290606 h 2666595"/>
              <a:gd name="connsiteX51" fmla="*/ 3988529 w 5134312"/>
              <a:gd name="connsiteY51" fmla="*/ 277618 h 2666595"/>
              <a:gd name="connsiteX52" fmla="*/ 3877319 w 5134312"/>
              <a:gd name="connsiteY52" fmla="*/ 278024 h 2666595"/>
              <a:gd name="connsiteX53" fmla="*/ 3825367 w 5134312"/>
              <a:gd name="connsiteY53" fmla="*/ 284924 h 2666595"/>
              <a:gd name="connsiteX54" fmla="*/ 3689399 w 5134312"/>
              <a:gd name="connsiteY54" fmla="*/ 306029 h 2666595"/>
              <a:gd name="connsiteX55" fmla="*/ 3472256 w 5134312"/>
              <a:gd name="connsiteY55" fmla="*/ 330788 h 2666595"/>
              <a:gd name="connsiteX56" fmla="*/ 3290019 w 5134312"/>
              <a:gd name="connsiteY56" fmla="*/ 355952 h 2666595"/>
              <a:gd name="connsiteX57" fmla="*/ 3075311 w 5134312"/>
              <a:gd name="connsiteY57" fmla="*/ 390045 h 2666595"/>
              <a:gd name="connsiteX58" fmla="*/ 3057047 w 5134312"/>
              <a:gd name="connsiteY58" fmla="*/ 391669 h 2666595"/>
              <a:gd name="connsiteX59" fmla="*/ 3037159 w 5134312"/>
              <a:gd name="connsiteY59" fmla="*/ 394916 h 2666595"/>
              <a:gd name="connsiteX60" fmla="*/ 2961260 w 5134312"/>
              <a:gd name="connsiteY60" fmla="*/ 421298 h 2666595"/>
              <a:gd name="connsiteX61" fmla="*/ 2900785 w 5134312"/>
              <a:gd name="connsiteY61" fmla="*/ 437939 h 2666595"/>
              <a:gd name="connsiteX62" fmla="*/ 2887797 w 5134312"/>
              <a:gd name="connsiteY62" fmla="*/ 443621 h 2666595"/>
              <a:gd name="connsiteX63" fmla="*/ 2808652 w 5134312"/>
              <a:gd name="connsiteY63" fmla="*/ 475685 h 2666595"/>
              <a:gd name="connsiteX64" fmla="*/ 2610179 w 5134312"/>
              <a:gd name="connsiteY64" fmla="*/ 523984 h 2666595"/>
              <a:gd name="connsiteX65" fmla="*/ 2440929 w 5134312"/>
              <a:gd name="connsiteY65" fmla="*/ 598665 h 2666595"/>
              <a:gd name="connsiteX66" fmla="*/ 2396689 w 5134312"/>
              <a:gd name="connsiteY66" fmla="*/ 623017 h 2666595"/>
              <a:gd name="connsiteX67" fmla="*/ 2341896 w 5134312"/>
              <a:gd name="connsiteY67" fmla="*/ 672534 h 2666595"/>
              <a:gd name="connsiteX68" fmla="*/ 2320385 w 5134312"/>
              <a:gd name="connsiteY68" fmla="*/ 696075 h 2666595"/>
              <a:gd name="connsiteX69" fmla="*/ 2272085 w 5134312"/>
              <a:gd name="connsiteY69" fmla="*/ 752491 h 2666595"/>
              <a:gd name="connsiteX70" fmla="*/ 2191317 w 5134312"/>
              <a:gd name="connsiteY70" fmla="*/ 905912 h 2666595"/>
              <a:gd name="connsiteX71" fmla="*/ 2182387 w 5134312"/>
              <a:gd name="connsiteY71" fmla="*/ 919306 h 2666595"/>
              <a:gd name="connsiteX72" fmla="*/ 2082948 w 5134312"/>
              <a:gd name="connsiteY72" fmla="*/ 1024427 h 2666595"/>
              <a:gd name="connsiteX73" fmla="*/ 1974579 w 5134312"/>
              <a:gd name="connsiteY73" fmla="*/ 1109255 h 2666595"/>
              <a:gd name="connsiteX74" fmla="*/ 1860529 w 5134312"/>
              <a:gd name="connsiteY74" fmla="*/ 1175007 h 2666595"/>
              <a:gd name="connsiteX75" fmla="*/ 1801677 w 5134312"/>
              <a:gd name="connsiteY75" fmla="*/ 1214376 h 2666595"/>
              <a:gd name="connsiteX76" fmla="*/ 1713196 w 5134312"/>
              <a:gd name="connsiteY76" fmla="*/ 1270793 h 2666595"/>
              <a:gd name="connsiteX77" fmla="*/ 1548005 w 5134312"/>
              <a:gd name="connsiteY77" fmla="*/ 1384438 h 2666595"/>
              <a:gd name="connsiteX78" fmla="*/ 1416908 w 5134312"/>
              <a:gd name="connsiteY78" fmla="*/ 1461554 h 2666595"/>
              <a:gd name="connsiteX79" fmla="*/ 1379567 w 5134312"/>
              <a:gd name="connsiteY79" fmla="*/ 1476571 h 2666595"/>
              <a:gd name="connsiteX80" fmla="*/ 1279722 w 5134312"/>
              <a:gd name="connsiteY80" fmla="*/ 1491995 h 2666595"/>
              <a:gd name="connsiteX81" fmla="*/ 1042286 w 5134312"/>
              <a:gd name="connsiteY81" fmla="*/ 1532988 h 2666595"/>
              <a:gd name="connsiteX82" fmla="*/ 686740 w 5134312"/>
              <a:gd name="connsiteY82" fmla="*/ 1692091 h 2666595"/>
              <a:gd name="connsiteX83" fmla="*/ 625858 w 5134312"/>
              <a:gd name="connsiteY83" fmla="*/ 1724155 h 2666595"/>
              <a:gd name="connsiteX84" fmla="*/ 342558 w 5134312"/>
              <a:gd name="connsiteY84" fmla="*/ 1860123 h 2666595"/>
              <a:gd name="connsiteX85" fmla="*/ 303594 w 5134312"/>
              <a:gd name="connsiteY85" fmla="*/ 1869458 h 2666595"/>
              <a:gd name="connsiteX86" fmla="*/ 209025 w 5134312"/>
              <a:gd name="connsiteY86" fmla="*/ 1877981 h 2666595"/>
              <a:gd name="connsiteX87" fmla="*/ 22729 w 5134312"/>
              <a:gd name="connsiteY87" fmla="*/ 1946980 h 2666595"/>
              <a:gd name="connsiteX88" fmla="*/ 0 w 5134312"/>
              <a:gd name="connsiteY88" fmla="*/ 2025314 h 2666595"/>
              <a:gd name="connsiteX89" fmla="*/ 16235 w 5134312"/>
              <a:gd name="connsiteY89" fmla="*/ 2078077 h 2666595"/>
              <a:gd name="connsiteX90" fmla="*/ 29629 w 5134312"/>
              <a:gd name="connsiteY90" fmla="*/ 2134088 h 2666595"/>
              <a:gd name="connsiteX91" fmla="*/ 120545 w 5134312"/>
              <a:gd name="connsiteY91" fmla="*/ 2249357 h 2666595"/>
              <a:gd name="connsiteX92" fmla="*/ 180614 w 5134312"/>
              <a:gd name="connsiteY92" fmla="*/ 2326067 h 2666595"/>
              <a:gd name="connsiteX93" fmla="*/ 226478 w 5134312"/>
              <a:gd name="connsiteY93" fmla="*/ 2423071 h 2666595"/>
              <a:gd name="connsiteX94" fmla="*/ 325511 w 5134312"/>
              <a:gd name="connsiteY94" fmla="*/ 2527381 h 2666595"/>
              <a:gd name="connsiteX95" fmla="*/ 446056 w 5134312"/>
              <a:gd name="connsiteY95" fmla="*/ 2580550 h 2666595"/>
              <a:gd name="connsiteX96" fmla="*/ 513025 w 5134312"/>
              <a:gd name="connsiteY96" fmla="*/ 2574056 h 2666595"/>
              <a:gd name="connsiteX97" fmla="*/ 557672 w 5134312"/>
              <a:gd name="connsiteY97" fmla="*/ 2517234 h 2666595"/>
              <a:gd name="connsiteX98" fmla="*/ 526013 w 5134312"/>
              <a:gd name="connsiteY98" fmla="*/ 2406024 h 2666595"/>
              <a:gd name="connsiteX99" fmla="*/ 500849 w 5134312"/>
              <a:gd name="connsiteY99" fmla="*/ 2371930 h 2666595"/>
              <a:gd name="connsiteX100" fmla="*/ 481367 w 5134312"/>
              <a:gd name="connsiteY100" fmla="*/ 2198622 h 2666595"/>
              <a:gd name="connsiteX101" fmla="*/ 491920 w 5134312"/>
              <a:gd name="connsiteY101" fmla="*/ 2164529 h 2666595"/>
              <a:gd name="connsiteX102" fmla="*/ 541031 w 5134312"/>
              <a:gd name="connsiteY102" fmla="*/ 2065089 h 2666595"/>
              <a:gd name="connsiteX103" fmla="*/ 564166 w 5134312"/>
              <a:gd name="connsiteY103" fmla="*/ 2038302 h 2666595"/>
              <a:gd name="connsiteX104" fmla="*/ 651023 w 5134312"/>
              <a:gd name="connsiteY104" fmla="*/ 1998932 h 2666595"/>
              <a:gd name="connsiteX105" fmla="*/ 925394 w 5134312"/>
              <a:gd name="connsiteY105" fmla="*/ 1929121 h 2666595"/>
              <a:gd name="connsiteX106" fmla="*/ 1118184 w 5134312"/>
              <a:gd name="connsiteY106" fmla="*/ 1881634 h 2666595"/>
              <a:gd name="connsiteX107" fmla="*/ 1304887 w 5134312"/>
              <a:gd name="connsiteY107" fmla="*/ 1819535 h 2666595"/>
              <a:gd name="connsiteX108" fmla="*/ 1537047 w 5134312"/>
              <a:gd name="connsiteY108" fmla="*/ 1783413 h 2666595"/>
              <a:gd name="connsiteX109" fmla="*/ 1664897 w 5134312"/>
              <a:gd name="connsiteY109" fmla="*/ 1747695 h 2666595"/>
              <a:gd name="connsiteX110" fmla="*/ 1883664 w 5134312"/>
              <a:gd name="connsiteY110" fmla="*/ 1651097 h 2666595"/>
              <a:gd name="connsiteX111" fmla="*/ 2046419 w 5134312"/>
              <a:gd name="connsiteY111" fmla="*/ 1588593 h 2666595"/>
              <a:gd name="connsiteX112" fmla="*/ 2098777 w 5134312"/>
              <a:gd name="connsiteY112" fmla="*/ 1590622 h 2666595"/>
              <a:gd name="connsiteX113" fmla="*/ 2194969 w 5134312"/>
              <a:gd name="connsiteY113" fmla="*/ 1627963 h 2666595"/>
              <a:gd name="connsiteX114" fmla="*/ 2269650 w 5134312"/>
              <a:gd name="connsiteY114" fmla="*/ 1646633 h 2666595"/>
              <a:gd name="connsiteX115" fmla="*/ 2409271 w 5134312"/>
              <a:gd name="connsiteY115" fmla="*/ 1623092 h 2666595"/>
              <a:gd name="connsiteX116" fmla="*/ 2574462 w 5134312"/>
              <a:gd name="connsiteY116" fmla="*/ 1509447 h 2666595"/>
              <a:gd name="connsiteX117" fmla="*/ 2601250 w 5134312"/>
              <a:gd name="connsiteY117" fmla="*/ 1507824 h 2666595"/>
              <a:gd name="connsiteX118" fmla="*/ 2640214 w 5134312"/>
              <a:gd name="connsiteY118" fmla="*/ 1509447 h 2666595"/>
              <a:gd name="connsiteX119" fmla="*/ 2676742 w 5134312"/>
              <a:gd name="connsiteY119" fmla="*/ 1491995 h 2666595"/>
              <a:gd name="connsiteX120" fmla="*/ 2761570 w 5134312"/>
              <a:gd name="connsiteY120" fmla="*/ 1440449 h 2666595"/>
              <a:gd name="connsiteX121" fmla="*/ 2809057 w 5134312"/>
              <a:gd name="connsiteY121" fmla="*/ 1441666 h 2666595"/>
              <a:gd name="connsiteX122" fmla="*/ 2928790 w 5134312"/>
              <a:gd name="connsiteY122" fmla="*/ 1513912 h 2666595"/>
              <a:gd name="connsiteX123" fmla="*/ 2988048 w 5134312"/>
              <a:gd name="connsiteY123" fmla="*/ 1548817 h 2666595"/>
              <a:gd name="connsiteX124" fmla="*/ 2998195 w 5134312"/>
              <a:gd name="connsiteY124" fmla="*/ 1564240 h 2666595"/>
              <a:gd name="connsiteX125" fmla="*/ 2982772 w 5134312"/>
              <a:gd name="connsiteY125" fmla="*/ 1571546 h 2666595"/>
              <a:gd name="connsiteX126" fmla="*/ 2760758 w 5134312"/>
              <a:gd name="connsiteY126" fmla="*/ 1627151 h 2666595"/>
              <a:gd name="connsiteX127" fmla="*/ 2446206 w 5134312"/>
              <a:gd name="connsiteY127" fmla="*/ 1714414 h 2666595"/>
              <a:gd name="connsiteX128" fmla="*/ 2420230 w 5134312"/>
              <a:gd name="connsiteY128" fmla="*/ 1715631 h 2666595"/>
              <a:gd name="connsiteX129" fmla="*/ 2260721 w 5134312"/>
              <a:gd name="connsiteY129" fmla="*/ 1718473 h 2666595"/>
              <a:gd name="connsiteX130" fmla="*/ 2116636 w 5134312"/>
              <a:gd name="connsiteY130" fmla="*/ 1761089 h 2666595"/>
              <a:gd name="connsiteX131" fmla="*/ 2057378 w 5134312"/>
              <a:gd name="connsiteY131" fmla="*/ 1806141 h 2666595"/>
              <a:gd name="connsiteX132" fmla="*/ 2051696 w 5134312"/>
              <a:gd name="connsiteY132" fmla="*/ 1840641 h 2666595"/>
              <a:gd name="connsiteX133" fmla="*/ 2190505 w 5134312"/>
              <a:gd name="connsiteY133" fmla="*/ 2171023 h 2666595"/>
              <a:gd name="connsiteX134" fmla="*/ 2258286 w 5134312"/>
              <a:gd name="connsiteY134" fmla="*/ 2291162 h 2666595"/>
              <a:gd name="connsiteX135" fmla="*/ 2352043 w 5134312"/>
              <a:gd name="connsiteY135" fmla="*/ 2402371 h 2666595"/>
              <a:gd name="connsiteX136" fmla="*/ 2426318 w 5134312"/>
              <a:gd name="connsiteY136" fmla="*/ 2393442 h 2666595"/>
              <a:gd name="connsiteX137" fmla="*/ 2444988 w 5134312"/>
              <a:gd name="connsiteY137" fmla="*/ 2335808 h 2666595"/>
              <a:gd name="connsiteX138" fmla="*/ 2431188 w 5134312"/>
              <a:gd name="connsiteY138" fmla="*/ 2182387 h 2666595"/>
              <a:gd name="connsiteX139" fmla="*/ 2435653 w 5134312"/>
              <a:gd name="connsiteY139" fmla="*/ 2102024 h 2666595"/>
              <a:gd name="connsiteX140" fmla="*/ 2474617 w 5134312"/>
              <a:gd name="connsiteY140" fmla="*/ 2023284 h 2666595"/>
              <a:gd name="connsiteX141" fmla="*/ 2496940 w 5134312"/>
              <a:gd name="connsiteY141" fmla="*/ 1985538 h 2666595"/>
              <a:gd name="connsiteX142" fmla="*/ 2548892 w 5134312"/>
              <a:gd name="connsiteY142" fmla="*/ 1929933 h 2666595"/>
              <a:gd name="connsiteX143" fmla="*/ 2837469 w 5134312"/>
              <a:gd name="connsiteY143" fmla="*/ 1892187 h 2666595"/>
              <a:gd name="connsiteX144" fmla="*/ 2985613 w 5134312"/>
              <a:gd name="connsiteY144" fmla="*/ 1890563 h 2666595"/>
              <a:gd name="connsiteX145" fmla="*/ 3287989 w 5134312"/>
              <a:gd name="connsiteY145" fmla="*/ 1863370 h 2666595"/>
              <a:gd name="connsiteX146" fmla="*/ 3507161 w 5134312"/>
              <a:gd name="connsiteY146" fmla="*/ 1748101 h 2666595"/>
              <a:gd name="connsiteX147" fmla="*/ 3537196 w 5134312"/>
              <a:gd name="connsiteY147" fmla="*/ 1697773 h 2666595"/>
              <a:gd name="connsiteX148" fmla="*/ 3515685 w 5134312"/>
              <a:gd name="connsiteY148" fmla="*/ 1576011 h 2666595"/>
              <a:gd name="connsiteX149" fmla="*/ 3403258 w 5134312"/>
              <a:gd name="connsiteY149" fmla="*/ 1410008 h 2666595"/>
              <a:gd name="connsiteX150" fmla="*/ 3346435 w 5134312"/>
              <a:gd name="connsiteY150" fmla="*/ 1331268 h 2666595"/>
              <a:gd name="connsiteX151" fmla="*/ 3338724 w 5134312"/>
              <a:gd name="connsiteY151" fmla="*/ 1316251 h 2666595"/>
              <a:gd name="connsiteX152" fmla="*/ 3354959 w 5134312"/>
              <a:gd name="connsiteY152" fmla="*/ 1311786 h 2666595"/>
              <a:gd name="connsiteX153" fmla="*/ 3486462 w 5134312"/>
              <a:gd name="connsiteY153" fmla="*/ 1290681 h 2666595"/>
              <a:gd name="connsiteX154" fmla="*/ 3622836 w 5134312"/>
              <a:gd name="connsiteY154" fmla="*/ 1251717 h 2666595"/>
              <a:gd name="connsiteX155" fmla="*/ 3654900 w 5134312"/>
              <a:gd name="connsiteY155" fmla="*/ 1272417 h 2666595"/>
              <a:gd name="connsiteX156" fmla="*/ 3657335 w 5134312"/>
              <a:gd name="connsiteY156" fmla="*/ 1371450 h 2666595"/>
              <a:gd name="connsiteX157" fmla="*/ 3657741 w 5134312"/>
              <a:gd name="connsiteY157" fmla="*/ 1490371 h 2666595"/>
              <a:gd name="connsiteX158" fmla="*/ 3662206 w 5134312"/>
              <a:gd name="connsiteY158" fmla="*/ 1536641 h 2666595"/>
              <a:gd name="connsiteX159" fmla="*/ 3670729 w 5134312"/>
              <a:gd name="connsiteY159" fmla="*/ 1630804 h 2666595"/>
              <a:gd name="connsiteX160" fmla="*/ 3803044 w 5134312"/>
              <a:gd name="connsiteY160" fmla="*/ 2049666 h 2666595"/>
              <a:gd name="connsiteX161" fmla="*/ 3887060 w 5134312"/>
              <a:gd name="connsiteY161" fmla="*/ 2142206 h 2666595"/>
              <a:gd name="connsiteX162" fmla="*/ 4012881 w 5134312"/>
              <a:gd name="connsiteY162" fmla="*/ 2157629 h 2666595"/>
              <a:gd name="connsiteX163" fmla="*/ 4095679 w 5134312"/>
              <a:gd name="connsiteY163" fmla="*/ 2160470 h 2666595"/>
              <a:gd name="connsiteX164" fmla="*/ 4176043 w 5134312"/>
              <a:gd name="connsiteY164" fmla="*/ 2164123 h 2666595"/>
              <a:gd name="connsiteX165" fmla="*/ 4202019 w 5134312"/>
              <a:gd name="connsiteY165" fmla="*/ 2141394 h 2666595"/>
              <a:gd name="connsiteX166" fmla="*/ 4221906 w 5134312"/>
              <a:gd name="connsiteY166" fmla="*/ 2126376 h 2666595"/>
              <a:gd name="connsiteX167" fmla="*/ 4262494 w 5134312"/>
              <a:gd name="connsiteY167" fmla="*/ 2127188 h 2666595"/>
              <a:gd name="connsiteX168" fmla="*/ 4308764 w 5134312"/>
              <a:gd name="connsiteY168" fmla="*/ 2156005 h 2666595"/>
              <a:gd name="connsiteX169" fmla="*/ 4369645 w 5134312"/>
              <a:gd name="connsiteY169" fmla="*/ 2299685 h 2666595"/>
              <a:gd name="connsiteX170" fmla="*/ 4483696 w 5134312"/>
              <a:gd name="connsiteY170" fmla="*/ 2583797 h 2666595"/>
              <a:gd name="connsiteX171" fmla="*/ 4603835 w 5134312"/>
              <a:gd name="connsiteY171" fmla="*/ 2665378 h 2666595"/>
              <a:gd name="connsiteX172" fmla="*/ 4627375 w 5134312"/>
              <a:gd name="connsiteY172" fmla="*/ 2669031 h 2666595"/>
              <a:gd name="connsiteX173" fmla="*/ 4805960 w 5134312"/>
              <a:gd name="connsiteY173" fmla="*/ 2669031 h 2666595"/>
              <a:gd name="connsiteX174" fmla="*/ 4915546 w 5134312"/>
              <a:gd name="connsiteY174" fmla="*/ 2661319 h 2666595"/>
              <a:gd name="connsiteX175" fmla="*/ 5110366 w 5134312"/>
              <a:gd name="connsiteY175" fmla="*/ 2662942 h 2666595"/>
              <a:gd name="connsiteX176" fmla="*/ 5138371 w 5134312"/>
              <a:gd name="connsiteY176" fmla="*/ 2644678 h 2666595"/>
              <a:gd name="connsiteX177" fmla="*/ 5138371 w 5134312"/>
              <a:gd name="connsiteY177" fmla="*/ 2636561 h 2666595"/>
              <a:gd name="connsiteX178" fmla="*/ 5112395 w 5134312"/>
              <a:gd name="connsiteY178" fmla="*/ 2624384 h 2666595"/>
              <a:gd name="connsiteX179" fmla="*/ 4256812 w 5134312"/>
              <a:gd name="connsiteY179" fmla="*/ 2045607 h 2666595"/>
              <a:gd name="connsiteX180" fmla="*/ 4077821 w 5134312"/>
              <a:gd name="connsiteY180" fmla="*/ 2024908 h 2666595"/>
              <a:gd name="connsiteX181" fmla="*/ 4031551 w 5134312"/>
              <a:gd name="connsiteY181" fmla="*/ 2021255 h 2666595"/>
              <a:gd name="connsiteX182" fmla="*/ 3964582 w 5134312"/>
              <a:gd name="connsiteY182" fmla="*/ 2020037 h 2666595"/>
              <a:gd name="connsiteX183" fmla="*/ 3911818 w 5134312"/>
              <a:gd name="connsiteY183" fmla="*/ 1974985 h 2666595"/>
              <a:gd name="connsiteX184" fmla="*/ 3887060 w 5134312"/>
              <a:gd name="connsiteY184" fmla="*/ 1746072 h 2666595"/>
              <a:gd name="connsiteX185" fmla="*/ 3887060 w 5134312"/>
              <a:gd name="connsiteY185" fmla="*/ 1662868 h 2666595"/>
              <a:gd name="connsiteX186" fmla="*/ 3887872 w 5134312"/>
              <a:gd name="connsiteY186" fmla="*/ 1662868 h 2666595"/>
              <a:gd name="connsiteX187" fmla="*/ 3887872 w 5134312"/>
              <a:gd name="connsiteY187" fmla="*/ 1543135 h 2666595"/>
              <a:gd name="connsiteX188" fmla="*/ 3873666 w 5134312"/>
              <a:gd name="connsiteY188" fmla="*/ 1408790 h 2666595"/>
              <a:gd name="connsiteX189" fmla="*/ 3880566 w 5134312"/>
              <a:gd name="connsiteY189" fmla="*/ 1317063 h 2666595"/>
              <a:gd name="connsiteX190" fmla="*/ 3888683 w 5134312"/>
              <a:gd name="connsiteY190" fmla="*/ 1239135 h 2666595"/>
              <a:gd name="connsiteX191" fmla="*/ 3891119 w 5134312"/>
              <a:gd name="connsiteY191" fmla="*/ 1178254 h 2666595"/>
              <a:gd name="connsiteX192" fmla="*/ 3920748 w 5134312"/>
              <a:gd name="connsiteY192" fmla="*/ 1139290 h 2666595"/>
              <a:gd name="connsiteX193" fmla="*/ 4058745 w 5134312"/>
              <a:gd name="connsiteY193" fmla="*/ 1061768 h 2666595"/>
              <a:gd name="connsiteX194" fmla="*/ 4083097 w 5134312"/>
              <a:gd name="connsiteY194" fmla="*/ 1070697 h 2666595"/>
              <a:gd name="connsiteX195" fmla="*/ 4120438 w 5134312"/>
              <a:gd name="connsiteY195" fmla="*/ 1310975 h 2666595"/>
              <a:gd name="connsiteX196" fmla="*/ 4143979 w 5134312"/>
              <a:gd name="connsiteY196" fmla="*/ 1421778 h 2666595"/>
              <a:gd name="connsiteX197" fmla="*/ 4152908 w 5134312"/>
              <a:gd name="connsiteY197" fmla="*/ 1520000 h 2666595"/>
              <a:gd name="connsiteX198" fmla="*/ 4189843 w 5134312"/>
              <a:gd name="connsiteY198" fmla="*/ 1776107 h 2666595"/>
              <a:gd name="connsiteX199" fmla="*/ 4251941 w 5134312"/>
              <a:gd name="connsiteY199" fmla="*/ 1979450 h 2666595"/>
              <a:gd name="connsiteX200" fmla="*/ 4269800 w 5134312"/>
              <a:gd name="connsiteY200" fmla="*/ 2024502 h 2666595"/>
              <a:gd name="connsiteX201" fmla="*/ 4256812 w 5134312"/>
              <a:gd name="connsiteY201" fmla="*/ 2045607 h 266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5134312" h="2666595">
                <a:moveTo>
                  <a:pt x="5112395" y="2624384"/>
                </a:moveTo>
                <a:cubicBezTo>
                  <a:pt x="5086825" y="2621137"/>
                  <a:pt x="5062879" y="2610179"/>
                  <a:pt x="5037308" y="2608555"/>
                </a:cubicBezTo>
                <a:cubicBezTo>
                  <a:pt x="5033250" y="2608149"/>
                  <a:pt x="5028785" y="2606526"/>
                  <a:pt x="5029597" y="2601249"/>
                </a:cubicBezTo>
                <a:cubicBezTo>
                  <a:pt x="5030409" y="2595973"/>
                  <a:pt x="5035279" y="2596379"/>
                  <a:pt x="5039338" y="2595973"/>
                </a:cubicBezTo>
                <a:cubicBezTo>
                  <a:pt x="5057602" y="2595161"/>
                  <a:pt x="5075866" y="2593538"/>
                  <a:pt x="5093725" y="2589073"/>
                </a:cubicBezTo>
                <a:cubicBezTo>
                  <a:pt x="5107119" y="2585826"/>
                  <a:pt x="5124166" y="2582985"/>
                  <a:pt x="5122948" y="2566344"/>
                </a:cubicBezTo>
                <a:cubicBezTo>
                  <a:pt x="5121325" y="2550515"/>
                  <a:pt x="5113613" y="2533469"/>
                  <a:pt x="5096566" y="2525757"/>
                </a:cubicBezTo>
                <a:cubicBezTo>
                  <a:pt x="5088855" y="2522104"/>
                  <a:pt x="5079925" y="2520075"/>
                  <a:pt x="5070996" y="2519263"/>
                </a:cubicBezTo>
                <a:cubicBezTo>
                  <a:pt x="5016203" y="2512363"/>
                  <a:pt x="4962222" y="2500187"/>
                  <a:pt x="4913922" y="2475428"/>
                </a:cubicBezTo>
                <a:cubicBezTo>
                  <a:pt x="4878612" y="2457570"/>
                  <a:pt x="4848983" y="2458788"/>
                  <a:pt x="4814077" y="2471370"/>
                </a:cubicBezTo>
                <a:cubicBezTo>
                  <a:pt x="4773896" y="2485575"/>
                  <a:pt x="4729656" y="2486793"/>
                  <a:pt x="4689880" y="2476646"/>
                </a:cubicBezTo>
                <a:cubicBezTo>
                  <a:pt x="4652133" y="2466905"/>
                  <a:pt x="4616011" y="2450264"/>
                  <a:pt x="4600993" y="2403995"/>
                </a:cubicBezTo>
                <a:cubicBezTo>
                  <a:pt x="4571365" y="2315108"/>
                  <a:pt x="4553100" y="2224192"/>
                  <a:pt x="4538083" y="2131653"/>
                </a:cubicBezTo>
                <a:cubicBezTo>
                  <a:pt x="4514948" y="1987567"/>
                  <a:pt x="4499119" y="1842264"/>
                  <a:pt x="4473549" y="1698585"/>
                </a:cubicBezTo>
                <a:cubicBezTo>
                  <a:pt x="4462184" y="1633645"/>
                  <a:pt x="4443514" y="1571140"/>
                  <a:pt x="4417132" y="1510665"/>
                </a:cubicBezTo>
                <a:cubicBezTo>
                  <a:pt x="4378980" y="1422590"/>
                  <a:pt x="4363151" y="1329645"/>
                  <a:pt x="4357063" y="1234670"/>
                </a:cubicBezTo>
                <a:cubicBezTo>
                  <a:pt x="4354222" y="1187995"/>
                  <a:pt x="4348134" y="1142131"/>
                  <a:pt x="4333522" y="1097485"/>
                </a:cubicBezTo>
                <a:cubicBezTo>
                  <a:pt x="4324999" y="1071103"/>
                  <a:pt x="4318505" y="1045939"/>
                  <a:pt x="4341234" y="1021992"/>
                </a:cubicBezTo>
                <a:cubicBezTo>
                  <a:pt x="4354628" y="1007786"/>
                  <a:pt x="4351381" y="986275"/>
                  <a:pt x="4357063" y="968417"/>
                </a:cubicBezTo>
                <a:cubicBezTo>
                  <a:pt x="4363557" y="946499"/>
                  <a:pt x="4369239" y="923770"/>
                  <a:pt x="4379386" y="903477"/>
                </a:cubicBezTo>
                <a:cubicBezTo>
                  <a:pt x="4399680" y="862889"/>
                  <a:pt x="4390344" y="821490"/>
                  <a:pt x="4386286" y="780091"/>
                </a:cubicBezTo>
                <a:cubicBezTo>
                  <a:pt x="4383445" y="748433"/>
                  <a:pt x="4384663" y="748433"/>
                  <a:pt x="4413480" y="735039"/>
                </a:cubicBezTo>
                <a:cubicBezTo>
                  <a:pt x="4457720" y="714745"/>
                  <a:pt x="4502366" y="715151"/>
                  <a:pt x="4548230" y="726921"/>
                </a:cubicBezTo>
                <a:cubicBezTo>
                  <a:pt x="4584758" y="736256"/>
                  <a:pt x="4621693" y="744780"/>
                  <a:pt x="4658628" y="753709"/>
                </a:cubicBezTo>
                <a:cubicBezTo>
                  <a:pt x="4669180" y="756144"/>
                  <a:pt x="4680139" y="756550"/>
                  <a:pt x="4690691" y="755332"/>
                </a:cubicBezTo>
                <a:cubicBezTo>
                  <a:pt x="4718697" y="752085"/>
                  <a:pt x="4728438" y="743968"/>
                  <a:pt x="4733715" y="715963"/>
                </a:cubicBezTo>
                <a:cubicBezTo>
                  <a:pt x="4736150" y="703786"/>
                  <a:pt x="4739396" y="693640"/>
                  <a:pt x="4753196" y="691204"/>
                </a:cubicBezTo>
                <a:cubicBezTo>
                  <a:pt x="4755226" y="690798"/>
                  <a:pt x="4757661" y="689581"/>
                  <a:pt x="4758473" y="688363"/>
                </a:cubicBezTo>
                <a:cubicBezTo>
                  <a:pt x="4769431" y="665228"/>
                  <a:pt x="4792566" y="648993"/>
                  <a:pt x="4797437" y="622206"/>
                </a:cubicBezTo>
                <a:cubicBezTo>
                  <a:pt x="4799872" y="607594"/>
                  <a:pt x="4803525" y="597041"/>
                  <a:pt x="4820978" y="591765"/>
                </a:cubicBezTo>
                <a:cubicBezTo>
                  <a:pt x="4846953" y="584053"/>
                  <a:pt x="4850606" y="567007"/>
                  <a:pt x="4834371" y="545495"/>
                </a:cubicBezTo>
                <a:cubicBezTo>
                  <a:pt x="4812454" y="516678"/>
                  <a:pt x="4810831" y="484614"/>
                  <a:pt x="4820571" y="451332"/>
                </a:cubicBezTo>
                <a:cubicBezTo>
                  <a:pt x="4823819" y="439562"/>
                  <a:pt x="4833154" y="432662"/>
                  <a:pt x="4843706" y="426980"/>
                </a:cubicBezTo>
                <a:cubicBezTo>
                  <a:pt x="4868465" y="413180"/>
                  <a:pt x="4872929" y="403439"/>
                  <a:pt x="4869683" y="376246"/>
                </a:cubicBezTo>
                <a:cubicBezTo>
                  <a:pt x="4868465" y="366099"/>
                  <a:pt x="4868059" y="355952"/>
                  <a:pt x="4867247" y="345805"/>
                </a:cubicBezTo>
                <a:cubicBezTo>
                  <a:pt x="4865218" y="323888"/>
                  <a:pt x="4869683" y="308465"/>
                  <a:pt x="4893223" y="297912"/>
                </a:cubicBezTo>
                <a:cubicBezTo>
                  <a:pt x="4928128" y="281677"/>
                  <a:pt x="4952481" y="220796"/>
                  <a:pt x="4934216" y="193196"/>
                </a:cubicBezTo>
                <a:cubicBezTo>
                  <a:pt x="4914735" y="163162"/>
                  <a:pt x="4894035" y="129474"/>
                  <a:pt x="4863594" y="112427"/>
                </a:cubicBezTo>
                <a:cubicBezTo>
                  <a:pt x="4838024" y="98222"/>
                  <a:pt x="4824630" y="74275"/>
                  <a:pt x="4802307" y="59664"/>
                </a:cubicBezTo>
                <a:cubicBezTo>
                  <a:pt x="4794596" y="54387"/>
                  <a:pt x="4790131" y="47893"/>
                  <a:pt x="4777955" y="53170"/>
                </a:cubicBezTo>
                <a:cubicBezTo>
                  <a:pt x="4766185" y="58446"/>
                  <a:pt x="4754008" y="54793"/>
                  <a:pt x="4748326" y="40182"/>
                </a:cubicBezTo>
                <a:cubicBezTo>
                  <a:pt x="4744673" y="30441"/>
                  <a:pt x="4736961" y="27599"/>
                  <a:pt x="4727220" y="24352"/>
                </a:cubicBezTo>
                <a:cubicBezTo>
                  <a:pt x="4710579" y="18670"/>
                  <a:pt x="4695968" y="8117"/>
                  <a:pt x="4680139" y="0"/>
                </a:cubicBezTo>
                <a:cubicBezTo>
                  <a:pt x="4667963" y="0"/>
                  <a:pt x="4655786" y="0"/>
                  <a:pt x="4643610" y="0"/>
                </a:cubicBezTo>
                <a:cubicBezTo>
                  <a:pt x="4622099" y="10553"/>
                  <a:pt x="4599370" y="10553"/>
                  <a:pt x="4576235" y="10553"/>
                </a:cubicBezTo>
                <a:cubicBezTo>
                  <a:pt x="4540924" y="10147"/>
                  <a:pt x="4506019" y="15829"/>
                  <a:pt x="4472331" y="25164"/>
                </a:cubicBezTo>
                <a:cubicBezTo>
                  <a:pt x="4427279" y="37340"/>
                  <a:pt x="4389939" y="65752"/>
                  <a:pt x="4353816" y="93757"/>
                </a:cubicBezTo>
                <a:cubicBezTo>
                  <a:pt x="4324187" y="116486"/>
                  <a:pt x="4296182" y="143274"/>
                  <a:pt x="4277917" y="177367"/>
                </a:cubicBezTo>
                <a:cubicBezTo>
                  <a:pt x="4255188" y="219578"/>
                  <a:pt x="4230430" y="260571"/>
                  <a:pt x="4214601" y="306029"/>
                </a:cubicBezTo>
                <a:cubicBezTo>
                  <a:pt x="4205266" y="332411"/>
                  <a:pt x="4198366" y="336064"/>
                  <a:pt x="4172390" y="326729"/>
                </a:cubicBezTo>
                <a:cubicBezTo>
                  <a:pt x="4132208" y="312523"/>
                  <a:pt x="4089997" y="305218"/>
                  <a:pt x="4049816" y="290606"/>
                </a:cubicBezTo>
                <a:cubicBezTo>
                  <a:pt x="4030334" y="283300"/>
                  <a:pt x="4009228" y="281677"/>
                  <a:pt x="3988529" y="277618"/>
                </a:cubicBezTo>
                <a:cubicBezTo>
                  <a:pt x="3951188" y="270718"/>
                  <a:pt x="3914254" y="278836"/>
                  <a:pt x="3877319" y="278024"/>
                </a:cubicBezTo>
                <a:cubicBezTo>
                  <a:pt x="3859461" y="277618"/>
                  <a:pt x="3842414" y="279648"/>
                  <a:pt x="3825367" y="284924"/>
                </a:cubicBezTo>
                <a:cubicBezTo>
                  <a:pt x="3781127" y="299130"/>
                  <a:pt x="3735263" y="302782"/>
                  <a:pt x="3689399" y="306029"/>
                </a:cubicBezTo>
                <a:cubicBezTo>
                  <a:pt x="3616748" y="311306"/>
                  <a:pt x="3544502" y="321453"/>
                  <a:pt x="3472256" y="330788"/>
                </a:cubicBezTo>
                <a:cubicBezTo>
                  <a:pt x="3411375" y="338499"/>
                  <a:pt x="3350088" y="343776"/>
                  <a:pt x="3290019" y="355952"/>
                </a:cubicBezTo>
                <a:cubicBezTo>
                  <a:pt x="3218991" y="370563"/>
                  <a:pt x="3144310" y="360822"/>
                  <a:pt x="3075311" y="390045"/>
                </a:cubicBezTo>
                <a:cubicBezTo>
                  <a:pt x="3069629" y="392481"/>
                  <a:pt x="3063135" y="391263"/>
                  <a:pt x="3057047" y="391669"/>
                </a:cubicBezTo>
                <a:cubicBezTo>
                  <a:pt x="3050147" y="392075"/>
                  <a:pt x="3042841" y="391263"/>
                  <a:pt x="3037159" y="394916"/>
                </a:cubicBezTo>
                <a:cubicBezTo>
                  <a:pt x="3013618" y="409121"/>
                  <a:pt x="2987236" y="414398"/>
                  <a:pt x="2961260" y="421298"/>
                </a:cubicBezTo>
                <a:cubicBezTo>
                  <a:pt x="2940967" y="426574"/>
                  <a:pt x="2922296" y="436721"/>
                  <a:pt x="2900785" y="437939"/>
                </a:cubicBezTo>
                <a:cubicBezTo>
                  <a:pt x="2895915" y="438344"/>
                  <a:pt x="2891044" y="439968"/>
                  <a:pt x="2887797" y="443621"/>
                </a:cubicBezTo>
                <a:cubicBezTo>
                  <a:pt x="2866692" y="467567"/>
                  <a:pt x="2837063" y="471220"/>
                  <a:pt x="2808652" y="475685"/>
                </a:cubicBezTo>
                <a:cubicBezTo>
                  <a:pt x="2740870" y="485832"/>
                  <a:pt x="2675931" y="506937"/>
                  <a:pt x="2610179" y="523984"/>
                </a:cubicBezTo>
                <a:cubicBezTo>
                  <a:pt x="2550109" y="539407"/>
                  <a:pt x="2490852" y="558889"/>
                  <a:pt x="2440929" y="598665"/>
                </a:cubicBezTo>
                <a:cubicBezTo>
                  <a:pt x="2427535" y="609218"/>
                  <a:pt x="2411706" y="615712"/>
                  <a:pt x="2396689" y="623017"/>
                </a:cubicBezTo>
                <a:cubicBezTo>
                  <a:pt x="2373554" y="633976"/>
                  <a:pt x="2354884" y="650211"/>
                  <a:pt x="2341896" y="672534"/>
                </a:cubicBezTo>
                <a:cubicBezTo>
                  <a:pt x="2336214" y="681869"/>
                  <a:pt x="2329314" y="690393"/>
                  <a:pt x="2320385" y="696075"/>
                </a:cubicBezTo>
                <a:cubicBezTo>
                  <a:pt x="2298467" y="709875"/>
                  <a:pt x="2283450" y="730168"/>
                  <a:pt x="2272085" y="752491"/>
                </a:cubicBezTo>
                <a:cubicBezTo>
                  <a:pt x="2245298" y="803631"/>
                  <a:pt x="2210392" y="850713"/>
                  <a:pt x="2191317" y="905912"/>
                </a:cubicBezTo>
                <a:cubicBezTo>
                  <a:pt x="2189693" y="911188"/>
                  <a:pt x="2184822" y="914841"/>
                  <a:pt x="2182387" y="919306"/>
                </a:cubicBezTo>
                <a:cubicBezTo>
                  <a:pt x="2159252" y="963546"/>
                  <a:pt x="2115824" y="989116"/>
                  <a:pt x="2082948" y="1024427"/>
                </a:cubicBezTo>
                <a:cubicBezTo>
                  <a:pt x="2052101" y="1057709"/>
                  <a:pt x="2013949" y="1084903"/>
                  <a:pt x="1974579" y="1109255"/>
                </a:cubicBezTo>
                <a:cubicBezTo>
                  <a:pt x="1937239" y="1132390"/>
                  <a:pt x="1896246" y="1149031"/>
                  <a:pt x="1860529" y="1175007"/>
                </a:cubicBezTo>
                <a:cubicBezTo>
                  <a:pt x="1841453" y="1188806"/>
                  <a:pt x="1821159" y="1200983"/>
                  <a:pt x="1801677" y="1214376"/>
                </a:cubicBezTo>
                <a:cubicBezTo>
                  <a:pt x="1772860" y="1234264"/>
                  <a:pt x="1742013" y="1250499"/>
                  <a:pt x="1713196" y="1270793"/>
                </a:cubicBezTo>
                <a:cubicBezTo>
                  <a:pt x="1658809" y="1309351"/>
                  <a:pt x="1603610" y="1347503"/>
                  <a:pt x="1548005" y="1384438"/>
                </a:cubicBezTo>
                <a:cubicBezTo>
                  <a:pt x="1505794" y="1412849"/>
                  <a:pt x="1458713" y="1432737"/>
                  <a:pt x="1416908" y="1461554"/>
                </a:cubicBezTo>
                <a:cubicBezTo>
                  <a:pt x="1405949" y="1469266"/>
                  <a:pt x="1392961" y="1475760"/>
                  <a:pt x="1379567" y="1476571"/>
                </a:cubicBezTo>
                <a:cubicBezTo>
                  <a:pt x="1345880" y="1478601"/>
                  <a:pt x="1313004" y="1487936"/>
                  <a:pt x="1279722" y="1491995"/>
                </a:cubicBezTo>
                <a:cubicBezTo>
                  <a:pt x="1199765" y="1502141"/>
                  <a:pt x="1119808" y="1511883"/>
                  <a:pt x="1042286" y="1532988"/>
                </a:cubicBezTo>
                <a:cubicBezTo>
                  <a:pt x="915653" y="1567487"/>
                  <a:pt x="795514" y="1617410"/>
                  <a:pt x="686740" y="1692091"/>
                </a:cubicBezTo>
                <a:cubicBezTo>
                  <a:pt x="667664" y="1705079"/>
                  <a:pt x="646152" y="1713602"/>
                  <a:pt x="625858" y="1724155"/>
                </a:cubicBezTo>
                <a:cubicBezTo>
                  <a:pt x="532507" y="1771642"/>
                  <a:pt x="434692" y="1810200"/>
                  <a:pt x="342558" y="1860123"/>
                </a:cubicBezTo>
                <a:cubicBezTo>
                  <a:pt x="330382" y="1866617"/>
                  <a:pt x="316988" y="1868240"/>
                  <a:pt x="303594" y="1869458"/>
                </a:cubicBezTo>
                <a:cubicBezTo>
                  <a:pt x="271936" y="1872705"/>
                  <a:pt x="239466" y="1869864"/>
                  <a:pt x="209025" y="1877981"/>
                </a:cubicBezTo>
                <a:cubicBezTo>
                  <a:pt x="144897" y="1895028"/>
                  <a:pt x="83204" y="1919380"/>
                  <a:pt x="22729" y="1946980"/>
                </a:cubicBezTo>
                <a:cubicBezTo>
                  <a:pt x="-2841" y="1958750"/>
                  <a:pt x="6900" y="2002991"/>
                  <a:pt x="0" y="2025314"/>
                </a:cubicBezTo>
                <a:cubicBezTo>
                  <a:pt x="0" y="2032213"/>
                  <a:pt x="16235" y="2071177"/>
                  <a:pt x="16235" y="2078077"/>
                </a:cubicBezTo>
                <a:cubicBezTo>
                  <a:pt x="23541" y="2095936"/>
                  <a:pt x="19888" y="2117041"/>
                  <a:pt x="29629" y="2134088"/>
                </a:cubicBezTo>
                <a:cubicBezTo>
                  <a:pt x="53981" y="2177111"/>
                  <a:pt x="77522" y="2220539"/>
                  <a:pt x="120545" y="2249357"/>
                </a:cubicBezTo>
                <a:cubicBezTo>
                  <a:pt x="148550" y="2268027"/>
                  <a:pt x="169250" y="2293191"/>
                  <a:pt x="180614" y="2326067"/>
                </a:cubicBezTo>
                <a:cubicBezTo>
                  <a:pt x="192385" y="2359754"/>
                  <a:pt x="210243" y="2391413"/>
                  <a:pt x="226478" y="2423071"/>
                </a:cubicBezTo>
                <a:cubicBezTo>
                  <a:pt x="249207" y="2467311"/>
                  <a:pt x="280459" y="2503840"/>
                  <a:pt x="325511" y="2527381"/>
                </a:cubicBezTo>
                <a:cubicBezTo>
                  <a:pt x="364475" y="2547674"/>
                  <a:pt x="403845" y="2568374"/>
                  <a:pt x="446056" y="2580550"/>
                </a:cubicBezTo>
                <a:cubicBezTo>
                  <a:pt x="493949" y="2594756"/>
                  <a:pt x="486238" y="2595973"/>
                  <a:pt x="513025" y="2574056"/>
                </a:cubicBezTo>
                <a:cubicBezTo>
                  <a:pt x="532507" y="2558227"/>
                  <a:pt x="543466" y="2537121"/>
                  <a:pt x="557672" y="2517234"/>
                </a:cubicBezTo>
                <a:cubicBezTo>
                  <a:pt x="582836" y="2481923"/>
                  <a:pt x="564571" y="2424694"/>
                  <a:pt x="526013" y="2406024"/>
                </a:cubicBezTo>
                <a:cubicBezTo>
                  <a:pt x="510996" y="2398718"/>
                  <a:pt x="503284" y="2388165"/>
                  <a:pt x="500849" y="2371930"/>
                </a:cubicBezTo>
                <a:cubicBezTo>
                  <a:pt x="492326" y="2314296"/>
                  <a:pt x="488267" y="2256256"/>
                  <a:pt x="481367" y="2198622"/>
                </a:cubicBezTo>
                <a:cubicBezTo>
                  <a:pt x="479744" y="2186040"/>
                  <a:pt x="485426" y="2175487"/>
                  <a:pt x="491920" y="2164529"/>
                </a:cubicBezTo>
                <a:cubicBezTo>
                  <a:pt x="510590" y="2132464"/>
                  <a:pt x="529260" y="2100401"/>
                  <a:pt x="541031" y="2065089"/>
                </a:cubicBezTo>
                <a:cubicBezTo>
                  <a:pt x="545089" y="2052507"/>
                  <a:pt x="552395" y="2043578"/>
                  <a:pt x="564166" y="2038302"/>
                </a:cubicBezTo>
                <a:cubicBezTo>
                  <a:pt x="592983" y="2025314"/>
                  <a:pt x="621394" y="2011108"/>
                  <a:pt x="651023" y="1998932"/>
                </a:cubicBezTo>
                <a:cubicBezTo>
                  <a:pt x="739097" y="1962809"/>
                  <a:pt x="832449" y="1945762"/>
                  <a:pt x="925394" y="1929121"/>
                </a:cubicBezTo>
                <a:cubicBezTo>
                  <a:pt x="990740" y="1917351"/>
                  <a:pt x="1055274" y="1902334"/>
                  <a:pt x="1118184" y="1881634"/>
                </a:cubicBezTo>
                <a:cubicBezTo>
                  <a:pt x="1180283" y="1861340"/>
                  <a:pt x="1241570" y="1836988"/>
                  <a:pt x="1304887" y="1819535"/>
                </a:cubicBezTo>
                <a:cubicBezTo>
                  <a:pt x="1380785" y="1798430"/>
                  <a:pt x="1459525" y="1795589"/>
                  <a:pt x="1537047" y="1783413"/>
                </a:cubicBezTo>
                <a:cubicBezTo>
                  <a:pt x="1581287" y="1776513"/>
                  <a:pt x="1624310" y="1769207"/>
                  <a:pt x="1664897" y="1747695"/>
                </a:cubicBezTo>
                <a:cubicBezTo>
                  <a:pt x="1735519" y="1710761"/>
                  <a:pt x="1808983" y="1679509"/>
                  <a:pt x="1883664" y="1651097"/>
                </a:cubicBezTo>
                <a:cubicBezTo>
                  <a:pt x="1938051" y="1630398"/>
                  <a:pt x="1993250" y="1612133"/>
                  <a:pt x="2046419" y="1588593"/>
                </a:cubicBezTo>
                <a:cubicBezTo>
                  <a:pt x="2064684" y="1580475"/>
                  <a:pt x="2081730" y="1581287"/>
                  <a:pt x="2098777" y="1590622"/>
                </a:cubicBezTo>
                <a:cubicBezTo>
                  <a:pt x="2129218" y="1607669"/>
                  <a:pt x="2162499" y="1617004"/>
                  <a:pt x="2194969" y="1627963"/>
                </a:cubicBezTo>
                <a:cubicBezTo>
                  <a:pt x="2219322" y="1636080"/>
                  <a:pt x="2244486" y="1641356"/>
                  <a:pt x="2269650" y="1646633"/>
                </a:cubicBezTo>
                <a:cubicBezTo>
                  <a:pt x="2318761" y="1656780"/>
                  <a:pt x="2365437" y="1658809"/>
                  <a:pt x="2409271" y="1623092"/>
                </a:cubicBezTo>
                <a:cubicBezTo>
                  <a:pt x="2460817" y="1580881"/>
                  <a:pt x="2522916" y="1552470"/>
                  <a:pt x="2574462" y="1509447"/>
                </a:cubicBezTo>
                <a:cubicBezTo>
                  <a:pt x="2582579" y="1502953"/>
                  <a:pt x="2591914" y="1502547"/>
                  <a:pt x="2601250" y="1507824"/>
                </a:cubicBezTo>
                <a:cubicBezTo>
                  <a:pt x="2614238" y="1515941"/>
                  <a:pt x="2627226" y="1514318"/>
                  <a:pt x="2640214" y="1509447"/>
                </a:cubicBezTo>
                <a:cubicBezTo>
                  <a:pt x="2652796" y="1504983"/>
                  <a:pt x="2664972" y="1499300"/>
                  <a:pt x="2676742" y="1491995"/>
                </a:cubicBezTo>
                <a:cubicBezTo>
                  <a:pt x="2704748" y="1474136"/>
                  <a:pt x="2733159" y="1457089"/>
                  <a:pt x="2761570" y="1440449"/>
                </a:cubicBezTo>
                <a:cubicBezTo>
                  <a:pt x="2777399" y="1431113"/>
                  <a:pt x="2792011" y="1431925"/>
                  <a:pt x="2809057" y="1441666"/>
                </a:cubicBezTo>
                <a:cubicBezTo>
                  <a:pt x="2849645" y="1464801"/>
                  <a:pt x="2888609" y="1490371"/>
                  <a:pt x="2928790" y="1513912"/>
                </a:cubicBezTo>
                <a:cubicBezTo>
                  <a:pt x="2948678" y="1525276"/>
                  <a:pt x="2968972" y="1536235"/>
                  <a:pt x="2988048" y="1548817"/>
                </a:cubicBezTo>
                <a:cubicBezTo>
                  <a:pt x="2993324" y="1552470"/>
                  <a:pt x="3001036" y="1556123"/>
                  <a:pt x="2998195" y="1564240"/>
                </a:cubicBezTo>
                <a:cubicBezTo>
                  <a:pt x="2995760" y="1571140"/>
                  <a:pt x="2988454" y="1570734"/>
                  <a:pt x="2982772" y="1571546"/>
                </a:cubicBezTo>
                <a:cubicBezTo>
                  <a:pt x="2906061" y="1579663"/>
                  <a:pt x="2833004" y="1601581"/>
                  <a:pt x="2760758" y="1627151"/>
                </a:cubicBezTo>
                <a:cubicBezTo>
                  <a:pt x="2658072" y="1664085"/>
                  <a:pt x="2551733" y="1687626"/>
                  <a:pt x="2446206" y="1714414"/>
                </a:cubicBezTo>
                <a:cubicBezTo>
                  <a:pt x="2437682" y="1716443"/>
                  <a:pt x="2428753" y="1718473"/>
                  <a:pt x="2420230" y="1715631"/>
                </a:cubicBezTo>
                <a:cubicBezTo>
                  <a:pt x="2366654" y="1698991"/>
                  <a:pt x="2313485" y="1702644"/>
                  <a:pt x="2260721" y="1718473"/>
                </a:cubicBezTo>
                <a:cubicBezTo>
                  <a:pt x="2212828" y="1732678"/>
                  <a:pt x="2164935" y="1748101"/>
                  <a:pt x="2116636" y="1761089"/>
                </a:cubicBezTo>
                <a:cubicBezTo>
                  <a:pt x="2089848" y="1768395"/>
                  <a:pt x="2071583" y="1783818"/>
                  <a:pt x="2057378" y="1806141"/>
                </a:cubicBezTo>
                <a:cubicBezTo>
                  <a:pt x="2050478" y="1817100"/>
                  <a:pt x="2048043" y="1828059"/>
                  <a:pt x="2051696" y="1840641"/>
                </a:cubicBezTo>
                <a:cubicBezTo>
                  <a:pt x="2086195" y="1955503"/>
                  <a:pt x="2132059" y="2065901"/>
                  <a:pt x="2190505" y="2171023"/>
                </a:cubicBezTo>
                <a:cubicBezTo>
                  <a:pt x="2212828" y="2211204"/>
                  <a:pt x="2241645" y="2248139"/>
                  <a:pt x="2258286" y="2291162"/>
                </a:cubicBezTo>
                <a:cubicBezTo>
                  <a:pt x="2276956" y="2339866"/>
                  <a:pt x="2311455" y="2373554"/>
                  <a:pt x="2352043" y="2402371"/>
                </a:cubicBezTo>
                <a:cubicBezTo>
                  <a:pt x="2378425" y="2421041"/>
                  <a:pt x="2404401" y="2416577"/>
                  <a:pt x="2426318" y="2393442"/>
                </a:cubicBezTo>
                <a:cubicBezTo>
                  <a:pt x="2442147" y="2376801"/>
                  <a:pt x="2447018" y="2357725"/>
                  <a:pt x="2444988" y="2335808"/>
                </a:cubicBezTo>
                <a:cubicBezTo>
                  <a:pt x="2440118" y="2284667"/>
                  <a:pt x="2439306" y="2233122"/>
                  <a:pt x="2431188" y="2182387"/>
                </a:cubicBezTo>
                <a:cubicBezTo>
                  <a:pt x="2426724" y="2155194"/>
                  <a:pt x="2428347" y="2128000"/>
                  <a:pt x="2435653" y="2102024"/>
                </a:cubicBezTo>
                <a:cubicBezTo>
                  <a:pt x="2443365" y="2073613"/>
                  <a:pt x="2449858" y="2044390"/>
                  <a:pt x="2474617" y="2023284"/>
                </a:cubicBezTo>
                <a:cubicBezTo>
                  <a:pt x="2485576" y="2013949"/>
                  <a:pt x="2494911" y="2000961"/>
                  <a:pt x="2496940" y="1985538"/>
                </a:cubicBezTo>
                <a:cubicBezTo>
                  <a:pt x="2500999" y="1953880"/>
                  <a:pt x="2515204" y="1938456"/>
                  <a:pt x="2548892" y="1929933"/>
                </a:cubicBezTo>
                <a:cubicBezTo>
                  <a:pt x="2643867" y="1905175"/>
                  <a:pt x="2740059" y="1894216"/>
                  <a:pt x="2837469" y="1892187"/>
                </a:cubicBezTo>
                <a:cubicBezTo>
                  <a:pt x="2886985" y="1890969"/>
                  <a:pt x="2936502" y="1896246"/>
                  <a:pt x="2985613" y="1890563"/>
                </a:cubicBezTo>
                <a:cubicBezTo>
                  <a:pt x="3086270" y="1878793"/>
                  <a:pt x="3186927" y="1870270"/>
                  <a:pt x="3287989" y="1863370"/>
                </a:cubicBezTo>
                <a:cubicBezTo>
                  <a:pt x="3377688" y="1857282"/>
                  <a:pt x="3451557" y="1819941"/>
                  <a:pt x="3507161" y="1748101"/>
                </a:cubicBezTo>
                <a:cubicBezTo>
                  <a:pt x="3519338" y="1732678"/>
                  <a:pt x="3530702" y="1716849"/>
                  <a:pt x="3537196" y="1697773"/>
                </a:cubicBezTo>
                <a:cubicBezTo>
                  <a:pt x="3552619" y="1653127"/>
                  <a:pt x="3536384" y="1613351"/>
                  <a:pt x="3515685" y="1576011"/>
                </a:cubicBezTo>
                <a:cubicBezTo>
                  <a:pt x="3483215" y="1517159"/>
                  <a:pt x="3439786" y="1466019"/>
                  <a:pt x="3403258" y="1410008"/>
                </a:cubicBezTo>
                <a:cubicBezTo>
                  <a:pt x="3385399" y="1382814"/>
                  <a:pt x="3368353" y="1355215"/>
                  <a:pt x="3346435" y="1331268"/>
                </a:cubicBezTo>
                <a:cubicBezTo>
                  <a:pt x="3342377" y="1326804"/>
                  <a:pt x="3335883" y="1322745"/>
                  <a:pt x="3338724" y="1316251"/>
                </a:cubicBezTo>
                <a:cubicBezTo>
                  <a:pt x="3341565" y="1309351"/>
                  <a:pt x="3349276" y="1311380"/>
                  <a:pt x="3354959" y="1311786"/>
                </a:cubicBezTo>
                <a:cubicBezTo>
                  <a:pt x="3400011" y="1313004"/>
                  <a:pt x="3443439" y="1302045"/>
                  <a:pt x="3486462" y="1290681"/>
                </a:cubicBezTo>
                <a:cubicBezTo>
                  <a:pt x="3532326" y="1278505"/>
                  <a:pt x="3577784" y="1265923"/>
                  <a:pt x="3622836" y="1251717"/>
                </a:cubicBezTo>
                <a:cubicBezTo>
                  <a:pt x="3643941" y="1245223"/>
                  <a:pt x="3651247" y="1250905"/>
                  <a:pt x="3654900" y="1272417"/>
                </a:cubicBezTo>
                <a:cubicBezTo>
                  <a:pt x="3660582" y="1305292"/>
                  <a:pt x="3660176" y="1338574"/>
                  <a:pt x="3657335" y="1371450"/>
                </a:cubicBezTo>
                <a:cubicBezTo>
                  <a:pt x="3653682" y="1411226"/>
                  <a:pt x="3650435" y="1450595"/>
                  <a:pt x="3657741" y="1490371"/>
                </a:cubicBezTo>
                <a:cubicBezTo>
                  <a:pt x="3660582" y="1505388"/>
                  <a:pt x="3665453" y="1521218"/>
                  <a:pt x="3662206" y="1536641"/>
                </a:cubicBezTo>
                <a:cubicBezTo>
                  <a:pt x="3655712" y="1569111"/>
                  <a:pt x="3664235" y="1599551"/>
                  <a:pt x="3670729" y="1630804"/>
                </a:cubicBezTo>
                <a:cubicBezTo>
                  <a:pt x="3700358" y="1775295"/>
                  <a:pt x="3745816" y="1914510"/>
                  <a:pt x="3803044" y="2049666"/>
                </a:cubicBezTo>
                <a:cubicBezTo>
                  <a:pt x="3820091" y="2089442"/>
                  <a:pt x="3846473" y="2124753"/>
                  <a:pt x="3887060" y="2142206"/>
                </a:cubicBezTo>
                <a:cubicBezTo>
                  <a:pt x="3926430" y="2159252"/>
                  <a:pt x="3969858" y="2160064"/>
                  <a:pt x="4012881" y="2157629"/>
                </a:cubicBezTo>
                <a:cubicBezTo>
                  <a:pt x="4040481" y="2156005"/>
                  <a:pt x="4068486" y="2152758"/>
                  <a:pt x="4095679" y="2160470"/>
                </a:cubicBezTo>
                <a:cubicBezTo>
                  <a:pt x="4122061" y="2167776"/>
                  <a:pt x="4148443" y="2169399"/>
                  <a:pt x="4176043" y="2164123"/>
                </a:cubicBezTo>
                <a:cubicBezTo>
                  <a:pt x="4190248" y="2161282"/>
                  <a:pt x="4200395" y="2157223"/>
                  <a:pt x="4202019" y="2141394"/>
                </a:cubicBezTo>
                <a:cubicBezTo>
                  <a:pt x="4203236" y="2129624"/>
                  <a:pt x="4210542" y="2125565"/>
                  <a:pt x="4221906" y="2126376"/>
                </a:cubicBezTo>
                <a:cubicBezTo>
                  <a:pt x="4235301" y="2127594"/>
                  <a:pt x="4249100" y="2128000"/>
                  <a:pt x="4262494" y="2127188"/>
                </a:cubicBezTo>
                <a:cubicBezTo>
                  <a:pt x="4285223" y="2125971"/>
                  <a:pt x="4299023" y="2136117"/>
                  <a:pt x="4308764" y="2156005"/>
                </a:cubicBezTo>
                <a:cubicBezTo>
                  <a:pt x="4331493" y="2203087"/>
                  <a:pt x="4352193" y="2250574"/>
                  <a:pt x="4369645" y="2299685"/>
                </a:cubicBezTo>
                <a:cubicBezTo>
                  <a:pt x="4403738" y="2395877"/>
                  <a:pt x="4437020" y="2492475"/>
                  <a:pt x="4483696" y="2583797"/>
                </a:cubicBezTo>
                <a:cubicBezTo>
                  <a:pt x="4508860" y="2633719"/>
                  <a:pt x="4546606" y="2663348"/>
                  <a:pt x="4603835" y="2665378"/>
                </a:cubicBezTo>
                <a:cubicBezTo>
                  <a:pt x="4611546" y="2665784"/>
                  <a:pt x="4620070" y="2665378"/>
                  <a:pt x="4627375" y="2669031"/>
                </a:cubicBezTo>
                <a:cubicBezTo>
                  <a:pt x="4687039" y="2669031"/>
                  <a:pt x="4746297" y="2669031"/>
                  <a:pt x="4805960" y="2669031"/>
                </a:cubicBezTo>
                <a:cubicBezTo>
                  <a:pt x="4842489" y="2664566"/>
                  <a:pt x="4879017" y="2662537"/>
                  <a:pt x="4915546" y="2661319"/>
                </a:cubicBezTo>
                <a:cubicBezTo>
                  <a:pt x="4980486" y="2659290"/>
                  <a:pt x="5045426" y="2667001"/>
                  <a:pt x="5110366" y="2662942"/>
                </a:cubicBezTo>
                <a:cubicBezTo>
                  <a:pt x="5124977" y="2662131"/>
                  <a:pt x="5133501" y="2657260"/>
                  <a:pt x="5138371" y="2644678"/>
                </a:cubicBezTo>
                <a:cubicBezTo>
                  <a:pt x="5138371" y="2641837"/>
                  <a:pt x="5138371" y="2639402"/>
                  <a:pt x="5138371" y="2636561"/>
                </a:cubicBezTo>
                <a:cubicBezTo>
                  <a:pt x="5131472" y="2629255"/>
                  <a:pt x="5122948" y="2626008"/>
                  <a:pt x="5112395" y="2624384"/>
                </a:cubicBezTo>
                <a:close/>
                <a:moveTo>
                  <a:pt x="4256812" y="2045607"/>
                </a:moveTo>
                <a:cubicBezTo>
                  <a:pt x="4197148" y="2040331"/>
                  <a:pt x="4136673" y="2039113"/>
                  <a:pt x="4077821" y="2024908"/>
                </a:cubicBezTo>
                <a:cubicBezTo>
                  <a:pt x="4062804" y="2021255"/>
                  <a:pt x="4046975" y="2021661"/>
                  <a:pt x="4031551" y="2021255"/>
                </a:cubicBezTo>
                <a:cubicBezTo>
                  <a:pt x="4009228" y="2020443"/>
                  <a:pt x="3986905" y="2021255"/>
                  <a:pt x="3964582" y="2020037"/>
                </a:cubicBezTo>
                <a:cubicBezTo>
                  <a:pt x="3932924" y="2018414"/>
                  <a:pt x="3918718" y="2005832"/>
                  <a:pt x="3911818" y="1974985"/>
                </a:cubicBezTo>
                <a:cubicBezTo>
                  <a:pt x="3895583" y="1899493"/>
                  <a:pt x="3883813" y="1823594"/>
                  <a:pt x="3887060" y="1746072"/>
                </a:cubicBezTo>
                <a:cubicBezTo>
                  <a:pt x="3888278" y="1718473"/>
                  <a:pt x="3887060" y="1690467"/>
                  <a:pt x="3887060" y="1662868"/>
                </a:cubicBezTo>
                <a:cubicBezTo>
                  <a:pt x="3887466" y="1662868"/>
                  <a:pt x="3887466" y="1662868"/>
                  <a:pt x="3887872" y="1662868"/>
                </a:cubicBezTo>
                <a:cubicBezTo>
                  <a:pt x="3887872" y="1623092"/>
                  <a:pt x="3887466" y="1582911"/>
                  <a:pt x="3887872" y="1543135"/>
                </a:cubicBezTo>
                <a:cubicBezTo>
                  <a:pt x="3888683" y="1497677"/>
                  <a:pt x="3885437" y="1452625"/>
                  <a:pt x="3873666" y="1408790"/>
                </a:cubicBezTo>
                <a:cubicBezTo>
                  <a:pt x="3865143" y="1377538"/>
                  <a:pt x="3871637" y="1346692"/>
                  <a:pt x="3880566" y="1317063"/>
                </a:cubicBezTo>
                <a:cubicBezTo>
                  <a:pt x="3888683" y="1291087"/>
                  <a:pt x="3887060" y="1265111"/>
                  <a:pt x="3888683" y="1239135"/>
                </a:cubicBezTo>
                <a:cubicBezTo>
                  <a:pt x="3889901" y="1218841"/>
                  <a:pt x="3891119" y="1198547"/>
                  <a:pt x="3891119" y="1178254"/>
                </a:cubicBezTo>
                <a:cubicBezTo>
                  <a:pt x="3891119" y="1157148"/>
                  <a:pt x="3904513" y="1147813"/>
                  <a:pt x="3920748" y="1139290"/>
                </a:cubicBezTo>
                <a:cubicBezTo>
                  <a:pt x="3967423" y="1114937"/>
                  <a:pt x="4018563" y="1098296"/>
                  <a:pt x="4058745" y="1061768"/>
                </a:cubicBezTo>
                <a:cubicBezTo>
                  <a:pt x="4073762" y="1048374"/>
                  <a:pt x="4079039" y="1049997"/>
                  <a:pt x="4083097" y="1070697"/>
                </a:cubicBezTo>
                <a:cubicBezTo>
                  <a:pt x="4098927" y="1150248"/>
                  <a:pt x="4112320" y="1230206"/>
                  <a:pt x="4120438" y="1310975"/>
                </a:cubicBezTo>
                <a:cubicBezTo>
                  <a:pt x="4124091" y="1348315"/>
                  <a:pt x="4134644" y="1385250"/>
                  <a:pt x="4143979" y="1421778"/>
                </a:cubicBezTo>
                <a:cubicBezTo>
                  <a:pt x="4152096" y="1454248"/>
                  <a:pt x="4156561" y="1487124"/>
                  <a:pt x="4152908" y="1520000"/>
                </a:cubicBezTo>
                <a:cubicBezTo>
                  <a:pt x="4143573" y="1608886"/>
                  <a:pt x="4159402" y="1693308"/>
                  <a:pt x="4189843" y="1776107"/>
                </a:cubicBezTo>
                <a:cubicBezTo>
                  <a:pt x="4214195" y="1842670"/>
                  <a:pt x="4223530" y="1913698"/>
                  <a:pt x="4251941" y="1979450"/>
                </a:cubicBezTo>
                <a:cubicBezTo>
                  <a:pt x="4258435" y="1994467"/>
                  <a:pt x="4264118" y="2009485"/>
                  <a:pt x="4269800" y="2024502"/>
                </a:cubicBezTo>
                <a:cubicBezTo>
                  <a:pt x="4277106" y="2040331"/>
                  <a:pt x="4273047" y="2047231"/>
                  <a:pt x="4256812" y="2045607"/>
                </a:cubicBezTo>
                <a:close/>
              </a:path>
            </a:pathLst>
          </a:custGeom>
          <a:solidFill>
            <a:schemeClr val="accent4"/>
          </a:solidFill>
          <a:ln w="40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F47758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E113E9-8B7B-4E99-BA7F-558DEDA315DF}"/>
              </a:ext>
            </a:extLst>
          </p:cNvPr>
          <p:cNvGrpSpPr/>
          <p:nvPr/>
        </p:nvGrpSpPr>
        <p:grpSpPr>
          <a:xfrm>
            <a:off x="8405426" y="3296189"/>
            <a:ext cx="3348000" cy="1074409"/>
            <a:chOff x="5076057" y="1240057"/>
            <a:chExt cx="2137127" cy="4646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6E6BB9-5E13-4FCF-975C-49FF63029D2F}"/>
              </a:ext>
            </a:extLst>
          </p:cNvPr>
          <p:cNvGrpSpPr/>
          <p:nvPr/>
        </p:nvGrpSpPr>
        <p:grpSpPr>
          <a:xfrm>
            <a:off x="8484134" y="4909437"/>
            <a:ext cx="3348000" cy="1074409"/>
            <a:chOff x="5076057" y="1240057"/>
            <a:chExt cx="2137127" cy="4646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BD4201-F9F3-4B3D-879B-811FD91BB449}"/>
              </a:ext>
            </a:extLst>
          </p:cNvPr>
          <p:cNvGrpSpPr/>
          <p:nvPr/>
        </p:nvGrpSpPr>
        <p:grpSpPr>
          <a:xfrm>
            <a:off x="397530" y="4909437"/>
            <a:ext cx="3348000" cy="1074409"/>
            <a:chOff x="5076057" y="1240057"/>
            <a:chExt cx="2137127" cy="4646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954C91-B58F-4B4C-912B-E56B6876FF1E}"/>
              </a:ext>
            </a:extLst>
          </p:cNvPr>
          <p:cNvGrpSpPr/>
          <p:nvPr/>
        </p:nvGrpSpPr>
        <p:grpSpPr>
          <a:xfrm>
            <a:off x="344930" y="3296189"/>
            <a:ext cx="3348000" cy="1074409"/>
            <a:chOff x="5076057" y="1240057"/>
            <a:chExt cx="2137127" cy="464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822638" y="1682940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456" y="3148417"/>
            <a:ext cx="3678750" cy="30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2">
            <a:extLst>
              <a:ext uri="{FF2B5EF4-FFF2-40B4-BE49-F238E27FC236}">
                <a16:creationId xmlns:a16="http://schemas.microsoft.com/office/drawing/2014/main" xmlns="" id="{E51EB3D3-B455-40F0-9A41-63094832294E}"/>
              </a:ext>
            </a:extLst>
          </p:cNvPr>
          <p:cNvGrpSpPr/>
          <p:nvPr/>
        </p:nvGrpSpPr>
        <p:grpSpPr>
          <a:xfrm>
            <a:off x="5315198" y="5157675"/>
            <a:ext cx="2577675" cy="786525"/>
            <a:chOff x="1346041" y="4916856"/>
            <a:chExt cx="3677214" cy="1122027"/>
          </a:xfrm>
          <a:solidFill>
            <a:schemeClr val="accent2"/>
          </a:solidFill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xmlns="" id="{6E3E526B-1774-443D-BC7E-628E1228C1A5}"/>
                </a:ext>
              </a:extLst>
            </p:cNvPr>
            <p:cNvSpPr/>
            <p:nvPr/>
          </p:nvSpPr>
          <p:spPr>
            <a:xfrm>
              <a:off x="1346041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xmlns="" id="{92706218-68BE-40CC-A38A-3E79DB2D953D}"/>
                </a:ext>
              </a:extLst>
            </p:cNvPr>
            <p:cNvSpPr/>
            <p:nvPr/>
          </p:nvSpPr>
          <p:spPr>
            <a:xfrm>
              <a:off x="2158841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xmlns="" id="{79321B47-CE9B-4413-8D1E-81B39ED17386}"/>
                </a:ext>
              </a:extLst>
            </p:cNvPr>
            <p:cNvSpPr/>
            <p:nvPr/>
          </p:nvSpPr>
          <p:spPr>
            <a:xfrm>
              <a:off x="2971640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xmlns="" id="{27A170C9-27EB-471F-84DF-D5798A4EA293}"/>
                </a:ext>
              </a:extLst>
            </p:cNvPr>
            <p:cNvSpPr/>
            <p:nvPr/>
          </p:nvSpPr>
          <p:spPr>
            <a:xfrm>
              <a:off x="3784440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xmlns="" id="{F4392634-014D-4EC4-ABC6-94131B34C06B}"/>
                </a:ext>
              </a:extLst>
            </p:cNvPr>
            <p:cNvSpPr/>
            <p:nvPr/>
          </p:nvSpPr>
          <p:spPr>
            <a:xfrm>
              <a:off x="4597236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1" name="그룹 1">
            <a:extLst>
              <a:ext uri="{FF2B5EF4-FFF2-40B4-BE49-F238E27FC236}">
                <a16:creationId xmlns:a16="http://schemas.microsoft.com/office/drawing/2014/main" xmlns="" id="{4483B123-B4B7-4526-9C02-359F6C449919}"/>
              </a:ext>
            </a:extLst>
          </p:cNvPr>
          <p:cNvGrpSpPr/>
          <p:nvPr/>
        </p:nvGrpSpPr>
        <p:grpSpPr>
          <a:xfrm>
            <a:off x="5280161" y="4290377"/>
            <a:ext cx="2647749" cy="786525"/>
            <a:chOff x="1296059" y="3679602"/>
            <a:chExt cx="3777179" cy="1122027"/>
          </a:xfrm>
          <a:solidFill>
            <a:schemeClr val="accent1"/>
          </a:solidFill>
        </p:grpSpPr>
        <p:sp>
          <p:nvSpPr>
            <p:cNvPr id="12" name="Round Same Side Corner Rectangle 20">
              <a:extLst>
                <a:ext uri="{FF2B5EF4-FFF2-40B4-BE49-F238E27FC236}">
                  <a16:creationId xmlns:a16="http://schemas.microsoft.com/office/drawing/2014/main" xmlns="" id="{0AAAD62E-C022-4816-BEB7-0B2C262489E5}"/>
                </a:ext>
              </a:extLst>
            </p:cNvPr>
            <p:cNvSpPr/>
            <p:nvPr/>
          </p:nvSpPr>
          <p:spPr>
            <a:xfrm rot="10800000">
              <a:off x="1296059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20">
              <a:extLst>
                <a:ext uri="{FF2B5EF4-FFF2-40B4-BE49-F238E27FC236}">
                  <a16:creationId xmlns:a16="http://schemas.microsoft.com/office/drawing/2014/main" xmlns="" id="{C3C6451B-0885-4282-BFB5-A7BB83786F2F}"/>
                </a:ext>
              </a:extLst>
            </p:cNvPr>
            <p:cNvSpPr/>
            <p:nvPr/>
          </p:nvSpPr>
          <p:spPr>
            <a:xfrm rot="10800000">
              <a:off x="2108859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20">
              <a:extLst>
                <a:ext uri="{FF2B5EF4-FFF2-40B4-BE49-F238E27FC236}">
                  <a16:creationId xmlns:a16="http://schemas.microsoft.com/office/drawing/2014/main" xmlns="" id="{553E1988-1217-45B3-BD35-3AE0BC0A1CCD}"/>
                </a:ext>
              </a:extLst>
            </p:cNvPr>
            <p:cNvSpPr/>
            <p:nvPr/>
          </p:nvSpPr>
          <p:spPr>
            <a:xfrm rot="10800000">
              <a:off x="2921658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20">
              <a:extLst>
                <a:ext uri="{FF2B5EF4-FFF2-40B4-BE49-F238E27FC236}">
                  <a16:creationId xmlns:a16="http://schemas.microsoft.com/office/drawing/2014/main" xmlns="" id="{16FFC0CD-4E9A-424C-80EF-2DFC2FD27A55}"/>
                </a:ext>
              </a:extLst>
            </p:cNvPr>
            <p:cNvSpPr/>
            <p:nvPr/>
          </p:nvSpPr>
          <p:spPr>
            <a:xfrm rot="10800000">
              <a:off x="3734456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20">
              <a:extLst>
                <a:ext uri="{FF2B5EF4-FFF2-40B4-BE49-F238E27FC236}">
                  <a16:creationId xmlns:a16="http://schemas.microsoft.com/office/drawing/2014/main" xmlns="" id="{1E4A67DE-F860-491F-9D86-B3BD0E61F07E}"/>
                </a:ext>
              </a:extLst>
            </p:cNvPr>
            <p:cNvSpPr/>
            <p:nvPr/>
          </p:nvSpPr>
          <p:spPr>
            <a:xfrm rot="10800000">
              <a:off x="4547254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2BB55FB-AA15-40AE-926B-E22DBB0024D3}"/>
              </a:ext>
            </a:extLst>
          </p:cNvPr>
          <p:cNvGrpSpPr/>
          <p:nvPr/>
        </p:nvGrpSpPr>
        <p:grpSpPr>
          <a:xfrm>
            <a:off x="688154" y="3948937"/>
            <a:ext cx="4487232" cy="1127966"/>
            <a:chOff x="3501215" y="2000094"/>
            <a:chExt cx="4031191" cy="1127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B91878B-D656-4F43-9C4F-88E9095656BE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18AD401-7CC7-4904-95EB-D9FE2A5DADD6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20295D0-F0C6-419C-80CD-C2F0D51DB44F}"/>
              </a:ext>
            </a:extLst>
          </p:cNvPr>
          <p:cNvGrpSpPr/>
          <p:nvPr/>
        </p:nvGrpSpPr>
        <p:grpSpPr>
          <a:xfrm>
            <a:off x="772508" y="5231832"/>
            <a:ext cx="1761331" cy="758741"/>
            <a:chOff x="203895" y="3409836"/>
            <a:chExt cx="1761331" cy="7587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EB45721-FD35-4C19-A474-E4DCAF9C4A61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88642D0-146D-44D3-A75D-20BB4B734FF6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D5E370E-3CA8-4F61-AABB-F99811018DE1}"/>
              </a:ext>
            </a:extLst>
          </p:cNvPr>
          <p:cNvGrpSpPr/>
          <p:nvPr/>
        </p:nvGrpSpPr>
        <p:grpSpPr>
          <a:xfrm>
            <a:off x="3041219" y="5231832"/>
            <a:ext cx="1761331" cy="758741"/>
            <a:chOff x="203895" y="3409836"/>
            <a:chExt cx="1761331" cy="7587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94762FD-3293-4F0D-BE42-42FA178D4EC4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D527073-F8D8-4AA0-9E66-FB2A90CFEBFE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538493E-BB01-4F23-AF02-54F653562737}"/>
              </a:ext>
            </a:extLst>
          </p:cNvPr>
          <p:cNvSpPr txBox="1"/>
          <p:nvPr/>
        </p:nvSpPr>
        <p:spPr>
          <a:xfrm>
            <a:off x="659217" y="1775393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65%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6E9C56D-5B16-40EB-A6F4-DBD56F0313A6}"/>
              </a:ext>
            </a:extLst>
          </p:cNvPr>
          <p:cNvGrpSpPr/>
          <p:nvPr/>
        </p:nvGrpSpPr>
        <p:grpSpPr>
          <a:xfrm>
            <a:off x="2211549" y="1726951"/>
            <a:ext cx="1377983" cy="927880"/>
            <a:chOff x="323529" y="1876742"/>
            <a:chExt cx="2664296" cy="9278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F81ECD8-7BB7-4433-965B-3620E7CC8E96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5358CAC-13FE-4E97-892E-C41E17A6F79F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3721347-B837-4BBF-8052-F23DD5F6DDFC}"/>
              </a:ext>
            </a:extLst>
          </p:cNvPr>
          <p:cNvSpPr txBox="1"/>
          <p:nvPr/>
        </p:nvSpPr>
        <p:spPr>
          <a:xfrm>
            <a:off x="6351898" y="2948135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1620E84-396B-4FEA-A3D3-E30FEF0E7011}"/>
              </a:ext>
            </a:extLst>
          </p:cNvPr>
          <p:cNvGrpSpPr/>
          <p:nvPr/>
        </p:nvGrpSpPr>
        <p:grpSpPr>
          <a:xfrm>
            <a:off x="5045485" y="2899693"/>
            <a:ext cx="1377983" cy="927880"/>
            <a:chOff x="323529" y="1876742"/>
            <a:chExt cx="2664296" cy="92788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E94D162-AE05-4ACE-896D-F77F166CAC2F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5C36DDA-40BD-4508-8B5E-03EC32C311D9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56D71D1-07D5-4A5F-930D-E5447C75CC0F}"/>
              </a:ext>
            </a:extLst>
          </p:cNvPr>
          <p:cNvSpPr txBox="1"/>
          <p:nvPr/>
        </p:nvSpPr>
        <p:spPr>
          <a:xfrm>
            <a:off x="4330320" y="177539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C4CE983-F17B-4FCD-81AA-46BEB347D9B7}"/>
              </a:ext>
            </a:extLst>
          </p:cNvPr>
          <p:cNvSpPr txBox="1"/>
          <p:nvPr/>
        </p:nvSpPr>
        <p:spPr>
          <a:xfrm>
            <a:off x="1347668" y="2948134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855" y="1760745"/>
            <a:ext cx="3704272" cy="369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AFF87DC-8074-4C18-9A58-248255CC1572}"/>
              </a:ext>
            </a:extLst>
          </p:cNvPr>
          <p:cNvGrpSpPr/>
          <p:nvPr/>
        </p:nvGrpSpPr>
        <p:grpSpPr>
          <a:xfrm>
            <a:off x="4477507" y="2087218"/>
            <a:ext cx="3236986" cy="3032324"/>
            <a:chOff x="4477508" y="2479943"/>
            <a:chExt cx="3236986" cy="30323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87F073F6-CB05-4C70-ADC8-BF1360DD82A4}"/>
                </a:ext>
              </a:extLst>
            </p:cNvPr>
            <p:cNvSpPr/>
            <p:nvPr/>
          </p:nvSpPr>
          <p:spPr>
            <a:xfrm>
              <a:off x="5085731" y="2479943"/>
              <a:ext cx="2020538" cy="1216446"/>
            </a:xfrm>
            <a:custGeom>
              <a:avLst/>
              <a:gdLst>
                <a:gd name="connsiteX0" fmla="*/ 933450 w 1866900"/>
                <a:gd name="connsiteY0" fmla="*/ 1125855 h 1123950"/>
                <a:gd name="connsiteX1" fmla="*/ 1490663 w 1866900"/>
                <a:gd name="connsiteY1" fmla="*/ 942975 h 1123950"/>
                <a:gd name="connsiteX2" fmla="*/ 1863090 w 1866900"/>
                <a:gd name="connsiteY2" fmla="*/ 1019175 h 1123950"/>
                <a:gd name="connsiteX3" fmla="*/ 1866900 w 1866900"/>
                <a:gd name="connsiteY3" fmla="*/ 938213 h 1123950"/>
                <a:gd name="connsiteX4" fmla="*/ 933450 w 1866900"/>
                <a:gd name="connsiteY4" fmla="*/ 0 h 1123950"/>
                <a:gd name="connsiteX5" fmla="*/ 0 w 1866900"/>
                <a:gd name="connsiteY5" fmla="*/ 938213 h 1123950"/>
                <a:gd name="connsiteX6" fmla="*/ 3810 w 1866900"/>
                <a:gd name="connsiteY6" fmla="*/ 1019175 h 1123950"/>
                <a:gd name="connsiteX7" fmla="*/ 376238 w 1866900"/>
                <a:gd name="connsiteY7" fmla="*/ 942975 h 1123950"/>
                <a:gd name="connsiteX8" fmla="*/ 933450 w 1866900"/>
                <a:gd name="connsiteY8" fmla="*/ 1125855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6900" h="1123950">
                  <a:moveTo>
                    <a:pt x="933450" y="1125855"/>
                  </a:moveTo>
                  <a:cubicBezTo>
                    <a:pt x="1089660" y="1011555"/>
                    <a:pt x="1282065" y="942975"/>
                    <a:pt x="1490663" y="942975"/>
                  </a:cubicBezTo>
                  <a:cubicBezTo>
                    <a:pt x="1623060" y="942975"/>
                    <a:pt x="1748790" y="970598"/>
                    <a:pt x="1863090" y="1019175"/>
                  </a:cubicBezTo>
                  <a:cubicBezTo>
                    <a:pt x="1864995" y="992505"/>
                    <a:pt x="1866900" y="964883"/>
                    <a:pt x="1866900" y="938213"/>
                  </a:cubicBezTo>
                  <a:cubicBezTo>
                    <a:pt x="1866900" y="420053"/>
                    <a:pt x="1448753" y="0"/>
                    <a:pt x="933450" y="0"/>
                  </a:cubicBezTo>
                  <a:cubicBezTo>
                    <a:pt x="418148" y="0"/>
                    <a:pt x="0" y="420053"/>
                    <a:pt x="0" y="938213"/>
                  </a:cubicBezTo>
                  <a:cubicBezTo>
                    <a:pt x="0" y="965835"/>
                    <a:pt x="952" y="992505"/>
                    <a:pt x="3810" y="1019175"/>
                  </a:cubicBezTo>
                  <a:cubicBezTo>
                    <a:pt x="118110" y="969645"/>
                    <a:pt x="243840" y="942975"/>
                    <a:pt x="376238" y="942975"/>
                  </a:cubicBezTo>
                  <a:cubicBezTo>
                    <a:pt x="584835" y="942975"/>
                    <a:pt x="777240" y="1010603"/>
                    <a:pt x="933450" y="1125855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8183205B-6CC2-4F1C-88D7-31D8AD7A3A79}"/>
                </a:ext>
              </a:extLst>
            </p:cNvPr>
            <p:cNvSpPr/>
            <p:nvPr/>
          </p:nvSpPr>
          <p:spPr>
            <a:xfrm>
              <a:off x="4477508" y="3574200"/>
              <a:ext cx="1618493" cy="1938067"/>
            </a:xfrm>
            <a:custGeom>
              <a:avLst/>
              <a:gdLst>
                <a:gd name="connsiteX0" fmla="*/ 1114425 w 1495425"/>
                <a:gd name="connsiteY0" fmla="*/ 857250 h 1790700"/>
                <a:gd name="connsiteX1" fmla="*/ 1118235 w 1495425"/>
                <a:gd name="connsiteY1" fmla="*/ 777240 h 1790700"/>
                <a:gd name="connsiteX2" fmla="*/ 565785 w 1495425"/>
                <a:gd name="connsiteY2" fmla="*/ 0 h 1790700"/>
                <a:gd name="connsiteX3" fmla="*/ 0 w 1495425"/>
                <a:gd name="connsiteY3" fmla="*/ 857250 h 1790700"/>
                <a:gd name="connsiteX4" fmla="*/ 938213 w 1495425"/>
                <a:gd name="connsiteY4" fmla="*/ 1790700 h 1790700"/>
                <a:gd name="connsiteX5" fmla="*/ 1495425 w 1495425"/>
                <a:gd name="connsiteY5" fmla="*/ 1607820 h 1790700"/>
                <a:gd name="connsiteX6" fmla="*/ 1114425 w 1495425"/>
                <a:gd name="connsiteY6" fmla="*/ 85725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1114425" y="857250"/>
                  </a:moveTo>
                  <a:cubicBezTo>
                    <a:pt x="1114425" y="830580"/>
                    <a:pt x="1115378" y="803910"/>
                    <a:pt x="1118235" y="777240"/>
                  </a:cubicBezTo>
                  <a:cubicBezTo>
                    <a:pt x="814388" y="641985"/>
                    <a:pt x="595313" y="348615"/>
                    <a:pt x="565785" y="0"/>
                  </a:cubicBezTo>
                  <a:cubicBezTo>
                    <a:pt x="233363" y="143827"/>
                    <a:pt x="0" y="473392"/>
                    <a:pt x="0" y="857250"/>
                  </a:cubicBezTo>
                  <a:cubicBezTo>
                    <a:pt x="0" y="1372553"/>
                    <a:pt x="420053" y="1790700"/>
                    <a:pt x="938213" y="1790700"/>
                  </a:cubicBezTo>
                  <a:cubicBezTo>
                    <a:pt x="1146810" y="1790700"/>
                    <a:pt x="1339215" y="1723073"/>
                    <a:pt x="1495425" y="1607820"/>
                  </a:cubicBezTo>
                  <a:cubicBezTo>
                    <a:pt x="1263968" y="1438275"/>
                    <a:pt x="1114425" y="1164908"/>
                    <a:pt x="1114425" y="85725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C8CAC66-A490-44ED-B26A-B75B79FBC92A}"/>
                </a:ext>
              </a:extLst>
            </p:cNvPr>
            <p:cNvSpPr/>
            <p:nvPr/>
          </p:nvSpPr>
          <p:spPr>
            <a:xfrm>
              <a:off x="6096001" y="3574200"/>
              <a:ext cx="1618493" cy="1938067"/>
            </a:xfrm>
            <a:custGeom>
              <a:avLst/>
              <a:gdLst>
                <a:gd name="connsiteX0" fmla="*/ 929640 w 1495425"/>
                <a:gd name="connsiteY0" fmla="*/ 0 h 1790700"/>
                <a:gd name="connsiteX1" fmla="*/ 377190 w 1495425"/>
                <a:gd name="connsiteY1" fmla="*/ 777240 h 1790700"/>
                <a:gd name="connsiteX2" fmla="*/ 381000 w 1495425"/>
                <a:gd name="connsiteY2" fmla="*/ 857250 h 1790700"/>
                <a:gd name="connsiteX3" fmla="*/ 0 w 1495425"/>
                <a:gd name="connsiteY3" fmla="*/ 1607820 h 1790700"/>
                <a:gd name="connsiteX4" fmla="*/ 557213 w 1495425"/>
                <a:gd name="connsiteY4" fmla="*/ 1790700 h 1790700"/>
                <a:gd name="connsiteX5" fmla="*/ 1495425 w 1495425"/>
                <a:gd name="connsiteY5" fmla="*/ 857250 h 1790700"/>
                <a:gd name="connsiteX6" fmla="*/ 929640 w 1495425"/>
                <a:gd name="connsiteY6" fmla="*/ 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929640" y="0"/>
                  </a:moveTo>
                  <a:cubicBezTo>
                    <a:pt x="900113" y="347663"/>
                    <a:pt x="681038" y="641985"/>
                    <a:pt x="377190" y="777240"/>
                  </a:cubicBezTo>
                  <a:cubicBezTo>
                    <a:pt x="379095" y="803910"/>
                    <a:pt x="381000" y="830580"/>
                    <a:pt x="381000" y="857250"/>
                  </a:cubicBezTo>
                  <a:cubicBezTo>
                    <a:pt x="381000" y="1164908"/>
                    <a:pt x="231458" y="1438275"/>
                    <a:pt x="0" y="1607820"/>
                  </a:cubicBezTo>
                  <a:cubicBezTo>
                    <a:pt x="156210" y="1722120"/>
                    <a:pt x="348615" y="1790700"/>
                    <a:pt x="557213" y="1790700"/>
                  </a:cubicBezTo>
                  <a:cubicBezTo>
                    <a:pt x="1075373" y="1790700"/>
                    <a:pt x="1495425" y="1372553"/>
                    <a:pt x="1495425" y="857250"/>
                  </a:cubicBezTo>
                  <a:cubicBezTo>
                    <a:pt x="1495425" y="473392"/>
                    <a:pt x="1262063" y="143827"/>
                    <a:pt x="929640" y="0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27A5926-9A22-48A0-8EC7-CB41CD8A57CA}"/>
                </a:ext>
              </a:extLst>
            </p:cNvPr>
            <p:cNvGrpSpPr/>
            <p:nvPr/>
          </p:nvGrpSpPr>
          <p:grpSpPr>
            <a:xfrm>
              <a:off x="5088823" y="3500521"/>
              <a:ext cx="2007138" cy="1820545"/>
              <a:chOff x="5088823" y="3500521"/>
              <a:chExt cx="2007138" cy="1820545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D3DBD43C-F087-4766-98EC-FE0EF09AE0E9}"/>
                  </a:ext>
                </a:extLst>
              </p:cNvPr>
              <p:cNvSpPr/>
              <p:nvPr/>
            </p:nvSpPr>
            <p:spPr>
              <a:xfrm>
                <a:off x="5088823" y="3500521"/>
                <a:ext cx="999960" cy="917489"/>
              </a:xfrm>
              <a:custGeom>
                <a:avLst/>
                <a:gdLst>
                  <a:gd name="connsiteX0" fmla="*/ 552450 w 923925"/>
                  <a:gd name="connsiteY0" fmla="*/ 853440 h 847725"/>
                  <a:gd name="connsiteX1" fmla="*/ 929640 w 923925"/>
                  <a:gd name="connsiteY1" fmla="*/ 182880 h 847725"/>
                  <a:gd name="connsiteX2" fmla="*/ 372428 w 923925"/>
                  <a:gd name="connsiteY2" fmla="*/ 0 h 847725"/>
                  <a:gd name="connsiteX3" fmla="*/ 0 w 923925"/>
                  <a:gd name="connsiteY3" fmla="*/ 76200 h 847725"/>
                  <a:gd name="connsiteX4" fmla="*/ 552450 w 923925"/>
                  <a:gd name="connsiteY4" fmla="*/ 85344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552450" y="853440"/>
                    </a:moveTo>
                    <a:cubicBezTo>
                      <a:pt x="576263" y="578168"/>
                      <a:pt x="719138" y="337185"/>
                      <a:pt x="929640" y="182880"/>
                    </a:cubicBezTo>
                    <a:cubicBezTo>
                      <a:pt x="773430" y="68580"/>
                      <a:pt x="581025" y="0"/>
                      <a:pt x="372428" y="0"/>
                    </a:cubicBezTo>
                    <a:cubicBezTo>
                      <a:pt x="240030" y="0"/>
                      <a:pt x="114300" y="27623"/>
                      <a:pt x="0" y="76200"/>
                    </a:cubicBezTo>
                    <a:cubicBezTo>
                      <a:pt x="30480" y="424815"/>
                      <a:pt x="248603" y="718185"/>
                      <a:pt x="552450" y="8534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773BCCC9-B59D-4B6D-8B5B-0B134F837949}"/>
                  </a:ext>
                </a:extLst>
              </p:cNvPr>
              <p:cNvSpPr/>
              <p:nvPr/>
            </p:nvSpPr>
            <p:spPr>
              <a:xfrm>
                <a:off x="6096001" y="3500521"/>
                <a:ext cx="999960" cy="917489"/>
              </a:xfrm>
              <a:custGeom>
                <a:avLst/>
                <a:gdLst>
                  <a:gd name="connsiteX0" fmla="*/ 0 w 923925"/>
                  <a:gd name="connsiteY0" fmla="*/ 182880 h 847725"/>
                  <a:gd name="connsiteX1" fmla="*/ 377190 w 923925"/>
                  <a:gd name="connsiteY1" fmla="*/ 853440 h 847725"/>
                  <a:gd name="connsiteX2" fmla="*/ 929640 w 923925"/>
                  <a:gd name="connsiteY2" fmla="*/ 76200 h 847725"/>
                  <a:gd name="connsiteX3" fmla="*/ 557213 w 923925"/>
                  <a:gd name="connsiteY3" fmla="*/ 0 h 847725"/>
                  <a:gd name="connsiteX4" fmla="*/ 0 w 923925"/>
                  <a:gd name="connsiteY4" fmla="*/ 18288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0" y="182880"/>
                    </a:moveTo>
                    <a:cubicBezTo>
                      <a:pt x="210503" y="338138"/>
                      <a:pt x="354330" y="579120"/>
                      <a:pt x="377190" y="853440"/>
                    </a:cubicBezTo>
                    <a:cubicBezTo>
                      <a:pt x="681038" y="718185"/>
                      <a:pt x="900113" y="424815"/>
                      <a:pt x="929640" y="76200"/>
                    </a:cubicBezTo>
                    <a:cubicBezTo>
                      <a:pt x="815340" y="26670"/>
                      <a:pt x="689610" y="0"/>
                      <a:pt x="557213" y="0"/>
                    </a:cubicBezTo>
                    <a:cubicBezTo>
                      <a:pt x="348615" y="0"/>
                      <a:pt x="155258" y="67627"/>
                      <a:pt x="0" y="1828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405EAA43-4AF3-4C52-8F61-AAA608B3D575}"/>
                  </a:ext>
                </a:extLst>
              </p:cNvPr>
              <p:cNvSpPr/>
              <p:nvPr/>
            </p:nvSpPr>
            <p:spPr>
              <a:xfrm>
                <a:off x="5683646" y="4424195"/>
                <a:ext cx="824710" cy="896871"/>
              </a:xfrm>
              <a:custGeom>
                <a:avLst/>
                <a:gdLst>
                  <a:gd name="connsiteX0" fmla="*/ 762000 w 762000"/>
                  <a:gd name="connsiteY0" fmla="*/ 80010 h 828675"/>
                  <a:gd name="connsiteX1" fmla="*/ 758190 w 762000"/>
                  <a:gd name="connsiteY1" fmla="*/ 0 h 828675"/>
                  <a:gd name="connsiteX2" fmla="*/ 381000 w 762000"/>
                  <a:gd name="connsiteY2" fmla="*/ 80010 h 828675"/>
                  <a:gd name="connsiteX3" fmla="*/ 3810 w 762000"/>
                  <a:gd name="connsiteY3" fmla="*/ 0 h 828675"/>
                  <a:gd name="connsiteX4" fmla="*/ 0 w 762000"/>
                  <a:gd name="connsiteY4" fmla="*/ 80010 h 828675"/>
                  <a:gd name="connsiteX5" fmla="*/ 381000 w 762000"/>
                  <a:gd name="connsiteY5" fmla="*/ 830580 h 828675"/>
                  <a:gd name="connsiteX6" fmla="*/ 762000 w 762000"/>
                  <a:gd name="connsiteY6" fmla="*/ 80010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0" h="828675">
                    <a:moveTo>
                      <a:pt x="762000" y="80010"/>
                    </a:moveTo>
                    <a:cubicBezTo>
                      <a:pt x="762000" y="53340"/>
                      <a:pt x="761047" y="26670"/>
                      <a:pt x="758190" y="0"/>
                    </a:cubicBezTo>
                    <a:cubicBezTo>
                      <a:pt x="642938" y="51435"/>
                      <a:pt x="515303" y="80010"/>
                      <a:pt x="381000" y="80010"/>
                    </a:cubicBezTo>
                    <a:cubicBezTo>
                      <a:pt x="246697" y="80010"/>
                      <a:pt x="119063" y="51435"/>
                      <a:pt x="3810" y="0"/>
                    </a:cubicBezTo>
                    <a:cubicBezTo>
                      <a:pt x="1905" y="26670"/>
                      <a:pt x="0" y="53340"/>
                      <a:pt x="0" y="80010"/>
                    </a:cubicBezTo>
                    <a:cubicBezTo>
                      <a:pt x="0" y="387667"/>
                      <a:pt x="149542" y="661035"/>
                      <a:pt x="381000" y="830580"/>
                    </a:cubicBezTo>
                    <a:cubicBezTo>
                      <a:pt x="611505" y="661035"/>
                      <a:pt x="762000" y="387667"/>
                      <a:pt x="762000" y="800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xmlns="" id="{8DE38DE0-70F2-4C35-81B8-A2C5C030AFCE}"/>
              </a:ext>
            </a:extLst>
          </p:cNvPr>
          <p:cNvSpPr/>
          <p:nvPr/>
        </p:nvSpPr>
        <p:spPr>
          <a:xfrm rot="9900000">
            <a:off x="4905872" y="4202102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xmlns="" id="{72249391-4A90-4AB7-AA9E-F8380E777B88}"/>
              </a:ext>
            </a:extLst>
          </p:cNvPr>
          <p:cNvSpPr/>
          <p:nvPr/>
        </p:nvSpPr>
        <p:spPr>
          <a:xfrm>
            <a:off x="6920710" y="4165579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xmlns="" id="{8B0EBD74-605F-4580-93CA-D8AA67CFC22A}"/>
              </a:ext>
            </a:extLst>
          </p:cNvPr>
          <p:cNvSpPr>
            <a:spLocks noChangeAspect="1"/>
          </p:cNvSpPr>
          <p:nvPr/>
        </p:nvSpPr>
        <p:spPr>
          <a:xfrm>
            <a:off x="5879388" y="2465603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826AD03-C245-4CAF-8CC5-A30B826B317C}"/>
              </a:ext>
            </a:extLst>
          </p:cNvPr>
          <p:cNvSpPr txBox="1"/>
          <p:nvPr/>
        </p:nvSpPr>
        <p:spPr>
          <a:xfrm>
            <a:off x="800754" y="1619247"/>
            <a:ext cx="305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PowerPoint 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4C39AD2-B177-4778-B173-6DFEA073A408}"/>
              </a:ext>
            </a:extLst>
          </p:cNvPr>
          <p:cNvSpPr txBox="1"/>
          <p:nvPr/>
        </p:nvSpPr>
        <p:spPr>
          <a:xfrm>
            <a:off x="800753" y="3061985"/>
            <a:ext cx="30582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9EFD90E-FF25-4AA2-8B2C-2A9F2DB9FBF2}"/>
              </a:ext>
            </a:extLst>
          </p:cNvPr>
          <p:cNvSpPr txBox="1"/>
          <p:nvPr/>
        </p:nvSpPr>
        <p:spPr>
          <a:xfrm>
            <a:off x="800754" y="2432949"/>
            <a:ext cx="305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0CDE840-6268-4E6A-BA8A-8D8337633ECB}"/>
              </a:ext>
            </a:extLst>
          </p:cNvPr>
          <p:cNvSpPr txBox="1"/>
          <p:nvPr/>
        </p:nvSpPr>
        <p:spPr>
          <a:xfrm>
            <a:off x="800753" y="5722346"/>
            <a:ext cx="691374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Modern  PowerPoint  Presentation Designed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F36EDB4-160C-43DC-9260-CF660BEB454C}"/>
              </a:ext>
            </a:extLst>
          </p:cNvPr>
          <p:cNvGrpSpPr/>
          <p:nvPr/>
        </p:nvGrpSpPr>
        <p:grpSpPr>
          <a:xfrm>
            <a:off x="8088589" y="2098412"/>
            <a:ext cx="3732743" cy="3366496"/>
            <a:chOff x="1880404" y="2899140"/>
            <a:chExt cx="3732743" cy="33664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7CB6BDE-99DE-43E3-A582-9FF808CD3D87}"/>
                </a:ext>
              </a:extLst>
            </p:cNvPr>
            <p:cNvSpPr txBox="1"/>
            <p:nvPr/>
          </p:nvSpPr>
          <p:spPr>
            <a:xfrm>
              <a:off x="1880404" y="289914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9C03E77-7555-40E5-81EF-640BEA5995FD}"/>
                </a:ext>
              </a:extLst>
            </p:cNvPr>
            <p:cNvSpPr txBox="1"/>
            <p:nvPr/>
          </p:nvSpPr>
          <p:spPr>
            <a:xfrm>
              <a:off x="1880404" y="531116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40B4DE71-8340-448C-AE56-BDCAA3877CD3}"/>
                </a:ext>
              </a:extLst>
            </p:cNvPr>
            <p:cNvSpPr txBox="1"/>
            <p:nvPr/>
          </p:nvSpPr>
          <p:spPr>
            <a:xfrm>
              <a:off x="1880404" y="410515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BD8964E-9004-4B80-89B2-3BF73AE7F026}"/>
                </a:ext>
              </a:extLst>
            </p:cNvPr>
            <p:cNvSpPr txBox="1"/>
            <p:nvPr/>
          </p:nvSpPr>
          <p:spPr>
            <a:xfrm>
              <a:off x="2686706" y="321307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4FD7853-7AB3-4B79-8E14-1D30AF74224B}"/>
                </a:ext>
              </a:extLst>
            </p:cNvPr>
            <p:cNvSpPr txBox="1"/>
            <p:nvPr/>
          </p:nvSpPr>
          <p:spPr>
            <a:xfrm>
              <a:off x="2686706" y="4416189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90FE808-F149-4389-B6CE-188B91BB3F17}"/>
                </a:ext>
              </a:extLst>
            </p:cNvPr>
            <p:cNvSpPr txBox="1"/>
            <p:nvPr/>
          </p:nvSpPr>
          <p:spPr>
            <a:xfrm>
              <a:off x="2686706" y="5619305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xmlns="" id="{255EF15E-232F-4718-854B-3F61397838F7}"/>
              </a:ext>
            </a:extLst>
          </p:cNvPr>
          <p:cNvSpPr/>
          <p:nvPr/>
        </p:nvSpPr>
        <p:spPr>
          <a:xfrm rot="9900000">
            <a:off x="8311348" y="4979935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xmlns="" id="{9276F6DC-B044-41A7-9D09-10E93EF25658}"/>
              </a:ext>
            </a:extLst>
          </p:cNvPr>
          <p:cNvSpPr/>
          <p:nvPr/>
        </p:nvSpPr>
        <p:spPr>
          <a:xfrm>
            <a:off x="8289769" y="3747070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xmlns="" id="{A69FD224-DA79-45A7-87F1-1111307EFB7F}"/>
              </a:ext>
            </a:extLst>
          </p:cNvPr>
          <p:cNvSpPr>
            <a:spLocks noChangeAspect="1"/>
          </p:cNvSpPr>
          <p:nvPr/>
        </p:nvSpPr>
        <p:spPr>
          <a:xfrm>
            <a:off x="8269660" y="2525841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BFFB6DF-C119-4039-8DA8-ECD7EBECDFF1}"/>
              </a:ext>
            </a:extLst>
          </p:cNvPr>
          <p:cNvGrpSpPr/>
          <p:nvPr/>
        </p:nvGrpSpPr>
        <p:grpSpPr>
          <a:xfrm>
            <a:off x="833655" y="2201375"/>
            <a:ext cx="3987976" cy="775862"/>
            <a:chOff x="6324699" y="2356411"/>
            <a:chExt cx="2736305" cy="7758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5CA0B97-55C3-4FF3-90A5-3B7DAD6E77A3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Simple Presentation  </a:t>
              </a:r>
              <a:endParaRPr lang="ko-KR" altLang="en-US" sz="2400" b="1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B3E00C7-7721-4921-8135-D79A5A74367F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Add Contents Title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B526092-1C67-424E-9A5E-4E3FF9FA8194}"/>
              </a:ext>
            </a:extLst>
          </p:cNvPr>
          <p:cNvGrpSpPr/>
          <p:nvPr/>
        </p:nvGrpSpPr>
        <p:grpSpPr>
          <a:xfrm>
            <a:off x="833657" y="3006657"/>
            <a:ext cx="4757517" cy="1136718"/>
            <a:chOff x="4932040" y="3944245"/>
            <a:chExt cx="3456384" cy="11367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C291564-E75C-4CC7-B153-2723137623D0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165A343-6A48-42FE-B356-F4C0EBF56C85}"/>
                </a:ext>
              </a:extLst>
            </p:cNvPr>
            <p:cNvSpPr txBox="1"/>
            <p:nvPr/>
          </p:nvSpPr>
          <p:spPr>
            <a:xfrm>
              <a:off x="4932040" y="3944245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61011A9-DCD9-4266-B496-5AB516440DAD}"/>
              </a:ext>
            </a:extLst>
          </p:cNvPr>
          <p:cNvSpPr/>
          <p:nvPr/>
        </p:nvSpPr>
        <p:spPr>
          <a:xfrm>
            <a:off x="945405" y="4341187"/>
            <a:ext cx="452898" cy="452898"/>
          </a:xfrm>
          <a:prstGeom prst="round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1789772-4B0E-4427-9C56-AB13549551D2}"/>
              </a:ext>
            </a:extLst>
          </p:cNvPr>
          <p:cNvSpPr/>
          <p:nvPr/>
        </p:nvSpPr>
        <p:spPr>
          <a:xfrm>
            <a:off x="3149970" y="4341187"/>
            <a:ext cx="452898" cy="452898"/>
          </a:xfrm>
          <a:prstGeom prst="round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A6E375B-A23E-4666-A3F8-4009F1BE0D73}"/>
              </a:ext>
            </a:extLst>
          </p:cNvPr>
          <p:cNvGrpSpPr/>
          <p:nvPr/>
        </p:nvGrpSpPr>
        <p:grpSpPr>
          <a:xfrm>
            <a:off x="1613907" y="4341187"/>
            <a:ext cx="1392013" cy="2149151"/>
            <a:chOff x="-475010" y="1129567"/>
            <a:chExt cx="3859356" cy="214915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7D7983F-E9A3-4785-9FAE-B835E6533139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C83BB5A-73E2-482B-8C5B-D122B7ECD00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D85E8D5-D505-4589-8D13-7AEA08C69F0A}"/>
              </a:ext>
            </a:extLst>
          </p:cNvPr>
          <p:cNvGrpSpPr/>
          <p:nvPr/>
        </p:nvGrpSpPr>
        <p:grpSpPr>
          <a:xfrm>
            <a:off x="3741457" y="4341187"/>
            <a:ext cx="1501690" cy="1410488"/>
            <a:chOff x="-475010" y="1129567"/>
            <a:chExt cx="3859356" cy="14104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F53A108-04F1-4BFB-9B36-FC27000A55C7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F96807A-EC4A-4877-A6E9-397B392B1E49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7" name="Freeform 47">
            <a:extLst>
              <a:ext uri="{FF2B5EF4-FFF2-40B4-BE49-F238E27FC236}">
                <a16:creationId xmlns:a16="http://schemas.microsoft.com/office/drawing/2014/main" xmlns="" id="{B4FA4D23-09A1-4105-9031-E4AAFFCF9E13}"/>
              </a:ext>
            </a:extLst>
          </p:cNvPr>
          <p:cNvSpPr>
            <a:spLocks noChangeAspect="1"/>
          </p:cNvSpPr>
          <p:nvPr/>
        </p:nvSpPr>
        <p:spPr>
          <a:xfrm>
            <a:off x="1043681" y="4423783"/>
            <a:ext cx="255280" cy="255125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Freeform 99">
            <a:extLst>
              <a:ext uri="{FF2B5EF4-FFF2-40B4-BE49-F238E27FC236}">
                <a16:creationId xmlns:a16="http://schemas.microsoft.com/office/drawing/2014/main" xmlns="" id="{617865D5-2BB4-4B86-8E02-936D055FD925}"/>
              </a:ext>
            </a:extLst>
          </p:cNvPr>
          <p:cNvSpPr>
            <a:spLocks noChangeAspect="1"/>
          </p:cNvSpPr>
          <p:nvPr/>
        </p:nvSpPr>
        <p:spPr>
          <a:xfrm>
            <a:off x="3270990" y="4416210"/>
            <a:ext cx="228139" cy="285457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7439891" y="5874325"/>
            <a:ext cx="4419600" cy="914400"/>
          </a:xfrm>
          <a:prstGeom prst="ellipse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454" y="512619"/>
            <a:ext cx="3577775" cy="6165273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618803" y="51261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smtClean="0">
                <a:solidFill>
                  <a:srgbClr val="F47758"/>
                </a:solidFill>
              </a:rPr>
              <a:t>Infographic Style</a:t>
            </a:r>
            <a:endParaRPr lang="en-US" sz="6600" b="1" dirty="0">
              <a:solidFill>
                <a:srgbClr val="F477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4797</Words>
  <Application>Microsoft Office PowerPoint</Application>
  <PresentationFormat>Panorámica</PresentationFormat>
  <Paragraphs>524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54</vt:i4>
      </vt:variant>
    </vt:vector>
  </HeadingPairs>
  <TitlesOfParts>
    <vt:vector size="64" baseType="lpstr">
      <vt:lpstr>Arial Unicode MS</vt:lpstr>
      <vt:lpstr>FZShuTi</vt:lpstr>
      <vt:lpstr>HY견명조</vt:lpstr>
      <vt:lpstr>Arial</vt:lpstr>
      <vt:lpstr>Arial Rounded MT Bold</vt:lpstr>
      <vt:lpstr>Calibri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117</cp:revision>
  <dcterms:created xsi:type="dcterms:W3CDTF">2019-01-14T06:35:35Z</dcterms:created>
  <dcterms:modified xsi:type="dcterms:W3CDTF">2022-01-20T20:06:25Z</dcterms:modified>
</cp:coreProperties>
</file>