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Lato"/>
      <p:regular r:id="rId31"/>
      <p:bold r:id="rId32"/>
      <p:italic r:id="rId33"/>
      <p:boldItalic r:id="rId34"/>
    </p:embeddedFont>
    <p:embeddedFont>
      <p:font typeface="Montserrat"/>
      <p:regular r:id="rId35"/>
      <p:bold r:id="rId36"/>
      <p:italic r:id="rId37"/>
      <p:boldItalic r:id="rId38"/>
    </p:embeddedFont>
    <p:embeddedFont>
      <p:font typeface="Inter"/>
      <p:regular r:id="rId39"/>
      <p:bold r:id="rId40"/>
    </p:embeddedFont>
    <p:embeddedFont>
      <p:font typeface="DM Sans"/>
      <p:bold r:id="rId41"/>
      <p:boldItalic r:id="rId42"/>
    </p:embeddedFont>
    <p:embeddedFont>
      <p:font typeface="Homemade Apple"/>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h++7RjMLgTF7sxqHGAd/jTrIURI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2" Type="http://schemas.openxmlformats.org/officeDocument/2006/relationships/font" Target="fonts/DMSans-boldItalic.fntdata"/><Relationship Id="rId41" Type="http://schemas.openxmlformats.org/officeDocument/2006/relationships/font" Target="fonts/DMSans-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HomemadeApple-regular.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Montserrat-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Montserrat-italic.fntdata"/><Relationship Id="rId14" Type="http://schemas.openxmlformats.org/officeDocument/2006/relationships/slide" Target="slides/slide10.xml"/><Relationship Id="rId36" Type="http://schemas.openxmlformats.org/officeDocument/2006/relationships/font" Target="fonts/Montserrat-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Montserra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2.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5.png"/><Relationship Id="rId11" Type="http://schemas.openxmlformats.org/officeDocument/2006/relationships/image" Target="../media/image66.png"/><Relationship Id="rId10" Type="http://schemas.openxmlformats.org/officeDocument/2006/relationships/image" Target="../media/image89.png"/><Relationship Id="rId9" Type="http://schemas.openxmlformats.org/officeDocument/2006/relationships/image" Target="../media/image64.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1.png"/><Relationship Id="rId8"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6.png"/><Relationship Id="rId11" Type="http://schemas.openxmlformats.org/officeDocument/2006/relationships/image" Target="../media/image87.png"/><Relationship Id="rId10" Type="http://schemas.openxmlformats.org/officeDocument/2006/relationships/image" Target="../media/image73.png"/><Relationship Id="rId12" Type="http://schemas.openxmlformats.org/officeDocument/2006/relationships/image" Target="../media/image77.png"/><Relationship Id="rId9"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99.png"/><Relationship Id="rId7" Type="http://schemas.openxmlformats.org/officeDocument/2006/relationships/image" Target="../media/image76.png"/><Relationship Id="rId8" Type="http://schemas.openxmlformats.org/officeDocument/2006/relationships/image" Target="../media/image10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90.png"/><Relationship Id="rId7" Type="http://schemas.openxmlformats.org/officeDocument/2006/relationships/image" Target="../media/image98.png"/><Relationship Id="rId8" Type="http://schemas.openxmlformats.org/officeDocument/2006/relationships/image" Target="../media/image9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108.png"/><Relationship Id="rId22" Type="http://schemas.openxmlformats.org/officeDocument/2006/relationships/image" Target="../media/image112.png"/><Relationship Id="rId21" Type="http://schemas.openxmlformats.org/officeDocument/2006/relationships/image" Target="../media/image113.png"/><Relationship Id="rId24" Type="http://schemas.openxmlformats.org/officeDocument/2006/relationships/image" Target="../media/image118.png"/><Relationship Id="rId23"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103.png"/><Relationship Id="rId26" Type="http://schemas.openxmlformats.org/officeDocument/2006/relationships/image" Target="../media/image122.png"/><Relationship Id="rId25" Type="http://schemas.openxmlformats.org/officeDocument/2006/relationships/image" Target="../media/image115.png"/><Relationship Id="rId28" Type="http://schemas.openxmlformats.org/officeDocument/2006/relationships/image" Target="../media/image119.png"/><Relationship Id="rId27" Type="http://schemas.openxmlformats.org/officeDocument/2006/relationships/image" Target="../media/image117.png"/><Relationship Id="rId5" Type="http://schemas.openxmlformats.org/officeDocument/2006/relationships/image" Target="../media/image1.png"/><Relationship Id="rId6" Type="http://schemas.openxmlformats.org/officeDocument/2006/relationships/image" Target="../media/image101.png"/><Relationship Id="rId29" Type="http://schemas.openxmlformats.org/officeDocument/2006/relationships/image" Target="../media/image124.png"/><Relationship Id="rId7" Type="http://schemas.openxmlformats.org/officeDocument/2006/relationships/image" Target="../media/image106.png"/><Relationship Id="rId8" Type="http://schemas.openxmlformats.org/officeDocument/2006/relationships/image" Target="../media/image105.png"/><Relationship Id="rId11" Type="http://schemas.openxmlformats.org/officeDocument/2006/relationships/image" Target="../media/image149.png"/><Relationship Id="rId10" Type="http://schemas.openxmlformats.org/officeDocument/2006/relationships/image" Target="../media/image128.png"/><Relationship Id="rId13" Type="http://schemas.openxmlformats.org/officeDocument/2006/relationships/image" Target="../media/image120.png"/><Relationship Id="rId12" Type="http://schemas.openxmlformats.org/officeDocument/2006/relationships/image" Target="../media/image104.png"/><Relationship Id="rId15" Type="http://schemas.openxmlformats.org/officeDocument/2006/relationships/image" Target="../media/image109.png"/><Relationship Id="rId14" Type="http://schemas.openxmlformats.org/officeDocument/2006/relationships/image" Target="../media/image107.png"/><Relationship Id="rId17" Type="http://schemas.openxmlformats.org/officeDocument/2006/relationships/image" Target="../media/image111.png"/><Relationship Id="rId16" Type="http://schemas.openxmlformats.org/officeDocument/2006/relationships/image" Target="../media/image110.png"/><Relationship Id="rId19" Type="http://schemas.openxmlformats.org/officeDocument/2006/relationships/image" Target="../media/image114.png"/><Relationship Id="rId18" Type="http://schemas.openxmlformats.org/officeDocument/2006/relationships/image" Target="../media/image1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31.png"/><Relationship Id="rId7" Type="http://schemas.openxmlformats.org/officeDocument/2006/relationships/image" Target="../media/image1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38.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1.png"/><Relationship Id="rId8" Type="http://schemas.openxmlformats.org/officeDocument/2006/relationships/image" Target="../media/image1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1.png"/><Relationship Id="rId6" Type="http://schemas.openxmlformats.org/officeDocument/2006/relationships/image" Target="../media/image144.png"/><Relationship Id="rId7" Type="http://schemas.openxmlformats.org/officeDocument/2006/relationships/image" Target="../media/image1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52.png"/><Relationship Id="rId7" Type="http://schemas.openxmlformats.org/officeDocument/2006/relationships/image" Target="../media/image1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1.png"/><Relationship Id="rId8" Type="http://schemas.openxmlformats.org/officeDocument/2006/relationships/image" Target="../media/image1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168.png"/><Relationship Id="rId5" Type="http://schemas.openxmlformats.org/officeDocument/2006/relationships/image" Target="../media/image1.png"/><Relationship Id="rId6" Type="http://schemas.openxmlformats.org/officeDocument/2006/relationships/image" Target="../media/image167.png"/><Relationship Id="rId7" Type="http://schemas.openxmlformats.org/officeDocument/2006/relationships/image" Target="../media/image158.png"/><Relationship Id="rId8" Type="http://schemas.openxmlformats.org/officeDocument/2006/relationships/image" Target="../media/image173.png"/><Relationship Id="rId10" Type="http://schemas.openxmlformats.org/officeDocument/2006/relationships/image" Target="../media/image19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163.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165.png"/><Relationship Id="rId8" Type="http://schemas.openxmlformats.org/officeDocument/2006/relationships/image" Target="../media/image1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78.png"/><Relationship Id="rId7" Type="http://schemas.openxmlformats.org/officeDocument/2006/relationships/image" Target="../media/image202.png"/><Relationship Id="rId8" Type="http://schemas.openxmlformats.org/officeDocument/2006/relationships/image" Target="../media/image185.png"/></Relationships>
</file>

<file path=ppt/slides/_rels/slide25.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183.png"/><Relationship Id="rId5" Type="http://schemas.openxmlformats.org/officeDocument/2006/relationships/image" Target="../media/image1.png"/><Relationship Id="rId6" Type="http://schemas.openxmlformats.org/officeDocument/2006/relationships/image" Target="../media/image197.png"/><Relationship Id="rId7" Type="http://schemas.openxmlformats.org/officeDocument/2006/relationships/image" Target="../media/image176.png"/><Relationship Id="rId8" Type="http://schemas.openxmlformats.org/officeDocument/2006/relationships/image" Target="../media/image199.png"/><Relationship Id="rId11" Type="http://schemas.openxmlformats.org/officeDocument/2006/relationships/image" Target="../media/image198.png"/><Relationship Id="rId10" Type="http://schemas.openxmlformats.org/officeDocument/2006/relationships/image" Target="../media/image181.png"/><Relationship Id="rId13" Type="http://schemas.openxmlformats.org/officeDocument/2006/relationships/image" Target="../media/image201.png"/><Relationship Id="rId12" Type="http://schemas.openxmlformats.org/officeDocument/2006/relationships/image" Target="../media/image177.png"/><Relationship Id="rId15" Type="http://schemas.openxmlformats.org/officeDocument/2006/relationships/image" Target="../media/image191.png"/><Relationship Id="rId14" Type="http://schemas.openxmlformats.org/officeDocument/2006/relationships/image" Target="../media/image182.png"/><Relationship Id="rId17" Type="http://schemas.openxmlformats.org/officeDocument/2006/relationships/image" Target="../media/image188.png"/><Relationship Id="rId16" Type="http://schemas.openxmlformats.org/officeDocument/2006/relationships/image" Target="../media/image193.png"/><Relationship Id="rId19" Type="http://schemas.openxmlformats.org/officeDocument/2006/relationships/image" Target="../media/image195.png"/><Relationship Id="rId18" Type="http://schemas.openxmlformats.org/officeDocument/2006/relationships/image" Target="../media/image19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6.png"/><Relationship Id="rId4" Type="http://schemas.openxmlformats.org/officeDocument/2006/relationships/image" Target="../media/image203.png"/><Relationship Id="rId5" Type="http://schemas.openxmlformats.org/officeDocument/2006/relationships/image" Target="../media/image17.png"/><Relationship Id="rId6" Type="http://schemas.openxmlformats.org/officeDocument/2006/relationships/image" Target="../media/image1.png"/><Relationship Id="rId7" Type="http://schemas.openxmlformats.org/officeDocument/2006/relationships/hyperlink" Target="https://unsplash.com/" TargetMode="External"/><Relationship Id="rId8" Type="http://schemas.openxmlformats.org/officeDocument/2006/relationships/image" Target="../media/image2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1.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28.png"/><Relationship Id="rId5" Type="http://schemas.openxmlformats.org/officeDocument/2006/relationships/image" Target="../media/image1.png"/><Relationship Id="rId6" Type="http://schemas.openxmlformats.org/officeDocument/2006/relationships/image" Target="../media/image50.png"/><Relationship Id="rId7" Type="http://schemas.openxmlformats.org/officeDocument/2006/relationships/image" Target="../media/image4.png"/><Relationship Id="rId8"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5.png"/><Relationship Id="rId10" Type="http://schemas.openxmlformats.org/officeDocument/2006/relationships/image" Target="../media/image47.png"/><Relationship Id="rId9" Type="http://schemas.openxmlformats.org/officeDocument/2006/relationships/image" Target="../media/image42.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1.png"/><Relationship Id="rId8"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png"/><Relationship Id="rId7"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1.png"/><Relationship Id="rId6" Type="http://schemas.openxmlformats.org/officeDocument/2006/relationships/image" Target="../media/image62.png"/><Relationship Id="rId7"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1.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4.png"/><Relationship Id="rId8"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1761670" y="7277100"/>
            <a:ext cx="12625378" cy="64389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0" y="0"/>
            <a:ext cx="10732841" cy="9613902"/>
          </a:xfrm>
          <a:prstGeom prst="rect">
            <a:avLst/>
          </a:prstGeom>
          <a:noFill/>
          <a:ln>
            <a:noFill/>
          </a:ln>
        </p:spPr>
      </p:pic>
      <p:sp>
        <p:nvSpPr>
          <p:cNvPr id="18" name="Google Shape;18;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p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0" name="Google Shape;20;p1"/>
          <p:cNvPicPr preferRelativeResize="0"/>
          <p:nvPr/>
        </p:nvPicPr>
        <p:blipFill rotWithShape="1">
          <a:blip r:embed="rId6">
            <a:alphaModFix/>
          </a:blip>
          <a:srcRect b="0" l="0" r="0" t="0"/>
          <a:stretch/>
        </p:blipFill>
        <p:spPr>
          <a:xfrm>
            <a:off x="4699587" y="1854200"/>
            <a:ext cx="14987873" cy="10934700"/>
          </a:xfrm>
          <a:prstGeom prst="rect">
            <a:avLst/>
          </a:prstGeom>
          <a:noFill/>
          <a:ln>
            <a:noFill/>
          </a:ln>
        </p:spPr>
      </p:pic>
      <p:pic>
        <p:nvPicPr>
          <p:cNvPr descr=" " id="21" name="Google Shape;21;p1"/>
          <p:cNvPicPr preferRelativeResize="0"/>
          <p:nvPr/>
        </p:nvPicPr>
        <p:blipFill rotWithShape="1">
          <a:blip r:embed="rId7">
            <a:alphaModFix/>
          </a:blip>
          <a:srcRect b="0" l="0" r="0" t="0"/>
          <a:stretch/>
        </p:blipFill>
        <p:spPr>
          <a:xfrm>
            <a:off x="9195949" y="1003300"/>
            <a:ext cx="6528616" cy="1701800"/>
          </a:xfrm>
          <a:prstGeom prst="rect">
            <a:avLst/>
          </a:prstGeom>
          <a:noFill/>
          <a:ln>
            <a:noFill/>
          </a:ln>
        </p:spPr>
      </p:pic>
      <p:sp>
        <p:nvSpPr>
          <p:cNvPr id="22" name="Google Shape;22;p1"/>
          <p:cNvSpPr/>
          <p:nvPr/>
        </p:nvSpPr>
        <p:spPr>
          <a:xfrm>
            <a:off x="4835071" y="4572000"/>
            <a:ext cx="14716906" cy="5113867"/>
          </a:xfrm>
          <a:prstGeom prst="rect">
            <a:avLst/>
          </a:prstGeom>
          <a:noFill/>
          <a:ln>
            <a:noFill/>
          </a:ln>
        </p:spPr>
        <p:txBody>
          <a:bodyPr anchorCtr="0" anchor="t" bIns="0" lIns="0" spcFirstLastPara="1" rIns="0" wrap="square" tIns="0">
            <a:noAutofit/>
          </a:bodyPr>
          <a:lstStyle/>
          <a:p>
            <a:pPr indent="0" lvl="0" marL="0" marR="0" rtl="0" algn="ctr">
              <a:lnSpc>
                <a:spcPct val="140625"/>
              </a:lnSpc>
              <a:spcBef>
                <a:spcPts val="0"/>
              </a:spcBef>
              <a:spcAft>
                <a:spcPts val="0"/>
              </a:spcAft>
              <a:buClr>
                <a:srgbClr val="995751"/>
              </a:buClr>
              <a:buSzPts val="12800"/>
              <a:buFont typeface="Homemade Apple"/>
              <a:buNone/>
            </a:pPr>
            <a:r>
              <a:rPr b="0" i="0" lang="en-US" sz="12800" u="none" cap="none" strike="noStrike">
                <a:solidFill>
                  <a:srgbClr val="995751"/>
                </a:solidFill>
                <a:latin typeface="Homemade Apple"/>
                <a:ea typeface="Homemade Apple"/>
                <a:cs typeface="Homemade Apple"/>
                <a:sym typeface="Homemade Apple"/>
              </a:rPr>
              <a:t>2024 New Year Resolution</a:t>
            </a:r>
            <a:endParaRPr b="0" i="0" sz="12800" u="none" cap="none" strike="noStrike">
              <a:solidFill>
                <a:schemeClr val="dk1"/>
              </a:solidFill>
              <a:latin typeface="Calibri"/>
              <a:ea typeface="Calibri"/>
              <a:cs typeface="Calibri"/>
              <a:sym typeface="Calibri"/>
            </a:endParaRPr>
          </a:p>
        </p:txBody>
      </p:sp>
      <p:sp>
        <p:nvSpPr>
          <p:cNvPr id="23" name="Google Shape;23;p1"/>
          <p:cNvSpPr/>
          <p:nvPr/>
        </p:nvSpPr>
        <p:spPr>
          <a:xfrm>
            <a:off x="5945853" y="10808970"/>
            <a:ext cx="13302796" cy="1325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6400"/>
              <a:buFont typeface="DM Sans"/>
              <a:buNone/>
            </a:pPr>
            <a:r>
              <a:rPr b="1" i="0" lang="en-US" sz="6400" u="none" cap="none" strike="noStrike">
                <a:solidFill>
                  <a:srgbClr val="CC847D"/>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pic>
        <p:nvPicPr>
          <p:cNvPr descr=" " id="24" name="Google Shape;24;p1"/>
          <p:cNvPicPr preferRelativeResize="0"/>
          <p:nvPr/>
        </p:nvPicPr>
        <p:blipFill rotWithShape="1">
          <a:blip r:embed="rId8">
            <a:alphaModFix/>
          </a:blip>
          <a:srcRect b="0" l="0" r="0" t="0"/>
          <a:stretch/>
        </p:blipFill>
        <p:spPr>
          <a:xfrm>
            <a:off x="790747" y="6125669"/>
            <a:ext cx="3042429" cy="6560658"/>
          </a:xfrm>
          <a:prstGeom prst="rect">
            <a:avLst/>
          </a:prstGeom>
          <a:noFill/>
          <a:ln>
            <a:noFill/>
          </a:ln>
        </p:spPr>
      </p:pic>
      <p:pic>
        <p:nvPicPr>
          <p:cNvPr descr=" " id="25" name="Google Shape;25;p1"/>
          <p:cNvPicPr preferRelativeResize="0"/>
          <p:nvPr/>
        </p:nvPicPr>
        <p:blipFill rotWithShape="1">
          <a:blip r:embed="rId9">
            <a:alphaModFix/>
          </a:blip>
          <a:srcRect b="0" l="0" r="0" t="0"/>
          <a:stretch/>
        </p:blipFill>
        <p:spPr>
          <a:xfrm>
            <a:off x="20017702" y="1003300"/>
            <a:ext cx="3348106" cy="25706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229" name="Shape 229"/>
        <p:cNvGrpSpPr/>
        <p:nvPr/>
      </p:nvGrpSpPr>
      <p:grpSpPr>
        <a:xfrm>
          <a:off x="0" y="0"/>
          <a:ext cx="0" cy="0"/>
          <a:chOff x="0" y="0"/>
          <a:chExt cx="0" cy="0"/>
        </a:xfrm>
      </p:grpSpPr>
      <p:pic>
        <p:nvPicPr>
          <p:cNvPr descr=" " id="230" name="Google Shape;230;p10"/>
          <p:cNvPicPr preferRelativeResize="0"/>
          <p:nvPr/>
        </p:nvPicPr>
        <p:blipFill rotWithShape="1">
          <a:blip r:embed="rId3">
            <a:alphaModFix/>
          </a:blip>
          <a:srcRect b="0" l="0" r="0" t="0"/>
          <a:stretch/>
        </p:blipFill>
        <p:spPr>
          <a:xfrm>
            <a:off x="17731416" y="0"/>
            <a:ext cx="6655632" cy="12255500"/>
          </a:xfrm>
          <a:prstGeom prst="rect">
            <a:avLst/>
          </a:prstGeom>
          <a:noFill/>
          <a:ln>
            <a:noFill/>
          </a:ln>
        </p:spPr>
      </p:pic>
      <p:pic>
        <p:nvPicPr>
          <p:cNvPr descr=" " id="231" name="Google Shape;231;p10"/>
          <p:cNvPicPr preferRelativeResize="0"/>
          <p:nvPr/>
        </p:nvPicPr>
        <p:blipFill rotWithShape="1">
          <a:blip r:embed="rId4">
            <a:alphaModFix/>
          </a:blip>
          <a:srcRect b="0" l="0" r="0" t="0"/>
          <a:stretch/>
        </p:blipFill>
        <p:spPr>
          <a:xfrm>
            <a:off x="0" y="4699000"/>
            <a:ext cx="12193527" cy="9017000"/>
          </a:xfrm>
          <a:prstGeom prst="rect">
            <a:avLst/>
          </a:prstGeom>
          <a:noFill/>
          <a:ln>
            <a:noFill/>
          </a:ln>
        </p:spPr>
      </p:pic>
      <p:pic>
        <p:nvPicPr>
          <p:cNvPr descr=" " id="232" name="Google Shape;232;p10"/>
          <p:cNvPicPr preferRelativeResize="0"/>
          <p:nvPr/>
        </p:nvPicPr>
        <p:blipFill rotWithShape="1">
          <a:blip r:embed="rId5">
            <a:alphaModFix/>
          </a:blip>
          <a:srcRect b="0" l="0" r="0" t="0"/>
          <a:stretch/>
        </p:blipFill>
        <p:spPr>
          <a:xfrm>
            <a:off x="0" y="2024794"/>
            <a:ext cx="13117062" cy="11691206"/>
          </a:xfrm>
          <a:prstGeom prst="rect">
            <a:avLst/>
          </a:prstGeom>
          <a:noFill/>
          <a:ln>
            <a:noFill/>
          </a:ln>
        </p:spPr>
      </p:pic>
      <p:pic>
        <p:nvPicPr>
          <p:cNvPr descr=" " id="233" name="Google Shape;233;p10"/>
          <p:cNvPicPr preferRelativeResize="0"/>
          <p:nvPr/>
        </p:nvPicPr>
        <p:blipFill rotWithShape="1">
          <a:blip r:embed="rId6">
            <a:alphaModFix/>
          </a:blip>
          <a:srcRect b="0" l="0" r="0" t="0"/>
          <a:stretch/>
        </p:blipFill>
        <p:spPr>
          <a:xfrm>
            <a:off x="0" y="10993264"/>
            <a:ext cx="6600376" cy="2722736"/>
          </a:xfrm>
          <a:prstGeom prst="rect">
            <a:avLst/>
          </a:prstGeom>
          <a:noFill/>
          <a:ln>
            <a:noFill/>
          </a:ln>
        </p:spPr>
      </p:pic>
      <p:sp>
        <p:nvSpPr>
          <p:cNvPr id="234" name="Google Shape;234;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p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36" name="Google Shape;236;p10"/>
          <p:cNvSpPr/>
          <p:nvPr/>
        </p:nvSpPr>
        <p:spPr>
          <a:xfrm>
            <a:off x="6566721" y="469900"/>
            <a:ext cx="11605017" cy="1862667"/>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Detailed Resolutions</a:t>
            </a:r>
            <a:endParaRPr b="0" i="0" sz="8000" u="none" cap="none" strike="noStrike">
              <a:solidFill>
                <a:schemeClr val="dk1"/>
              </a:solidFill>
              <a:latin typeface="Calibri"/>
              <a:ea typeface="Calibri"/>
              <a:cs typeface="Calibri"/>
              <a:sym typeface="Calibri"/>
            </a:endParaRPr>
          </a:p>
        </p:txBody>
      </p:sp>
      <p:sp>
        <p:nvSpPr>
          <p:cNvPr id="237" name="Google Shape;237;p10"/>
          <p:cNvSpPr/>
          <p:nvPr/>
        </p:nvSpPr>
        <p:spPr>
          <a:xfrm>
            <a:off x="1778222" y="2489200"/>
            <a:ext cx="20843305" cy="985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0"/>
          <p:cNvSpPr/>
          <p:nvPr/>
        </p:nvSpPr>
        <p:spPr>
          <a:xfrm>
            <a:off x="1778222" y="2489200"/>
            <a:ext cx="6439705" cy="9855200"/>
          </a:xfrm>
          <a:prstGeom prst="roundRect">
            <a:avLst>
              <a:gd fmla="val 3124" name="adj"/>
            </a:avLst>
          </a:prstGeom>
          <a:noFill/>
          <a:ln cap="flat" cmpd="sng" w="12700">
            <a:solidFill>
              <a:srgbClr val="CC8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0"/>
          <p:cNvSpPr/>
          <p:nvPr/>
        </p:nvSpPr>
        <p:spPr>
          <a:xfrm>
            <a:off x="4185173" y="2946400"/>
            <a:ext cx="1625803" cy="1625600"/>
          </a:xfrm>
          <a:prstGeom prst="roundRect">
            <a:avLst>
              <a:gd fmla="val 78188" name="adj"/>
            </a:avLst>
          </a:prstGeom>
          <a:solidFill>
            <a:srgbClr val="CC8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p10"/>
          <p:cNvPicPr preferRelativeResize="0"/>
          <p:nvPr/>
        </p:nvPicPr>
        <p:blipFill rotWithShape="1">
          <a:blip r:embed="rId8">
            <a:alphaModFix/>
          </a:blip>
          <a:srcRect b="0" l="0" r="0" t="0"/>
          <a:stretch/>
        </p:blipFill>
        <p:spPr>
          <a:xfrm>
            <a:off x="4490011" y="3251200"/>
            <a:ext cx="1016127" cy="1016000"/>
          </a:xfrm>
          <a:prstGeom prst="rect">
            <a:avLst/>
          </a:prstGeom>
          <a:noFill/>
          <a:ln>
            <a:noFill/>
          </a:ln>
        </p:spPr>
      </p:pic>
      <p:pic>
        <p:nvPicPr>
          <p:cNvPr descr=" " id="241" name="Google Shape;241;p10"/>
          <p:cNvPicPr preferRelativeResize="0"/>
          <p:nvPr/>
        </p:nvPicPr>
        <p:blipFill rotWithShape="1">
          <a:blip r:embed="rId9">
            <a:alphaModFix/>
          </a:blip>
          <a:srcRect b="0" l="0" r="0" t="0"/>
          <a:stretch/>
        </p:blipFill>
        <p:spPr>
          <a:xfrm>
            <a:off x="4670612" y="3314700"/>
            <a:ext cx="654926" cy="889000"/>
          </a:xfrm>
          <a:prstGeom prst="rect">
            <a:avLst/>
          </a:prstGeom>
          <a:noFill/>
          <a:ln>
            <a:noFill/>
          </a:ln>
        </p:spPr>
      </p:pic>
      <p:sp>
        <p:nvSpPr>
          <p:cNvPr id="242" name="Google Shape;242;p10"/>
          <p:cNvSpPr/>
          <p:nvPr/>
        </p:nvSpPr>
        <p:spPr>
          <a:xfrm>
            <a:off x="3975597" y="4876800"/>
            <a:ext cx="2044956" cy="1066800"/>
          </a:xfrm>
          <a:prstGeom prst="rect">
            <a:avLst/>
          </a:prstGeom>
          <a:noFill/>
          <a:ln>
            <a:noFill/>
          </a:ln>
        </p:spPr>
        <p:txBody>
          <a:bodyPr anchorCtr="0" anchor="t" bIns="0" lIns="0" spcFirstLastPara="1" rIns="0" wrap="square" tIns="0">
            <a:noAutofit/>
          </a:bodyPr>
          <a:lstStyle/>
          <a:p>
            <a:pPr indent="0" lvl="0" marL="0" marR="0" rtl="0" algn="ctr">
              <a:lnSpc>
                <a:spcPct val="141666"/>
              </a:lnSpc>
              <a:spcBef>
                <a:spcPts val="0"/>
              </a:spcBef>
              <a:spcAft>
                <a:spcPts val="0"/>
              </a:spcAft>
              <a:buClr>
                <a:srgbClr val="CC847D"/>
              </a:buClr>
              <a:buSzPts val="4800"/>
              <a:buFont typeface="Homemade Apple"/>
              <a:buNone/>
            </a:pPr>
            <a:r>
              <a:rPr b="0" i="0" lang="en-US" sz="4800" u="none" cap="none" strike="noStrike">
                <a:solidFill>
                  <a:srgbClr val="CC847D"/>
                </a:solidFill>
                <a:latin typeface="Homemade Apple"/>
                <a:ea typeface="Homemade Apple"/>
                <a:cs typeface="Homemade Apple"/>
                <a:sym typeface="Homemade Apple"/>
              </a:rPr>
              <a:t>Basic</a:t>
            </a:r>
            <a:endParaRPr b="0" i="0" sz="4800" u="none" cap="none" strike="noStrike">
              <a:solidFill>
                <a:schemeClr val="dk1"/>
              </a:solidFill>
              <a:latin typeface="Calibri"/>
              <a:ea typeface="Calibri"/>
              <a:cs typeface="Calibri"/>
              <a:sym typeface="Calibri"/>
            </a:endParaRPr>
          </a:p>
        </p:txBody>
      </p:sp>
      <p:sp>
        <p:nvSpPr>
          <p:cNvPr id="243" name="Google Shape;243;p10"/>
          <p:cNvSpPr/>
          <p:nvPr/>
        </p:nvSpPr>
        <p:spPr>
          <a:xfrm>
            <a:off x="2235479" y="60452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44" name="Google Shape;244;p10"/>
          <p:cNvSpPr/>
          <p:nvPr/>
        </p:nvSpPr>
        <p:spPr>
          <a:xfrm>
            <a:off x="3359570" y="11023600"/>
            <a:ext cx="3277010" cy="1066800"/>
          </a:xfrm>
          <a:prstGeom prst="rect">
            <a:avLst/>
          </a:prstGeom>
          <a:noFill/>
          <a:ln>
            <a:noFill/>
          </a:ln>
        </p:spPr>
        <p:txBody>
          <a:bodyPr anchorCtr="0" anchor="t" bIns="0" lIns="0" spcFirstLastPara="1" rIns="0" wrap="square" tIns="0">
            <a:noAutofit/>
          </a:bodyPr>
          <a:lstStyle/>
          <a:p>
            <a:pPr indent="0" lvl="0" marL="0" marR="0" rtl="0" algn="ctr">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$10/month</a:t>
            </a:r>
            <a:endParaRPr b="0" i="0" sz="4800" u="none" cap="none" strike="noStrike">
              <a:solidFill>
                <a:schemeClr val="dk1"/>
              </a:solidFill>
              <a:latin typeface="Calibri"/>
              <a:ea typeface="Calibri"/>
              <a:cs typeface="Calibri"/>
              <a:sym typeface="Calibri"/>
            </a:endParaRPr>
          </a:p>
        </p:txBody>
      </p:sp>
      <p:sp>
        <p:nvSpPr>
          <p:cNvPr id="245" name="Google Shape;245;p10"/>
          <p:cNvSpPr/>
          <p:nvPr/>
        </p:nvSpPr>
        <p:spPr>
          <a:xfrm>
            <a:off x="8980022" y="2489200"/>
            <a:ext cx="6439705" cy="9855200"/>
          </a:xfrm>
          <a:prstGeom prst="roundRect">
            <a:avLst>
              <a:gd fmla="val 3124" name="adj"/>
            </a:avLst>
          </a:prstGeom>
          <a:noFill/>
          <a:ln cap="flat" cmpd="sng" w="12700">
            <a:solidFill>
              <a:srgbClr val="CC8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0"/>
          <p:cNvSpPr/>
          <p:nvPr/>
        </p:nvSpPr>
        <p:spPr>
          <a:xfrm>
            <a:off x="11386973" y="2946400"/>
            <a:ext cx="1625803" cy="1625600"/>
          </a:xfrm>
          <a:prstGeom prst="roundRect">
            <a:avLst>
              <a:gd fmla="val 78188" name="adj"/>
            </a:avLst>
          </a:prstGeom>
          <a:solidFill>
            <a:srgbClr val="CC8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p10"/>
          <p:cNvPicPr preferRelativeResize="0"/>
          <p:nvPr/>
        </p:nvPicPr>
        <p:blipFill rotWithShape="1">
          <a:blip r:embed="rId8">
            <a:alphaModFix/>
          </a:blip>
          <a:srcRect b="0" l="0" r="0" t="0"/>
          <a:stretch/>
        </p:blipFill>
        <p:spPr>
          <a:xfrm>
            <a:off x="11691811" y="3251200"/>
            <a:ext cx="1016127" cy="1016000"/>
          </a:xfrm>
          <a:prstGeom prst="rect">
            <a:avLst/>
          </a:prstGeom>
          <a:noFill/>
          <a:ln>
            <a:noFill/>
          </a:ln>
        </p:spPr>
      </p:pic>
      <p:pic>
        <p:nvPicPr>
          <p:cNvPr descr=" " id="248" name="Google Shape;248;p10"/>
          <p:cNvPicPr preferRelativeResize="0"/>
          <p:nvPr/>
        </p:nvPicPr>
        <p:blipFill rotWithShape="1">
          <a:blip r:embed="rId10">
            <a:alphaModFix/>
          </a:blip>
          <a:srcRect b="0" l="0" r="0" t="0"/>
          <a:stretch/>
        </p:blipFill>
        <p:spPr>
          <a:xfrm>
            <a:off x="11789092" y="3370312"/>
            <a:ext cx="821569" cy="777825"/>
          </a:xfrm>
          <a:prstGeom prst="rect">
            <a:avLst/>
          </a:prstGeom>
          <a:noFill/>
          <a:ln>
            <a:noFill/>
          </a:ln>
        </p:spPr>
      </p:pic>
      <p:sp>
        <p:nvSpPr>
          <p:cNvPr id="249" name="Google Shape;249;p10"/>
          <p:cNvSpPr/>
          <p:nvPr/>
        </p:nvSpPr>
        <p:spPr>
          <a:xfrm>
            <a:off x="11272659" y="4876800"/>
            <a:ext cx="1854432" cy="1066800"/>
          </a:xfrm>
          <a:prstGeom prst="rect">
            <a:avLst/>
          </a:prstGeom>
          <a:noFill/>
          <a:ln>
            <a:noFill/>
          </a:ln>
        </p:spPr>
        <p:txBody>
          <a:bodyPr anchorCtr="0" anchor="t" bIns="0" lIns="0" spcFirstLastPara="1" rIns="0" wrap="square" tIns="0">
            <a:noAutofit/>
          </a:bodyPr>
          <a:lstStyle/>
          <a:p>
            <a:pPr indent="0" lvl="0" marL="0" marR="0" rtl="0" algn="ctr">
              <a:lnSpc>
                <a:spcPct val="141666"/>
              </a:lnSpc>
              <a:spcBef>
                <a:spcPts val="0"/>
              </a:spcBef>
              <a:spcAft>
                <a:spcPts val="0"/>
              </a:spcAft>
              <a:buClr>
                <a:srgbClr val="CC847D"/>
              </a:buClr>
              <a:buSzPts val="4800"/>
              <a:buFont typeface="Homemade Apple"/>
              <a:buNone/>
            </a:pPr>
            <a:r>
              <a:rPr b="0" i="0" lang="en-US" sz="4800" u="none" cap="none" strike="noStrike">
                <a:solidFill>
                  <a:srgbClr val="CC847D"/>
                </a:solidFill>
                <a:latin typeface="Homemade Apple"/>
                <a:ea typeface="Homemade Apple"/>
                <a:cs typeface="Homemade Apple"/>
                <a:sym typeface="Homemade Apple"/>
              </a:rPr>
              <a:t>Elite</a:t>
            </a:r>
            <a:endParaRPr b="0" i="0" sz="4800" u="none" cap="none" strike="noStrike">
              <a:solidFill>
                <a:schemeClr val="dk1"/>
              </a:solidFill>
              <a:latin typeface="Calibri"/>
              <a:ea typeface="Calibri"/>
              <a:cs typeface="Calibri"/>
              <a:sym typeface="Calibri"/>
            </a:endParaRPr>
          </a:p>
        </p:txBody>
      </p:sp>
      <p:sp>
        <p:nvSpPr>
          <p:cNvPr id="250" name="Google Shape;250;p10"/>
          <p:cNvSpPr/>
          <p:nvPr/>
        </p:nvSpPr>
        <p:spPr>
          <a:xfrm>
            <a:off x="9437280" y="60452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1" name="Google Shape;251;p10"/>
          <p:cNvSpPr/>
          <p:nvPr/>
        </p:nvSpPr>
        <p:spPr>
          <a:xfrm>
            <a:off x="10491511" y="11023600"/>
            <a:ext cx="3416727" cy="1066800"/>
          </a:xfrm>
          <a:prstGeom prst="rect">
            <a:avLst/>
          </a:prstGeom>
          <a:noFill/>
          <a:ln>
            <a:noFill/>
          </a:ln>
        </p:spPr>
        <p:txBody>
          <a:bodyPr anchorCtr="0" anchor="t" bIns="0" lIns="0" spcFirstLastPara="1" rIns="0" wrap="square" tIns="0">
            <a:noAutofit/>
          </a:bodyPr>
          <a:lstStyle/>
          <a:p>
            <a:pPr indent="0" lvl="0" marL="0" marR="0" rtl="0" algn="ctr">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$50/month</a:t>
            </a:r>
            <a:endParaRPr b="0" i="0" sz="4800" u="none" cap="none" strike="noStrike">
              <a:solidFill>
                <a:schemeClr val="dk1"/>
              </a:solidFill>
              <a:latin typeface="Calibri"/>
              <a:ea typeface="Calibri"/>
              <a:cs typeface="Calibri"/>
              <a:sym typeface="Calibri"/>
            </a:endParaRPr>
          </a:p>
        </p:txBody>
      </p:sp>
      <p:sp>
        <p:nvSpPr>
          <p:cNvPr id="252" name="Google Shape;252;p10"/>
          <p:cNvSpPr/>
          <p:nvPr/>
        </p:nvSpPr>
        <p:spPr>
          <a:xfrm>
            <a:off x="16181822" y="2489200"/>
            <a:ext cx="6439705" cy="9855200"/>
          </a:xfrm>
          <a:prstGeom prst="roundRect">
            <a:avLst>
              <a:gd fmla="val 3124" name="adj"/>
            </a:avLst>
          </a:prstGeom>
          <a:noFill/>
          <a:ln cap="flat" cmpd="sng" w="12700">
            <a:solidFill>
              <a:srgbClr val="CC8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0"/>
          <p:cNvSpPr/>
          <p:nvPr/>
        </p:nvSpPr>
        <p:spPr>
          <a:xfrm>
            <a:off x="18588773" y="2946400"/>
            <a:ext cx="1625803" cy="1625600"/>
          </a:xfrm>
          <a:prstGeom prst="roundRect">
            <a:avLst>
              <a:gd fmla="val 78188" name="adj"/>
            </a:avLst>
          </a:prstGeom>
          <a:solidFill>
            <a:srgbClr val="CC8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4" name="Google Shape;254;p10"/>
          <p:cNvPicPr preferRelativeResize="0"/>
          <p:nvPr/>
        </p:nvPicPr>
        <p:blipFill rotWithShape="1">
          <a:blip r:embed="rId8">
            <a:alphaModFix/>
          </a:blip>
          <a:srcRect b="0" l="0" r="0" t="0"/>
          <a:stretch/>
        </p:blipFill>
        <p:spPr>
          <a:xfrm>
            <a:off x="18893611" y="3251200"/>
            <a:ext cx="1016127" cy="1016000"/>
          </a:xfrm>
          <a:prstGeom prst="rect">
            <a:avLst/>
          </a:prstGeom>
          <a:noFill/>
          <a:ln>
            <a:noFill/>
          </a:ln>
        </p:spPr>
      </p:pic>
      <p:pic>
        <p:nvPicPr>
          <p:cNvPr descr=" " id="255" name="Google Shape;255;p10"/>
          <p:cNvPicPr preferRelativeResize="0"/>
          <p:nvPr/>
        </p:nvPicPr>
        <p:blipFill rotWithShape="1">
          <a:blip r:embed="rId11">
            <a:alphaModFix/>
          </a:blip>
          <a:srcRect b="0" l="0" r="0" t="0"/>
          <a:stretch/>
        </p:blipFill>
        <p:spPr>
          <a:xfrm>
            <a:off x="19020627" y="3409950"/>
            <a:ext cx="762095" cy="698500"/>
          </a:xfrm>
          <a:prstGeom prst="rect">
            <a:avLst/>
          </a:prstGeom>
          <a:noFill/>
          <a:ln>
            <a:noFill/>
          </a:ln>
        </p:spPr>
      </p:pic>
      <p:sp>
        <p:nvSpPr>
          <p:cNvPr id="256" name="Google Shape;256;p10"/>
          <p:cNvSpPr/>
          <p:nvPr/>
        </p:nvSpPr>
        <p:spPr>
          <a:xfrm>
            <a:off x="17534542" y="4876800"/>
            <a:ext cx="3734267" cy="1066800"/>
          </a:xfrm>
          <a:prstGeom prst="rect">
            <a:avLst/>
          </a:prstGeom>
          <a:noFill/>
          <a:ln>
            <a:noFill/>
          </a:ln>
        </p:spPr>
        <p:txBody>
          <a:bodyPr anchorCtr="0" anchor="t" bIns="0" lIns="0" spcFirstLastPara="1" rIns="0" wrap="square" tIns="0">
            <a:noAutofit/>
          </a:bodyPr>
          <a:lstStyle/>
          <a:p>
            <a:pPr indent="0" lvl="0" marL="0" marR="0" rtl="0" algn="ctr">
              <a:lnSpc>
                <a:spcPct val="141666"/>
              </a:lnSpc>
              <a:spcBef>
                <a:spcPts val="0"/>
              </a:spcBef>
              <a:spcAft>
                <a:spcPts val="0"/>
              </a:spcAft>
              <a:buClr>
                <a:srgbClr val="CC847D"/>
              </a:buClr>
              <a:buSzPts val="4800"/>
              <a:buFont typeface="Homemade Apple"/>
              <a:buNone/>
            </a:pPr>
            <a:r>
              <a:rPr b="0" i="0" lang="en-US" sz="4800" u="none" cap="none" strike="noStrike">
                <a:solidFill>
                  <a:srgbClr val="CC847D"/>
                </a:solidFill>
                <a:latin typeface="Homemade Apple"/>
                <a:ea typeface="Homemade Apple"/>
                <a:cs typeface="Homemade Apple"/>
                <a:sym typeface="Homemade Apple"/>
              </a:rPr>
              <a:t>Legendary</a:t>
            </a:r>
            <a:endParaRPr b="0" i="0" sz="4800" u="none" cap="none" strike="noStrike">
              <a:solidFill>
                <a:schemeClr val="dk1"/>
              </a:solidFill>
              <a:latin typeface="Calibri"/>
              <a:ea typeface="Calibri"/>
              <a:cs typeface="Calibri"/>
              <a:sym typeface="Calibri"/>
            </a:endParaRPr>
          </a:p>
        </p:txBody>
      </p:sp>
      <p:sp>
        <p:nvSpPr>
          <p:cNvPr id="257" name="Google Shape;257;p10"/>
          <p:cNvSpPr/>
          <p:nvPr/>
        </p:nvSpPr>
        <p:spPr>
          <a:xfrm>
            <a:off x="16639080" y="60452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58" name="Google Shape;258;p10"/>
          <p:cNvSpPr/>
          <p:nvPr/>
        </p:nvSpPr>
        <p:spPr>
          <a:xfrm>
            <a:off x="17604400" y="11023600"/>
            <a:ext cx="3594549" cy="1066800"/>
          </a:xfrm>
          <a:prstGeom prst="rect">
            <a:avLst/>
          </a:prstGeom>
          <a:noFill/>
          <a:ln>
            <a:noFill/>
          </a:ln>
        </p:spPr>
        <p:txBody>
          <a:bodyPr anchorCtr="0" anchor="t" bIns="0" lIns="0" spcFirstLastPara="1" rIns="0" wrap="square" tIns="0">
            <a:noAutofit/>
          </a:bodyPr>
          <a:lstStyle/>
          <a:p>
            <a:pPr indent="0" lvl="0" marL="0" marR="0" rtl="0" algn="ctr">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263" name="Shape 263"/>
        <p:cNvGrpSpPr/>
        <p:nvPr/>
      </p:nvGrpSpPr>
      <p:grpSpPr>
        <a:xfrm>
          <a:off x="0" y="0"/>
          <a:ext cx="0" cy="0"/>
          <a:chOff x="0" y="0"/>
          <a:chExt cx="0" cy="0"/>
        </a:xfrm>
      </p:grpSpPr>
      <p:pic>
        <p:nvPicPr>
          <p:cNvPr descr=" " id="264" name="Google Shape;264;p11"/>
          <p:cNvPicPr preferRelativeResize="0"/>
          <p:nvPr/>
        </p:nvPicPr>
        <p:blipFill rotWithShape="1">
          <a:blip r:embed="rId3">
            <a:alphaModFix/>
          </a:blip>
          <a:srcRect b="0" l="0" r="0" t="0"/>
          <a:stretch/>
        </p:blipFill>
        <p:spPr>
          <a:xfrm>
            <a:off x="17718715" y="0"/>
            <a:ext cx="6668333" cy="13716000"/>
          </a:xfrm>
          <a:prstGeom prst="rect">
            <a:avLst/>
          </a:prstGeom>
          <a:noFill/>
          <a:ln>
            <a:noFill/>
          </a:ln>
        </p:spPr>
      </p:pic>
      <p:pic>
        <p:nvPicPr>
          <p:cNvPr descr=" " id="265" name="Google Shape;265;p11"/>
          <p:cNvPicPr preferRelativeResize="0"/>
          <p:nvPr/>
        </p:nvPicPr>
        <p:blipFill rotWithShape="1">
          <a:blip r:embed="rId4">
            <a:alphaModFix/>
          </a:blip>
          <a:srcRect b="0" l="0" r="0" t="0"/>
          <a:stretch/>
        </p:blipFill>
        <p:spPr>
          <a:xfrm>
            <a:off x="0" y="0"/>
            <a:ext cx="6490510" cy="13716000"/>
          </a:xfrm>
          <a:prstGeom prst="rect">
            <a:avLst/>
          </a:prstGeom>
          <a:noFill/>
          <a:ln>
            <a:noFill/>
          </a:ln>
        </p:spPr>
      </p:pic>
      <p:sp>
        <p:nvSpPr>
          <p:cNvPr id="266" name="Google Shape;26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7" name="Google Shape;267;p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68" name="Google Shape;268;p11"/>
          <p:cNvPicPr preferRelativeResize="0"/>
          <p:nvPr/>
        </p:nvPicPr>
        <p:blipFill rotWithShape="1">
          <a:blip r:embed="rId6">
            <a:alphaModFix/>
          </a:blip>
          <a:srcRect b="0" l="0" r="0" t="0"/>
          <a:stretch/>
        </p:blipFill>
        <p:spPr>
          <a:xfrm>
            <a:off x="990724" y="1574800"/>
            <a:ext cx="22418302" cy="10579100"/>
          </a:xfrm>
          <a:prstGeom prst="rect">
            <a:avLst/>
          </a:prstGeom>
          <a:noFill/>
          <a:ln>
            <a:noFill/>
          </a:ln>
        </p:spPr>
      </p:pic>
      <p:sp>
        <p:nvSpPr>
          <p:cNvPr id="269" name="Google Shape;269;p11"/>
          <p:cNvSpPr/>
          <p:nvPr/>
        </p:nvSpPr>
        <p:spPr>
          <a:xfrm>
            <a:off x="1270159" y="1574800"/>
            <a:ext cx="22138867"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0" name="Google Shape;270;p11"/>
          <p:cNvPicPr preferRelativeResize="0"/>
          <p:nvPr/>
        </p:nvPicPr>
        <p:blipFill rotWithShape="1">
          <a:blip r:embed="rId7">
            <a:alphaModFix/>
          </a:blip>
          <a:srcRect b="0" l="0" r="0" t="0"/>
          <a:stretch/>
        </p:blipFill>
        <p:spPr>
          <a:xfrm>
            <a:off x="1270159" y="1574800"/>
            <a:ext cx="5639505" cy="5638800"/>
          </a:xfrm>
          <a:prstGeom prst="rect">
            <a:avLst/>
          </a:prstGeom>
          <a:noFill/>
          <a:ln>
            <a:noFill/>
          </a:ln>
        </p:spPr>
      </p:pic>
      <p:pic>
        <p:nvPicPr>
          <p:cNvPr descr=" " id="271" name="Google Shape;271;p11"/>
          <p:cNvPicPr preferRelativeResize="0"/>
          <p:nvPr/>
        </p:nvPicPr>
        <p:blipFill rotWithShape="1">
          <a:blip r:embed="rId8">
            <a:alphaModFix/>
          </a:blip>
          <a:srcRect b="0" l="0" r="0" t="0"/>
          <a:stretch/>
        </p:blipFill>
        <p:spPr>
          <a:xfrm>
            <a:off x="3361700" y="3666083"/>
            <a:ext cx="1456422" cy="1456246"/>
          </a:xfrm>
          <a:prstGeom prst="rect">
            <a:avLst/>
          </a:prstGeom>
          <a:noFill/>
          <a:ln>
            <a:noFill/>
          </a:ln>
        </p:spPr>
      </p:pic>
      <p:pic>
        <p:nvPicPr>
          <p:cNvPr descr=" " id="272" name="Google Shape;272;p11"/>
          <p:cNvPicPr preferRelativeResize="0"/>
          <p:nvPr/>
        </p:nvPicPr>
        <p:blipFill rotWithShape="1">
          <a:blip r:embed="rId7">
            <a:alphaModFix/>
          </a:blip>
          <a:srcRect b="0" l="0" r="0" t="0"/>
          <a:stretch/>
        </p:blipFill>
        <p:spPr>
          <a:xfrm>
            <a:off x="6769946" y="1574800"/>
            <a:ext cx="5639505" cy="5638800"/>
          </a:xfrm>
          <a:prstGeom prst="rect">
            <a:avLst/>
          </a:prstGeom>
          <a:noFill/>
          <a:ln>
            <a:noFill/>
          </a:ln>
        </p:spPr>
      </p:pic>
      <p:pic>
        <p:nvPicPr>
          <p:cNvPr descr=" " id="273" name="Google Shape;273;p11"/>
          <p:cNvPicPr preferRelativeResize="0"/>
          <p:nvPr/>
        </p:nvPicPr>
        <p:blipFill rotWithShape="1">
          <a:blip r:embed="rId9">
            <a:alphaModFix/>
          </a:blip>
          <a:srcRect b="0" l="0" r="0" t="0"/>
          <a:stretch/>
        </p:blipFill>
        <p:spPr>
          <a:xfrm>
            <a:off x="8776797" y="3581400"/>
            <a:ext cx="1625803" cy="1625600"/>
          </a:xfrm>
          <a:prstGeom prst="rect">
            <a:avLst/>
          </a:prstGeom>
          <a:noFill/>
          <a:ln>
            <a:noFill/>
          </a:ln>
        </p:spPr>
      </p:pic>
      <p:pic>
        <p:nvPicPr>
          <p:cNvPr descr=" " id="274" name="Google Shape;274;p11"/>
          <p:cNvPicPr preferRelativeResize="0"/>
          <p:nvPr/>
        </p:nvPicPr>
        <p:blipFill rotWithShape="1">
          <a:blip r:embed="rId10">
            <a:alphaModFix/>
          </a:blip>
          <a:srcRect b="0" l="0" r="0" t="0"/>
          <a:stretch/>
        </p:blipFill>
        <p:spPr>
          <a:xfrm>
            <a:off x="8980022" y="3784600"/>
            <a:ext cx="1192256" cy="1190414"/>
          </a:xfrm>
          <a:prstGeom prst="rect">
            <a:avLst/>
          </a:prstGeom>
          <a:noFill/>
          <a:ln>
            <a:noFill/>
          </a:ln>
        </p:spPr>
      </p:pic>
      <p:pic>
        <p:nvPicPr>
          <p:cNvPr descr=" " id="275" name="Google Shape;275;p11"/>
          <p:cNvPicPr preferRelativeResize="0"/>
          <p:nvPr/>
        </p:nvPicPr>
        <p:blipFill rotWithShape="1">
          <a:blip r:embed="rId7">
            <a:alphaModFix/>
          </a:blip>
          <a:srcRect b="0" l="0" r="0" t="0"/>
          <a:stretch/>
        </p:blipFill>
        <p:spPr>
          <a:xfrm>
            <a:off x="12269734" y="1574800"/>
            <a:ext cx="5639505" cy="5638800"/>
          </a:xfrm>
          <a:prstGeom prst="rect">
            <a:avLst/>
          </a:prstGeom>
          <a:noFill/>
          <a:ln>
            <a:noFill/>
          </a:ln>
        </p:spPr>
      </p:pic>
      <p:pic>
        <p:nvPicPr>
          <p:cNvPr descr=" " id="276" name="Google Shape;276;p11"/>
          <p:cNvPicPr preferRelativeResize="0"/>
          <p:nvPr/>
        </p:nvPicPr>
        <p:blipFill rotWithShape="1">
          <a:blip r:embed="rId9">
            <a:alphaModFix/>
          </a:blip>
          <a:srcRect b="0" l="0" r="0" t="0"/>
          <a:stretch/>
        </p:blipFill>
        <p:spPr>
          <a:xfrm>
            <a:off x="14276584" y="3581400"/>
            <a:ext cx="1625803" cy="1625600"/>
          </a:xfrm>
          <a:prstGeom prst="rect">
            <a:avLst/>
          </a:prstGeom>
          <a:noFill/>
          <a:ln>
            <a:noFill/>
          </a:ln>
        </p:spPr>
      </p:pic>
      <p:pic>
        <p:nvPicPr>
          <p:cNvPr descr=" " id="277" name="Google Shape;277;p11"/>
          <p:cNvPicPr preferRelativeResize="0"/>
          <p:nvPr/>
        </p:nvPicPr>
        <p:blipFill rotWithShape="1">
          <a:blip r:embed="rId11">
            <a:alphaModFix/>
          </a:blip>
          <a:srcRect b="0" l="0" r="0" t="0"/>
          <a:stretch/>
        </p:blipFill>
        <p:spPr>
          <a:xfrm>
            <a:off x="14378172" y="3586163"/>
            <a:ext cx="1519452" cy="1519262"/>
          </a:xfrm>
          <a:prstGeom prst="rect">
            <a:avLst/>
          </a:prstGeom>
          <a:noFill/>
          <a:ln>
            <a:noFill/>
          </a:ln>
        </p:spPr>
      </p:pic>
      <p:pic>
        <p:nvPicPr>
          <p:cNvPr descr=" " id="278" name="Google Shape;278;p11"/>
          <p:cNvPicPr preferRelativeResize="0"/>
          <p:nvPr/>
        </p:nvPicPr>
        <p:blipFill rotWithShape="1">
          <a:blip r:embed="rId7">
            <a:alphaModFix/>
          </a:blip>
          <a:srcRect b="0" l="0" r="0" t="0"/>
          <a:stretch/>
        </p:blipFill>
        <p:spPr>
          <a:xfrm>
            <a:off x="17769521" y="1574800"/>
            <a:ext cx="5639505" cy="5638800"/>
          </a:xfrm>
          <a:prstGeom prst="rect">
            <a:avLst/>
          </a:prstGeom>
          <a:noFill/>
          <a:ln>
            <a:noFill/>
          </a:ln>
        </p:spPr>
      </p:pic>
      <p:pic>
        <p:nvPicPr>
          <p:cNvPr descr=" " id="279" name="Google Shape;279;p11"/>
          <p:cNvPicPr preferRelativeResize="0"/>
          <p:nvPr/>
        </p:nvPicPr>
        <p:blipFill rotWithShape="1">
          <a:blip r:embed="rId9">
            <a:alphaModFix/>
          </a:blip>
          <a:srcRect b="0" l="0" r="0" t="0"/>
          <a:stretch/>
        </p:blipFill>
        <p:spPr>
          <a:xfrm>
            <a:off x="19776372" y="3581400"/>
            <a:ext cx="1625803" cy="1625600"/>
          </a:xfrm>
          <a:prstGeom prst="rect">
            <a:avLst/>
          </a:prstGeom>
          <a:noFill/>
          <a:ln>
            <a:noFill/>
          </a:ln>
        </p:spPr>
      </p:pic>
      <p:pic>
        <p:nvPicPr>
          <p:cNvPr descr=" " id="280" name="Google Shape;280;p11"/>
          <p:cNvPicPr preferRelativeResize="0"/>
          <p:nvPr/>
        </p:nvPicPr>
        <p:blipFill rotWithShape="1">
          <a:blip r:embed="rId12">
            <a:alphaModFix/>
          </a:blip>
          <a:srcRect b="0" l="0" r="0" t="0"/>
          <a:stretch/>
        </p:blipFill>
        <p:spPr>
          <a:xfrm>
            <a:off x="19844116" y="3581400"/>
            <a:ext cx="1490319" cy="1625600"/>
          </a:xfrm>
          <a:prstGeom prst="rect">
            <a:avLst/>
          </a:prstGeom>
          <a:noFill/>
          <a:ln>
            <a:noFill/>
          </a:ln>
        </p:spPr>
      </p:pic>
      <p:sp>
        <p:nvSpPr>
          <p:cNvPr id="281" name="Google Shape;281;p11"/>
          <p:cNvSpPr/>
          <p:nvPr/>
        </p:nvSpPr>
        <p:spPr>
          <a:xfrm>
            <a:off x="990724" y="3835400"/>
            <a:ext cx="17426578" cy="1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990724" y="3835400"/>
            <a:ext cx="1117740" cy="1117600"/>
          </a:xfrm>
          <a:prstGeom prst="roundRect">
            <a:avLst>
              <a:gd fmla="val 378818" name="adj"/>
            </a:avLst>
          </a:prstGeom>
          <a:solidFill>
            <a:srgbClr val="CC8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1232054" y="3632200"/>
            <a:ext cx="973788" cy="1862667"/>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FFFFFF"/>
              </a:buClr>
              <a:buSzPts val="8000"/>
              <a:buFont typeface="Homemade Apple"/>
              <a:buNone/>
            </a:pPr>
            <a:r>
              <a:rPr b="0" i="0" lang="en-US" sz="8000" u="none" cap="none" strike="noStrike">
                <a:solidFill>
                  <a:srgbClr val="FFFFFF"/>
                </a:solidFill>
                <a:latin typeface="Homemade Apple"/>
                <a:ea typeface="Homemade Apple"/>
                <a:cs typeface="Homemade Apple"/>
                <a:sym typeface="Homemade Apple"/>
              </a:rPr>
              <a:t>S</a:t>
            </a:r>
            <a:endParaRPr b="0" i="0" sz="8000" u="none" cap="none" strike="noStrike">
              <a:solidFill>
                <a:schemeClr val="dk1"/>
              </a:solidFill>
              <a:latin typeface="Calibri"/>
              <a:ea typeface="Calibri"/>
              <a:cs typeface="Calibri"/>
              <a:sym typeface="Calibri"/>
            </a:endParaRPr>
          </a:p>
        </p:txBody>
      </p:sp>
      <p:sp>
        <p:nvSpPr>
          <p:cNvPr id="284" name="Google Shape;284;p11"/>
          <p:cNvSpPr/>
          <p:nvPr/>
        </p:nvSpPr>
        <p:spPr>
          <a:xfrm>
            <a:off x="6427003" y="3835400"/>
            <a:ext cx="1117740" cy="1117600"/>
          </a:xfrm>
          <a:prstGeom prst="roundRect">
            <a:avLst>
              <a:gd fmla="val 378818" name="adj"/>
            </a:avLst>
          </a:prstGeom>
          <a:solidFill>
            <a:srgbClr val="CC8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
          <p:cNvSpPr/>
          <p:nvPr/>
        </p:nvSpPr>
        <p:spPr>
          <a:xfrm>
            <a:off x="6528616" y="3632200"/>
            <a:ext cx="1253223" cy="1862667"/>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FFFFFF"/>
              </a:buClr>
              <a:buSzPts val="8000"/>
              <a:buFont typeface="Homemade Apple"/>
              <a:buNone/>
            </a:pPr>
            <a:r>
              <a:rPr b="0" i="0" lang="en-US" sz="8000" u="none" cap="none" strike="noStrike">
                <a:solidFill>
                  <a:srgbClr val="FFFFFF"/>
                </a:solidFill>
                <a:latin typeface="Homemade Apple"/>
                <a:ea typeface="Homemade Apple"/>
                <a:cs typeface="Homemade Apple"/>
                <a:sym typeface="Homemade Apple"/>
              </a:rPr>
              <a:t>W</a:t>
            </a:r>
            <a:endParaRPr b="0" i="0" sz="8000" u="none" cap="none" strike="noStrike">
              <a:solidFill>
                <a:schemeClr val="dk1"/>
              </a:solidFill>
              <a:latin typeface="Calibri"/>
              <a:ea typeface="Calibri"/>
              <a:cs typeface="Calibri"/>
              <a:sym typeface="Calibri"/>
            </a:endParaRPr>
          </a:p>
        </p:txBody>
      </p:sp>
      <p:sp>
        <p:nvSpPr>
          <p:cNvPr id="286" name="Google Shape;286;p11"/>
          <p:cNvSpPr/>
          <p:nvPr/>
        </p:nvSpPr>
        <p:spPr>
          <a:xfrm>
            <a:off x="11863283" y="3835400"/>
            <a:ext cx="1117740" cy="1117600"/>
          </a:xfrm>
          <a:prstGeom prst="roundRect">
            <a:avLst>
              <a:gd fmla="val 378818" name="adj"/>
            </a:avLst>
          </a:prstGeom>
          <a:solidFill>
            <a:srgbClr val="CC8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12047456" y="3632200"/>
            <a:ext cx="1088103" cy="1862667"/>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FFFFFF"/>
              </a:buClr>
              <a:buSzPts val="8000"/>
              <a:buFont typeface="Homemade Apple"/>
              <a:buNone/>
            </a:pPr>
            <a:r>
              <a:rPr b="0" i="0" lang="en-US" sz="8000" u="none" cap="none" strike="noStrike">
                <a:solidFill>
                  <a:srgbClr val="FFFFFF"/>
                </a:solidFill>
                <a:latin typeface="Homemade Apple"/>
                <a:ea typeface="Homemade Apple"/>
                <a:cs typeface="Homemade Apple"/>
                <a:sym typeface="Homemade Apple"/>
              </a:rPr>
              <a:t>O</a:t>
            </a:r>
            <a:endParaRPr b="0" i="0" sz="8000" u="none" cap="none" strike="noStrike">
              <a:solidFill>
                <a:schemeClr val="dk1"/>
              </a:solidFill>
              <a:latin typeface="Calibri"/>
              <a:ea typeface="Calibri"/>
              <a:cs typeface="Calibri"/>
              <a:sym typeface="Calibri"/>
            </a:endParaRPr>
          </a:p>
        </p:txBody>
      </p:sp>
      <p:sp>
        <p:nvSpPr>
          <p:cNvPr id="288" name="Google Shape;288;p11"/>
          <p:cNvSpPr/>
          <p:nvPr/>
        </p:nvSpPr>
        <p:spPr>
          <a:xfrm>
            <a:off x="17299562" y="3835400"/>
            <a:ext cx="1117740" cy="1117600"/>
          </a:xfrm>
          <a:prstGeom prst="roundRect">
            <a:avLst>
              <a:gd fmla="val 378818" name="adj"/>
            </a:avLst>
          </a:prstGeom>
          <a:solidFill>
            <a:srgbClr val="CC8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17274159" y="3632200"/>
            <a:ext cx="1507255" cy="1862667"/>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FFFFFF"/>
              </a:buClr>
              <a:buSzPts val="8000"/>
              <a:buFont typeface="Homemade Apple"/>
              <a:buNone/>
            </a:pPr>
            <a:r>
              <a:rPr b="0" i="0" lang="en-US" sz="8000" u="none" cap="none" strike="noStrike">
                <a:solidFill>
                  <a:srgbClr val="FFFFFF"/>
                </a:solidFill>
                <a:latin typeface="Homemade Apple"/>
                <a:ea typeface="Homemade Apple"/>
                <a:cs typeface="Homemade Apple"/>
                <a:sym typeface="Homemade Apple"/>
              </a:rPr>
              <a:t>T</a:t>
            </a:r>
            <a:endParaRPr b="0" i="0" sz="8000" u="none" cap="none" strike="noStrike">
              <a:solidFill>
                <a:schemeClr val="dk1"/>
              </a:solidFill>
              <a:latin typeface="Calibri"/>
              <a:ea typeface="Calibri"/>
              <a:cs typeface="Calibri"/>
              <a:sym typeface="Calibri"/>
            </a:endParaRPr>
          </a:p>
        </p:txBody>
      </p:sp>
      <p:sp>
        <p:nvSpPr>
          <p:cNvPr id="290" name="Google Shape;290;p11"/>
          <p:cNvSpPr/>
          <p:nvPr/>
        </p:nvSpPr>
        <p:spPr>
          <a:xfrm>
            <a:off x="1270159" y="7607300"/>
            <a:ext cx="4737692" cy="44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1270159" y="76073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1270159" y="76073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p:nvPr/>
        </p:nvSpPr>
        <p:spPr>
          <a:xfrm>
            <a:off x="1270159" y="7607300"/>
            <a:ext cx="4890111"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Eclipse</a:t>
            </a:r>
            <a:endParaRPr b="0" i="0" sz="3600" u="none" cap="none" strike="noStrike">
              <a:solidFill>
                <a:schemeClr val="dk1"/>
              </a:solidFill>
              <a:latin typeface="Calibri"/>
              <a:ea typeface="Calibri"/>
              <a:cs typeface="Calibri"/>
              <a:sym typeface="Calibri"/>
            </a:endParaRPr>
          </a:p>
        </p:txBody>
      </p:sp>
      <p:sp>
        <p:nvSpPr>
          <p:cNvPr id="294" name="Google Shape;294;p11"/>
          <p:cNvSpPr/>
          <p:nvPr/>
        </p:nvSpPr>
        <p:spPr>
          <a:xfrm>
            <a:off x="1270159"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5" name="Google Shape;295;p11"/>
          <p:cNvSpPr/>
          <p:nvPr/>
        </p:nvSpPr>
        <p:spPr>
          <a:xfrm>
            <a:off x="1270159" y="100457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a:off x="1270159" y="100457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a:off x="1270159" y="10045700"/>
            <a:ext cx="4890111"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Quest</a:t>
            </a:r>
            <a:endParaRPr b="0" i="0" sz="3600" u="none" cap="none" strike="noStrike">
              <a:solidFill>
                <a:schemeClr val="dk1"/>
              </a:solidFill>
              <a:latin typeface="Calibri"/>
              <a:ea typeface="Calibri"/>
              <a:cs typeface="Calibri"/>
              <a:sym typeface="Calibri"/>
            </a:endParaRPr>
          </a:p>
        </p:txBody>
      </p:sp>
      <p:sp>
        <p:nvSpPr>
          <p:cNvPr id="298" name="Google Shape;298;p11"/>
          <p:cNvSpPr/>
          <p:nvPr/>
        </p:nvSpPr>
        <p:spPr>
          <a:xfrm>
            <a:off x="1270159" y="110109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9" name="Google Shape;299;p11"/>
          <p:cNvSpPr/>
          <p:nvPr/>
        </p:nvSpPr>
        <p:spPr>
          <a:xfrm>
            <a:off x="6769946" y="7607300"/>
            <a:ext cx="4737692" cy="44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6769946" y="76073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a:off x="6769946" y="76073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6769946" y="7607300"/>
            <a:ext cx="4890111"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Eclipse</a:t>
            </a:r>
            <a:endParaRPr b="0" i="0" sz="3600" u="none" cap="none" strike="noStrike">
              <a:solidFill>
                <a:schemeClr val="dk1"/>
              </a:solidFill>
              <a:latin typeface="Calibri"/>
              <a:ea typeface="Calibri"/>
              <a:cs typeface="Calibri"/>
              <a:sym typeface="Calibri"/>
            </a:endParaRPr>
          </a:p>
        </p:txBody>
      </p:sp>
      <p:sp>
        <p:nvSpPr>
          <p:cNvPr id="303" name="Google Shape;303;p11"/>
          <p:cNvSpPr/>
          <p:nvPr/>
        </p:nvSpPr>
        <p:spPr>
          <a:xfrm>
            <a:off x="6769946"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4" name="Google Shape;304;p11"/>
          <p:cNvSpPr/>
          <p:nvPr/>
        </p:nvSpPr>
        <p:spPr>
          <a:xfrm>
            <a:off x="6769946" y="100457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p:nvPr/>
        </p:nvSpPr>
        <p:spPr>
          <a:xfrm>
            <a:off x="6769946" y="100457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
          <p:cNvSpPr/>
          <p:nvPr/>
        </p:nvSpPr>
        <p:spPr>
          <a:xfrm>
            <a:off x="6769946" y="10045700"/>
            <a:ext cx="4890111"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Quest</a:t>
            </a:r>
            <a:endParaRPr b="0" i="0" sz="3600" u="none" cap="none" strike="noStrike">
              <a:solidFill>
                <a:schemeClr val="dk1"/>
              </a:solidFill>
              <a:latin typeface="Calibri"/>
              <a:ea typeface="Calibri"/>
              <a:cs typeface="Calibri"/>
              <a:sym typeface="Calibri"/>
            </a:endParaRPr>
          </a:p>
        </p:txBody>
      </p:sp>
      <p:sp>
        <p:nvSpPr>
          <p:cNvPr id="307" name="Google Shape;307;p11"/>
          <p:cNvSpPr/>
          <p:nvPr/>
        </p:nvSpPr>
        <p:spPr>
          <a:xfrm>
            <a:off x="6769946" y="110109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8" name="Google Shape;308;p11"/>
          <p:cNvSpPr/>
          <p:nvPr/>
        </p:nvSpPr>
        <p:spPr>
          <a:xfrm>
            <a:off x="12269734" y="7607300"/>
            <a:ext cx="4737692" cy="44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
          <p:cNvSpPr/>
          <p:nvPr/>
        </p:nvSpPr>
        <p:spPr>
          <a:xfrm>
            <a:off x="12269734" y="76073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1"/>
          <p:cNvSpPr/>
          <p:nvPr/>
        </p:nvSpPr>
        <p:spPr>
          <a:xfrm>
            <a:off x="12269734" y="76073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1"/>
          <p:cNvSpPr/>
          <p:nvPr/>
        </p:nvSpPr>
        <p:spPr>
          <a:xfrm>
            <a:off x="12269734" y="7607300"/>
            <a:ext cx="4890111"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Eclipse</a:t>
            </a:r>
            <a:endParaRPr b="0" i="0" sz="3600" u="none" cap="none" strike="noStrike">
              <a:solidFill>
                <a:schemeClr val="dk1"/>
              </a:solidFill>
              <a:latin typeface="Calibri"/>
              <a:ea typeface="Calibri"/>
              <a:cs typeface="Calibri"/>
              <a:sym typeface="Calibri"/>
            </a:endParaRPr>
          </a:p>
        </p:txBody>
      </p:sp>
      <p:sp>
        <p:nvSpPr>
          <p:cNvPr id="312" name="Google Shape;312;p11"/>
          <p:cNvSpPr/>
          <p:nvPr/>
        </p:nvSpPr>
        <p:spPr>
          <a:xfrm>
            <a:off x="12269734"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3" name="Google Shape;313;p11"/>
          <p:cNvSpPr/>
          <p:nvPr/>
        </p:nvSpPr>
        <p:spPr>
          <a:xfrm>
            <a:off x="12269734" y="100457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1"/>
          <p:cNvSpPr/>
          <p:nvPr/>
        </p:nvSpPr>
        <p:spPr>
          <a:xfrm>
            <a:off x="12269734" y="100457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1"/>
          <p:cNvSpPr/>
          <p:nvPr/>
        </p:nvSpPr>
        <p:spPr>
          <a:xfrm>
            <a:off x="12269734" y="10045700"/>
            <a:ext cx="4890111"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Quest</a:t>
            </a:r>
            <a:endParaRPr b="0" i="0" sz="3600" u="none" cap="none" strike="noStrike">
              <a:solidFill>
                <a:schemeClr val="dk1"/>
              </a:solidFill>
              <a:latin typeface="Calibri"/>
              <a:ea typeface="Calibri"/>
              <a:cs typeface="Calibri"/>
              <a:sym typeface="Calibri"/>
            </a:endParaRPr>
          </a:p>
        </p:txBody>
      </p:sp>
      <p:sp>
        <p:nvSpPr>
          <p:cNvPr id="316" name="Google Shape;316;p11"/>
          <p:cNvSpPr/>
          <p:nvPr/>
        </p:nvSpPr>
        <p:spPr>
          <a:xfrm>
            <a:off x="12269734" y="110109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7" name="Google Shape;317;p11"/>
          <p:cNvSpPr/>
          <p:nvPr/>
        </p:nvSpPr>
        <p:spPr>
          <a:xfrm>
            <a:off x="17769521" y="7607300"/>
            <a:ext cx="4737692" cy="44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1"/>
          <p:cNvSpPr/>
          <p:nvPr/>
        </p:nvSpPr>
        <p:spPr>
          <a:xfrm>
            <a:off x="17769521" y="76073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1"/>
          <p:cNvSpPr/>
          <p:nvPr/>
        </p:nvSpPr>
        <p:spPr>
          <a:xfrm>
            <a:off x="17769521" y="76073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1"/>
          <p:cNvSpPr/>
          <p:nvPr/>
        </p:nvSpPr>
        <p:spPr>
          <a:xfrm>
            <a:off x="17769521" y="7607300"/>
            <a:ext cx="4890111"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Eclipse</a:t>
            </a:r>
            <a:endParaRPr b="0" i="0" sz="3600" u="none" cap="none" strike="noStrike">
              <a:solidFill>
                <a:schemeClr val="dk1"/>
              </a:solidFill>
              <a:latin typeface="Calibri"/>
              <a:ea typeface="Calibri"/>
              <a:cs typeface="Calibri"/>
              <a:sym typeface="Calibri"/>
            </a:endParaRPr>
          </a:p>
        </p:txBody>
      </p:sp>
      <p:sp>
        <p:nvSpPr>
          <p:cNvPr id="321" name="Google Shape;321;p11"/>
          <p:cNvSpPr/>
          <p:nvPr/>
        </p:nvSpPr>
        <p:spPr>
          <a:xfrm>
            <a:off x="17769521"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2" name="Google Shape;322;p11"/>
          <p:cNvSpPr/>
          <p:nvPr/>
        </p:nvSpPr>
        <p:spPr>
          <a:xfrm>
            <a:off x="17769521" y="100457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1"/>
          <p:cNvSpPr/>
          <p:nvPr/>
        </p:nvSpPr>
        <p:spPr>
          <a:xfrm>
            <a:off x="17769521" y="10045700"/>
            <a:ext cx="4737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1"/>
          <p:cNvSpPr/>
          <p:nvPr/>
        </p:nvSpPr>
        <p:spPr>
          <a:xfrm>
            <a:off x="17769521" y="10045700"/>
            <a:ext cx="4890111"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Quest</a:t>
            </a:r>
            <a:endParaRPr b="0" i="0" sz="3600" u="none" cap="none" strike="noStrike">
              <a:solidFill>
                <a:schemeClr val="dk1"/>
              </a:solidFill>
              <a:latin typeface="Calibri"/>
              <a:ea typeface="Calibri"/>
              <a:cs typeface="Calibri"/>
              <a:sym typeface="Calibri"/>
            </a:endParaRPr>
          </a:p>
        </p:txBody>
      </p:sp>
      <p:sp>
        <p:nvSpPr>
          <p:cNvPr id="325" name="Google Shape;325;p11"/>
          <p:cNvSpPr/>
          <p:nvPr/>
        </p:nvSpPr>
        <p:spPr>
          <a:xfrm>
            <a:off x="17769521" y="110109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330" name="Shape 330"/>
        <p:cNvGrpSpPr/>
        <p:nvPr/>
      </p:nvGrpSpPr>
      <p:grpSpPr>
        <a:xfrm>
          <a:off x="0" y="0"/>
          <a:ext cx="0" cy="0"/>
          <a:chOff x="0" y="0"/>
          <a:chExt cx="0" cy="0"/>
        </a:xfrm>
      </p:grpSpPr>
      <p:pic>
        <p:nvPicPr>
          <p:cNvPr descr=" " id="331" name="Google Shape;331;p12"/>
          <p:cNvPicPr preferRelativeResize="0"/>
          <p:nvPr/>
        </p:nvPicPr>
        <p:blipFill rotWithShape="1">
          <a:blip r:embed="rId3">
            <a:alphaModFix/>
          </a:blip>
          <a:srcRect b="0" l="0" r="0" t="0"/>
          <a:stretch/>
        </p:blipFill>
        <p:spPr>
          <a:xfrm>
            <a:off x="0" y="0"/>
            <a:ext cx="10732841" cy="9613900"/>
          </a:xfrm>
          <a:prstGeom prst="rect">
            <a:avLst/>
          </a:prstGeom>
          <a:noFill/>
          <a:ln>
            <a:noFill/>
          </a:ln>
        </p:spPr>
      </p:pic>
      <p:pic>
        <p:nvPicPr>
          <p:cNvPr descr=" " id="332" name="Google Shape;332;p12"/>
          <p:cNvPicPr preferRelativeResize="0"/>
          <p:nvPr/>
        </p:nvPicPr>
        <p:blipFill rotWithShape="1">
          <a:blip r:embed="rId4">
            <a:alphaModFix/>
          </a:blip>
          <a:srcRect b="0" l="0" r="0" t="0"/>
          <a:stretch/>
        </p:blipFill>
        <p:spPr>
          <a:xfrm>
            <a:off x="11761670" y="7277100"/>
            <a:ext cx="12625378" cy="6438900"/>
          </a:xfrm>
          <a:prstGeom prst="rect">
            <a:avLst/>
          </a:prstGeom>
          <a:noFill/>
          <a:ln>
            <a:noFill/>
          </a:ln>
        </p:spPr>
      </p:pic>
      <p:sp>
        <p:nvSpPr>
          <p:cNvPr id="333" name="Google Shape;333;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4" name="Google Shape;334;p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35" name="Google Shape;335;p12"/>
          <p:cNvPicPr preferRelativeResize="0"/>
          <p:nvPr/>
        </p:nvPicPr>
        <p:blipFill rotWithShape="1">
          <a:blip r:embed="rId6">
            <a:alphaModFix/>
          </a:blip>
          <a:srcRect b="0" l="0" r="0" t="0"/>
          <a:stretch/>
        </p:blipFill>
        <p:spPr>
          <a:xfrm>
            <a:off x="7481235" y="673100"/>
            <a:ext cx="6084060" cy="12369800"/>
          </a:xfrm>
          <a:prstGeom prst="rect">
            <a:avLst/>
          </a:prstGeom>
          <a:noFill/>
          <a:ln>
            <a:noFill/>
          </a:ln>
        </p:spPr>
      </p:pic>
      <p:pic>
        <p:nvPicPr>
          <p:cNvPr descr=" " id="336" name="Google Shape;336;p12"/>
          <p:cNvPicPr preferRelativeResize="0"/>
          <p:nvPr/>
        </p:nvPicPr>
        <p:blipFill rotWithShape="1">
          <a:blip r:embed="rId7">
            <a:alphaModFix/>
          </a:blip>
          <a:srcRect b="0" l="0" r="0" t="0"/>
          <a:stretch/>
        </p:blipFill>
        <p:spPr>
          <a:xfrm>
            <a:off x="990724" y="673100"/>
            <a:ext cx="6084060" cy="4737100"/>
          </a:xfrm>
          <a:prstGeom prst="rect">
            <a:avLst/>
          </a:prstGeom>
          <a:noFill/>
          <a:ln>
            <a:noFill/>
          </a:ln>
        </p:spPr>
      </p:pic>
      <p:pic>
        <p:nvPicPr>
          <p:cNvPr descr=" " id="337" name="Google Shape;337;p12"/>
          <p:cNvPicPr preferRelativeResize="0"/>
          <p:nvPr/>
        </p:nvPicPr>
        <p:blipFill rotWithShape="1">
          <a:blip r:embed="rId8">
            <a:alphaModFix/>
          </a:blip>
          <a:srcRect b="0" l="0" r="0" t="0"/>
          <a:stretch/>
        </p:blipFill>
        <p:spPr>
          <a:xfrm>
            <a:off x="990724" y="5880100"/>
            <a:ext cx="6084060" cy="7162800"/>
          </a:xfrm>
          <a:prstGeom prst="rect">
            <a:avLst/>
          </a:prstGeom>
          <a:noFill/>
          <a:ln>
            <a:noFill/>
          </a:ln>
        </p:spPr>
      </p:pic>
      <p:sp>
        <p:nvSpPr>
          <p:cNvPr id="338" name="Google Shape;338;p12"/>
          <p:cNvSpPr/>
          <p:nvPr/>
        </p:nvSpPr>
        <p:spPr>
          <a:xfrm>
            <a:off x="14543318" y="1651000"/>
            <a:ext cx="9166312" cy="1862667"/>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E0E0E"/>
              </a:buClr>
              <a:buSzPts val="8000"/>
              <a:buFont typeface="Homemade Apple"/>
              <a:buNone/>
            </a:pPr>
            <a:r>
              <a:rPr b="0" i="0" lang="en-US" sz="8000" u="none" cap="none" strike="noStrike">
                <a:solidFill>
                  <a:srgbClr val="0E0E0E"/>
                </a:solidFill>
                <a:latin typeface="Homemade Apple"/>
                <a:ea typeface="Homemade Apple"/>
                <a:cs typeface="Homemade Apple"/>
                <a:sym typeface="Homemade Apple"/>
              </a:rPr>
              <a:t>Accountability</a:t>
            </a:r>
            <a:endParaRPr b="0" i="0" sz="8000" u="none" cap="none" strike="noStrike">
              <a:solidFill>
                <a:schemeClr val="dk1"/>
              </a:solidFill>
              <a:latin typeface="Calibri"/>
              <a:ea typeface="Calibri"/>
              <a:cs typeface="Calibri"/>
              <a:sym typeface="Calibri"/>
            </a:endParaRPr>
          </a:p>
        </p:txBody>
      </p:sp>
      <p:sp>
        <p:nvSpPr>
          <p:cNvPr id="339" name="Google Shape;339;p12"/>
          <p:cNvSpPr/>
          <p:nvPr/>
        </p:nvSpPr>
        <p:spPr>
          <a:xfrm>
            <a:off x="14543318" y="3543300"/>
            <a:ext cx="7874984" cy="858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2"/>
          <p:cNvSpPr/>
          <p:nvPr/>
        </p:nvSpPr>
        <p:spPr>
          <a:xfrm>
            <a:off x="14543318" y="3543300"/>
            <a:ext cx="7874984" cy="398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2"/>
          <p:cNvSpPr/>
          <p:nvPr/>
        </p:nvSpPr>
        <p:spPr>
          <a:xfrm>
            <a:off x="14543318" y="3543300"/>
            <a:ext cx="3111889"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2"/>
          <p:cNvSpPr/>
          <p:nvPr/>
        </p:nvSpPr>
        <p:spPr>
          <a:xfrm>
            <a:off x="14543318" y="3543300"/>
            <a:ext cx="3653823" cy="2827867"/>
          </a:xfrm>
          <a:prstGeom prst="rect">
            <a:avLst/>
          </a:prstGeom>
          <a:noFill/>
          <a:ln>
            <a:noFill/>
          </a:ln>
        </p:spPr>
        <p:txBody>
          <a:bodyPr anchorCtr="0" anchor="t" bIns="0" lIns="0" spcFirstLastPara="1" rIns="0" wrap="square" tIns="0">
            <a:noAutofit/>
          </a:bodyPr>
          <a:lstStyle/>
          <a:p>
            <a:pPr indent="0" lvl="0" marL="0" marR="0" rtl="0" algn="l">
              <a:lnSpc>
                <a:spcPct val="140625"/>
              </a:lnSpc>
              <a:spcBef>
                <a:spcPts val="0"/>
              </a:spcBef>
              <a:spcAft>
                <a:spcPts val="0"/>
              </a:spcAft>
              <a:buClr>
                <a:srgbClr val="995751"/>
              </a:buClr>
              <a:buSzPts val="12800"/>
              <a:buFont typeface="Homemade Apple"/>
              <a:buNone/>
            </a:pPr>
            <a:r>
              <a:rPr b="0" i="0" lang="en-US" sz="12800" u="none" cap="none" strike="noStrike">
                <a:solidFill>
                  <a:srgbClr val="995751"/>
                </a:solidFill>
                <a:latin typeface="Homemade Apple"/>
                <a:ea typeface="Homemade Apple"/>
                <a:cs typeface="Homemade Apple"/>
                <a:sym typeface="Homemade Apple"/>
              </a:rPr>
              <a:t>75%</a:t>
            </a:r>
            <a:endParaRPr b="0" i="0" sz="12800" u="none" cap="none" strike="noStrike">
              <a:solidFill>
                <a:schemeClr val="dk1"/>
              </a:solidFill>
              <a:latin typeface="Calibri"/>
              <a:ea typeface="Calibri"/>
              <a:cs typeface="Calibri"/>
              <a:sym typeface="Calibri"/>
            </a:endParaRPr>
          </a:p>
        </p:txBody>
      </p:sp>
      <p:sp>
        <p:nvSpPr>
          <p:cNvPr id="343" name="Google Shape;343;p12"/>
          <p:cNvSpPr/>
          <p:nvPr/>
        </p:nvSpPr>
        <p:spPr>
          <a:xfrm>
            <a:off x="14543318" y="6134100"/>
            <a:ext cx="7874984"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2"/>
          <p:cNvSpPr/>
          <p:nvPr/>
        </p:nvSpPr>
        <p:spPr>
          <a:xfrm>
            <a:off x="14543318" y="6134100"/>
            <a:ext cx="8027403"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Enchanted Creatures</a:t>
            </a:r>
            <a:endParaRPr b="0" i="0" sz="3600" u="none" cap="none" strike="noStrike">
              <a:solidFill>
                <a:schemeClr val="dk1"/>
              </a:solidFill>
              <a:latin typeface="Calibri"/>
              <a:ea typeface="Calibri"/>
              <a:cs typeface="Calibri"/>
              <a:sym typeface="Calibri"/>
            </a:endParaRPr>
          </a:p>
        </p:txBody>
      </p:sp>
      <p:sp>
        <p:nvSpPr>
          <p:cNvPr id="345" name="Google Shape;345;p12"/>
          <p:cNvSpPr/>
          <p:nvPr/>
        </p:nvSpPr>
        <p:spPr>
          <a:xfrm>
            <a:off x="14543318" y="69977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46" name="Google Shape;346;p12"/>
          <p:cNvSpPr/>
          <p:nvPr/>
        </p:nvSpPr>
        <p:spPr>
          <a:xfrm>
            <a:off x="14543318" y="8140700"/>
            <a:ext cx="7874984" cy="398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2"/>
          <p:cNvSpPr/>
          <p:nvPr/>
        </p:nvSpPr>
        <p:spPr>
          <a:xfrm>
            <a:off x="14543318" y="8140700"/>
            <a:ext cx="3137292"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2"/>
          <p:cNvSpPr/>
          <p:nvPr/>
        </p:nvSpPr>
        <p:spPr>
          <a:xfrm>
            <a:off x="14543318" y="8140700"/>
            <a:ext cx="3679227" cy="2827867"/>
          </a:xfrm>
          <a:prstGeom prst="rect">
            <a:avLst/>
          </a:prstGeom>
          <a:noFill/>
          <a:ln>
            <a:noFill/>
          </a:ln>
        </p:spPr>
        <p:txBody>
          <a:bodyPr anchorCtr="0" anchor="t" bIns="0" lIns="0" spcFirstLastPara="1" rIns="0" wrap="square" tIns="0">
            <a:noAutofit/>
          </a:bodyPr>
          <a:lstStyle/>
          <a:p>
            <a:pPr indent="0" lvl="0" marL="0" marR="0" rtl="0" algn="l">
              <a:lnSpc>
                <a:spcPct val="140625"/>
              </a:lnSpc>
              <a:spcBef>
                <a:spcPts val="0"/>
              </a:spcBef>
              <a:spcAft>
                <a:spcPts val="0"/>
              </a:spcAft>
              <a:buClr>
                <a:srgbClr val="995751"/>
              </a:buClr>
              <a:buSzPts val="12800"/>
              <a:buFont typeface="Homemade Apple"/>
              <a:buNone/>
            </a:pPr>
            <a:r>
              <a:rPr b="0" i="0" lang="en-US" sz="12800" u="none" cap="none" strike="noStrike">
                <a:solidFill>
                  <a:srgbClr val="995751"/>
                </a:solidFill>
                <a:latin typeface="Homemade Apple"/>
                <a:ea typeface="Homemade Apple"/>
                <a:cs typeface="Homemade Apple"/>
                <a:sym typeface="Homemade Apple"/>
              </a:rPr>
              <a:t>60%</a:t>
            </a:r>
            <a:endParaRPr b="0" i="0" sz="12800" u="none" cap="none" strike="noStrike">
              <a:solidFill>
                <a:schemeClr val="dk1"/>
              </a:solidFill>
              <a:latin typeface="Calibri"/>
              <a:ea typeface="Calibri"/>
              <a:cs typeface="Calibri"/>
              <a:sym typeface="Calibri"/>
            </a:endParaRPr>
          </a:p>
        </p:txBody>
      </p:sp>
      <p:sp>
        <p:nvSpPr>
          <p:cNvPr id="349" name="Google Shape;349;p12"/>
          <p:cNvSpPr/>
          <p:nvPr/>
        </p:nvSpPr>
        <p:spPr>
          <a:xfrm>
            <a:off x="14543318" y="10731500"/>
            <a:ext cx="7874984"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2"/>
          <p:cNvSpPr/>
          <p:nvPr/>
        </p:nvSpPr>
        <p:spPr>
          <a:xfrm>
            <a:off x="14543318" y="10731500"/>
            <a:ext cx="8027403"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Magic-Wielding Individuals</a:t>
            </a:r>
            <a:endParaRPr b="0" i="0" sz="3600" u="none" cap="none" strike="noStrike">
              <a:solidFill>
                <a:schemeClr val="dk1"/>
              </a:solidFill>
              <a:latin typeface="Calibri"/>
              <a:ea typeface="Calibri"/>
              <a:cs typeface="Calibri"/>
              <a:sym typeface="Calibri"/>
            </a:endParaRPr>
          </a:p>
        </p:txBody>
      </p:sp>
      <p:sp>
        <p:nvSpPr>
          <p:cNvPr id="351" name="Google Shape;351;p12"/>
          <p:cNvSpPr/>
          <p:nvPr/>
        </p:nvSpPr>
        <p:spPr>
          <a:xfrm>
            <a:off x="14543318" y="115951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356" name="Shape 356"/>
        <p:cNvGrpSpPr/>
        <p:nvPr/>
      </p:nvGrpSpPr>
      <p:grpSpPr>
        <a:xfrm>
          <a:off x="0" y="0"/>
          <a:ext cx="0" cy="0"/>
          <a:chOff x="0" y="0"/>
          <a:chExt cx="0" cy="0"/>
        </a:xfrm>
      </p:grpSpPr>
      <p:pic>
        <p:nvPicPr>
          <p:cNvPr descr=" " id="357" name="Google Shape;357;p13"/>
          <p:cNvPicPr preferRelativeResize="0"/>
          <p:nvPr/>
        </p:nvPicPr>
        <p:blipFill rotWithShape="1">
          <a:blip r:embed="rId3">
            <a:alphaModFix/>
          </a:blip>
          <a:srcRect b="0" l="0" r="0" t="0"/>
          <a:stretch/>
        </p:blipFill>
        <p:spPr>
          <a:xfrm>
            <a:off x="279435" y="0"/>
            <a:ext cx="23840880" cy="13716000"/>
          </a:xfrm>
          <a:prstGeom prst="rect">
            <a:avLst/>
          </a:prstGeom>
          <a:noFill/>
          <a:ln>
            <a:noFill/>
          </a:ln>
        </p:spPr>
      </p:pic>
      <p:pic>
        <p:nvPicPr>
          <p:cNvPr descr=" " id="358" name="Google Shape;358;p13"/>
          <p:cNvPicPr preferRelativeResize="0"/>
          <p:nvPr/>
        </p:nvPicPr>
        <p:blipFill rotWithShape="1">
          <a:blip r:embed="rId4">
            <a:alphaModFix/>
          </a:blip>
          <a:srcRect b="0" l="0" r="0" t="0"/>
          <a:stretch/>
        </p:blipFill>
        <p:spPr>
          <a:xfrm>
            <a:off x="13882835" y="9082212"/>
            <a:ext cx="10504213" cy="4633788"/>
          </a:xfrm>
          <a:prstGeom prst="rect">
            <a:avLst/>
          </a:prstGeom>
          <a:noFill/>
          <a:ln>
            <a:noFill/>
          </a:ln>
        </p:spPr>
      </p:pic>
      <p:pic>
        <p:nvPicPr>
          <p:cNvPr descr=" " id="359" name="Google Shape;359;p13"/>
          <p:cNvPicPr preferRelativeResize="0"/>
          <p:nvPr/>
        </p:nvPicPr>
        <p:blipFill rotWithShape="1">
          <a:blip r:embed="rId5">
            <a:alphaModFix/>
          </a:blip>
          <a:srcRect b="0" l="0" r="0" t="0"/>
          <a:stretch/>
        </p:blipFill>
        <p:spPr>
          <a:xfrm>
            <a:off x="0" y="0"/>
            <a:ext cx="5563295" cy="11239500"/>
          </a:xfrm>
          <a:prstGeom prst="rect">
            <a:avLst/>
          </a:prstGeom>
          <a:noFill/>
          <a:ln>
            <a:noFill/>
          </a:ln>
        </p:spPr>
      </p:pic>
      <p:sp>
        <p:nvSpPr>
          <p:cNvPr id="360" name="Google Shape;360;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1" name="Google Shape;361;p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2" name="Google Shape;362;p13"/>
          <p:cNvSpPr/>
          <p:nvPr/>
        </p:nvSpPr>
        <p:spPr>
          <a:xfrm>
            <a:off x="4305838" y="3403600"/>
            <a:ext cx="15762670" cy="654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3"/>
          <p:cNvSpPr/>
          <p:nvPr/>
        </p:nvSpPr>
        <p:spPr>
          <a:xfrm>
            <a:off x="4305838" y="3403600"/>
            <a:ext cx="1576267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3"/>
          <p:cNvSpPr/>
          <p:nvPr/>
        </p:nvSpPr>
        <p:spPr>
          <a:xfrm>
            <a:off x="6217427" y="3403600"/>
            <a:ext cx="11939492" cy="48260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995751"/>
              </a:buClr>
              <a:buSzPts val="24000"/>
              <a:buFont typeface="Homemade Apple"/>
              <a:buNone/>
            </a:pPr>
            <a:r>
              <a:rPr b="0" i="0" lang="en-US" sz="24000" u="none" cap="none" strike="noStrike">
                <a:solidFill>
                  <a:srgbClr val="995751"/>
                </a:solidFill>
                <a:latin typeface="Homemade Apple"/>
                <a:ea typeface="Homemade Apple"/>
                <a:cs typeface="Homemade Apple"/>
                <a:sym typeface="Homemade Apple"/>
              </a:rPr>
              <a:t>234,567</a:t>
            </a:r>
            <a:endParaRPr b="0" i="0" sz="24000" u="none" cap="none" strike="noStrike">
              <a:solidFill>
                <a:schemeClr val="dk1"/>
              </a:solidFill>
              <a:latin typeface="Calibri"/>
              <a:ea typeface="Calibri"/>
              <a:cs typeface="Calibri"/>
              <a:sym typeface="Calibri"/>
            </a:endParaRPr>
          </a:p>
        </p:txBody>
      </p:sp>
      <p:sp>
        <p:nvSpPr>
          <p:cNvPr id="365" name="Google Shape;365;p13"/>
          <p:cNvSpPr/>
          <p:nvPr/>
        </p:nvSpPr>
        <p:spPr>
          <a:xfrm>
            <a:off x="4170355" y="74168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66" name="Google Shape;366;p13"/>
          <p:cNvSpPr/>
          <p:nvPr/>
        </p:nvSpPr>
        <p:spPr>
          <a:xfrm>
            <a:off x="7483352" y="88773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371" name="Shape 371"/>
        <p:cNvGrpSpPr/>
        <p:nvPr/>
      </p:nvGrpSpPr>
      <p:grpSpPr>
        <a:xfrm>
          <a:off x="0" y="0"/>
          <a:ext cx="0" cy="0"/>
          <a:chOff x="0" y="0"/>
          <a:chExt cx="0" cy="0"/>
        </a:xfrm>
      </p:grpSpPr>
      <p:pic>
        <p:nvPicPr>
          <p:cNvPr descr=" " id="372" name="Google Shape;372;p14"/>
          <p:cNvPicPr preferRelativeResize="0"/>
          <p:nvPr/>
        </p:nvPicPr>
        <p:blipFill rotWithShape="1">
          <a:blip r:embed="rId3">
            <a:alphaModFix/>
          </a:blip>
          <a:srcRect b="0" l="0" r="0" t="0"/>
          <a:stretch/>
        </p:blipFill>
        <p:spPr>
          <a:xfrm>
            <a:off x="17731416" y="0"/>
            <a:ext cx="6655632" cy="12255500"/>
          </a:xfrm>
          <a:prstGeom prst="rect">
            <a:avLst/>
          </a:prstGeom>
          <a:noFill/>
          <a:ln>
            <a:noFill/>
          </a:ln>
        </p:spPr>
      </p:pic>
      <p:pic>
        <p:nvPicPr>
          <p:cNvPr descr=" " id="373" name="Google Shape;373;p14"/>
          <p:cNvPicPr preferRelativeResize="0"/>
          <p:nvPr/>
        </p:nvPicPr>
        <p:blipFill rotWithShape="1">
          <a:blip r:embed="rId4">
            <a:alphaModFix/>
          </a:blip>
          <a:srcRect b="0" l="0" r="0" t="0"/>
          <a:stretch/>
        </p:blipFill>
        <p:spPr>
          <a:xfrm>
            <a:off x="0" y="4699000"/>
            <a:ext cx="12193527" cy="9017000"/>
          </a:xfrm>
          <a:prstGeom prst="rect">
            <a:avLst/>
          </a:prstGeom>
          <a:noFill/>
          <a:ln>
            <a:noFill/>
          </a:ln>
        </p:spPr>
      </p:pic>
      <p:pic>
        <p:nvPicPr>
          <p:cNvPr descr=" " id="374" name="Google Shape;374;p14"/>
          <p:cNvPicPr preferRelativeResize="0"/>
          <p:nvPr/>
        </p:nvPicPr>
        <p:blipFill rotWithShape="1">
          <a:blip r:embed="rId5">
            <a:alphaModFix/>
          </a:blip>
          <a:srcRect b="0" l="0" r="0" t="0"/>
          <a:stretch/>
        </p:blipFill>
        <p:spPr>
          <a:xfrm>
            <a:off x="0" y="2024807"/>
            <a:ext cx="13117062" cy="11691193"/>
          </a:xfrm>
          <a:prstGeom prst="rect">
            <a:avLst/>
          </a:prstGeom>
          <a:noFill/>
          <a:ln>
            <a:noFill/>
          </a:ln>
        </p:spPr>
      </p:pic>
      <p:pic>
        <p:nvPicPr>
          <p:cNvPr descr=" " id="375" name="Google Shape;375;p14"/>
          <p:cNvPicPr preferRelativeResize="0"/>
          <p:nvPr/>
        </p:nvPicPr>
        <p:blipFill rotWithShape="1">
          <a:blip r:embed="rId6">
            <a:alphaModFix/>
          </a:blip>
          <a:srcRect b="0" l="0" r="0" t="0"/>
          <a:stretch/>
        </p:blipFill>
        <p:spPr>
          <a:xfrm>
            <a:off x="0" y="10993264"/>
            <a:ext cx="6600376" cy="2722736"/>
          </a:xfrm>
          <a:prstGeom prst="rect">
            <a:avLst/>
          </a:prstGeom>
          <a:noFill/>
          <a:ln>
            <a:noFill/>
          </a:ln>
        </p:spPr>
      </p:pic>
      <p:sp>
        <p:nvSpPr>
          <p:cNvPr id="376" name="Google Shape;376;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7" name="Google Shape;377;p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8" name="Google Shape;378;p14"/>
          <p:cNvSpPr/>
          <p:nvPr/>
        </p:nvSpPr>
        <p:spPr>
          <a:xfrm>
            <a:off x="3391324" y="3263900"/>
            <a:ext cx="7874984"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4"/>
          <p:cNvSpPr/>
          <p:nvPr/>
        </p:nvSpPr>
        <p:spPr>
          <a:xfrm>
            <a:off x="3365921" y="3263900"/>
            <a:ext cx="7925791"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
          <p:cNvSpPr/>
          <p:nvPr/>
        </p:nvSpPr>
        <p:spPr>
          <a:xfrm>
            <a:off x="3365921" y="3263900"/>
            <a:ext cx="8467725" cy="2827867"/>
          </a:xfrm>
          <a:prstGeom prst="rect">
            <a:avLst/>
          </a:prstGeom>
          <a:noFill/>
          <a:ln>
            <a:noFill/>
          </a:ln>
        </p:spPr>
        <p:txBody>
          <a:bodyPr anchorCtr="0" anchor="t" bIns="0" lIns="0" spcFirstLastPara="1" rIns="0" wrap="square" tIns="0">
            <a:noAutofit/>
          </a:bodyPr>
          <a:lstStyle/>
          <a:p>
            <a:pPr indent="0" lvl="0" marL="0" marR="0" rtl="0" algn="l">
              <a:lnSpc>
                <a:spcPct val="140625"/>
              </a:lnSpc>
              <a:spcBef>
                <a:spcPts val="0"/>
              </a:spcBef>
              <a:spcAft>
                <a:spcPts val="0"/>
              </a:spcAft>
              <a:buClr>
                <a:srgbClr val="995751"/>
              </a:buClr>
              <a:buSzPts val="12800"/>
              <a:buFont typeface="Homemade Apple"/>
              <a:buNone/>
            </a:pPr>
            <a:r>
              <a:rPr b="0" i="0" lang="en-US" sz="12800" u="none" cap="none" strike="noStrike">
                <a:solidFill>
                  <a:srgbClr val="995751"/>
                </a:solidFill>
                <a:latin typeface="Homemade Apple"/>
                <a:ea typeface="Homemade Apple"/>
                <a:cs typeface="Homemade Apple"/>
                <a:sym typeface="Homemade Apple"/>
              </a:rPr>
              <a:t>233 Coins</a:t>
            </a:r>
            <a:endParaRPr b="0" i="0" sz="12800" u="none" cap="none" strike="noStrike">
              <a:solidFill>
                <a:schemeClr val="dk1"/>
              </a:solidFill>
              <a:latin typeface="Calibri"/>
              <a:ea typeface="Calibri"/>
              <a:cs typeface="Calibri"/>
              <a:sym typeface="Calibri"/>
            </a:endParaRPr>
          </a:p>
        </p:txBody>
      </p:sp>
      <p:sp>
        <p:nvSpPr>
          <p:cNvPr id="381" name="Google Shape;381;p14"/>
          <p:cNvSpPr/>
          <p:nvPr/>
        </p:nvSpPr>
        <p:spPr>
          <a:xfrm>
            <a:off x="3391324" y="55499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4"/>
          <p:cNvSpPr/>
          <p:nvPr/>
        </p:nvSpPr>
        <p:spPr>
          <a:xfrm>
            <a:off x="3323582" y="55499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83" name="Google Shape;383;p14"/>
          <p:cNvSpPr/>
          <p:nvPr/>
        </p:nvSpPr>
        <p:spPr>
          <a:xfrm>
            <a:off x="3391324" y="6985000"/>
            <a:ext cx="7874984"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
          <p:cNvSpPr/>
          <p:nvPr/>
        </p:nvSpPr>
        <p:spPr>
          <a:xfrm>
            <a:off x="2997575" y="6985000"/>
            <a:ext cx="8662483"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p:nvPr/>
        </p:nvSpPr>
        <p:spPr>
          <a:xfrm>
            <a:off x="2997575" y="6985000"/>
            <a:ext cx="9204417" cy="2827867"/>
          </a:xfrm>
          <a:prstGeom prst="rect">
            <a:avLst/>
          </a:prstGeom>
          <a:noFill/>
          <a:ln>
            <a:noFill/>
          </a:ln>
        </p:spPr>
        <p:txBody>
          <a:bodyPr anchorCtr="0" anchor="t" bIns="0" lIns="0" spcFirstLastPara="1" rIns="0" wrap="square" tIns="0">
            <a:noAutofit/>
          </a:bodyPr>
          <a:lstStyle/>
          <a:p>
            <a:pPr indent="0" lvl="0" marL="0" marR="0" rtl="0" algn="l">
              <a:lnSpc>
                <a:spcPct val="140625"/>
              </a:lnSpc>
              <a:spcBef>
                <a:spcPts val="0"/>
              </a:spcBef>
              <a:spcAft>
                <a:spcPts val="0"/>
              </a:spcAft>
              <a:buClr>
                <a:srgbClr val="995751"/>
              </a:buClr>
              <a:buSzPts val="12800"/>
              <a:buFont typeface="Homemade Apple"/>
              <a:buNone/>
            </a:pPr>
            <a:r>
              <a:rPr b="0" i="0" lang="en-US" sz="12800" u="none" cap="none" strike="noStrike">
                <a:solidFill>
                  <a:srgbClr val="995751"/>
                </a:solidFill>
                <a:latin typeface="Homemade Apple"/>
                <a:ea typeface="Homemade Apple"/>
                <a:cs typeface="Homemade Apple"/>
                <a:sym typeface="Homemade Apple"/>
              </a:rPr>
              <a:t>456 Hours</a:t>
            </a:r>
            <a:endParaRPr b="0" i="0" sz="12800" u="none" cap="none" strike="noStrike">
              <a:solidFill>
                <a:schemeClr val="dk1"/>
              </a:solidFill>
              <a:latin typeface="Calibri"/>
              <a:ea typeface="Calibri"/>
              <a:cs typeface="Calibri"/>
              <a:sym typeface="Calibri"/>
            </a:endParaRPr>
          </a:p>
        </p:txBody>
      </p:sp>
      <p:sp>
        <p:nvSpPr>
          <p:cNvPr id="386" name="Google Shape;386;p14"/>
          <p:cNvSpPr/>
          <p:nvPr/>
        </p:nvSpPr>
        <p:spPr>
          <a:xfrm>
            <a:off x="3391324" y="92710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p:nvPr/>
        </p:nvSpPr>
        <p:spPr>
          <a:xfrm>
            <a:off x="3323582" y="92710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88" name="Google Shape;388;p14"/>
          <p:cNvSpPr/>
          <p:nvPr/>
        </p:nvSpPr>
        <p:spPr>
          <a:xfrm>
            <a:off x="13552594" y="3263900"/>
            <a:ext cx="7874984"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4"/>
          <p:cNvSpPr/>
          <p:nvPr/>
        </p:nvSpPr>
        <p:spPr>
          <a:xfrm>
            <a:off x="15902388" y="3263900"/>
            <a:ext cx="317539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4"/>
          <p:cNvSpPr/>
          <p:nvPr/>
        </p:nvSpPr>
        <p:spPr>
          <a:xfrm>
            <a:off x="15902388" y="3263900"/>
            <a:ext cx="3717331" cy="2827867"/>
          </a:xfrm>
          <a:prstGeom prst="rect">
            <a:avLst/>
          </a:prstGeom>
          <a:noFill/>
          <a:ln>
            <a:noFill/>
          </a:ln>
        </p:spPr>
        <p:txBody>
          <a:bodyPr anchorCtr="0" anchor="t" bIns="0" lIns="0" spcFirstLastPara="1" rIns="0" wrap="square" tIns="0">
            <a:noAutofit/>
          </a:bodyPr>
          <a:lstStyle/>
          <a:p>
            <a:pPr indent="0" lvl="0" marL="0" marR="0" rtl="0" algn="l">
              <a:lnSpc>
                <a:spcPct val="140625"/>
              </a:lnSpc>
              <a:spcBef>
                <a:spcPts val="0"/>
              </a:spcBef>
              <a:spcAft>
                <a:spcPts val="0"/>
              </a:spcAft>
              <a:buClr>
                <a:srgbClr val="995751"/>
              </a:buClr>
              <a:buSzPts val="12800"/>
              <a:buFont typeface="Homemade Apple"/>
              <a:buNone/>
            </a:pPr>
            <a:r>
              <a:rPr b="0" i="0" lang="en-US" sz="12800" u="none" cap="none" strike="noStrike">
                <a:solidFill>
                  <a:srgbClr val="995751"/>
                </a:solidFill>
                <a:latin typeface="Homemade Apple"/>
                <a:ea typeface="Homemade Apple"/>
                <a:cs typeface="Homemade Apple"/>
                <a:sym typeface="Homemade Apple"/>
              </a:rPr>
              <a:t>85%</a:t>
            </a:r>
            <a:endParaRPr b="0" i="0" sz="12800" u="none" cap="none" strike="noStrike">
              <a:solidFill>
                <a:schemeClr val="dk1"/>
              </a:solidFill>
              <a:latin typeface="Calibri"/>
              <a:ea typeface="Calibri"/>
              <a:cs typeface="Calibri"/>
              <a:sym typeface="Calibri"/>
            </a:endParaRPr>
          </a:p>
        </p:txBody>
      </p:sp>
      <p:sp>
        <p:nvSpPr>
          <p:cNvPr id="391" name="Google Shape;391;p14"/>
          <p:cNvSpPr/>
          <p:nvPr/>
        </p:nvSpPr>
        <p:spPr>
          <a:xfrm>
            <a:off x="13552594" y="55499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4"/>
          <p:cNvSpPr/>
          <p:nvPr/>
        </p:nvSpPr>
        <p:spPr>
          <a:xfrm>
            <a:off x="13484852" y="55499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93" name="Google Shape;393;p14"/>
          <p:cNvSpPr/>
          <p:nvPr/>
        </p:nvSpPr>
        <p:spPr>
          <a:xfrm>
            <a:off x="13552594" y="6985000"/>
            <a:ext cx="7874984"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4"/>
          <p:cNvSpPr/>
          <p:nvPr/>
        </p:nvSpPr>
        <p:spPr>
          <a:xfrm>
            <a:off x="14498862" y="6985000"/>
            <a:ext cx="5982448"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4"/>
          <p:cNvSpPr/>
          <p:nvPr/>
        </p:nvSpPr>
        <p:spPr>
          <a:xfrm>
            <a:off x="14498862" y="6985000"/>
            <a:ext cx="6524382" cy="2827867"/>
          </a:xfrm>
          <a:prstGeom prst="rect">
            <a:avLst/>
          </a:prstGeom>
          <a:noFill/>
          <a:ln>
            <a:noFill/>
          </a:ln>
        </p:spPr>
        <p:txBody>
          <a:bodyPr anchorCtr="0" anchor="t" bIns="0" lIns="0" spcFirstLastPara="1" rIns="0" wrap="square" tIns="0">
            <a:noAutofit/>
          </a:bodyPr>
          <a:lstStyle/>
          <a:p>
            <a:pPr indent="0" lvl="0" marL="0" marR="0" rtl="0" algn="l">
              <a:lnSpc>
                <a:spcPct val="140625"/>
              </a:lnSpc>
              <a:spcBef>
                <a:spcPts val="0"/>
              </a:spcBef>
              <a:spcAft>
                <a:spcPts val="0"/>
              </a:spcAft>
              <a:buClr>
                <a:srgbClr val="995751"/>
              </a:buClr>
              <a:buSzPts val="12800"/>
              <a:buFont typeface="Homemade Apple"/>
              <a:buNone/>
            </a:pPr>
            <a:r>
              <a:rPr b="0" i="0" lang="en-US" sz="12800" u="none" cap="none" strike="noStrike">
                <a:solidFill>
                  <a:srgbClr val="995751"/>
                </a:solidFill>
                <a:latin typeface="Homemade Apple"/>
                <a:ea typeface="Homemade Apple"/>
                <a:cs typeface="Homemade Apple"/>
                <a:sym typeface="Homemade Apple"/>
              </a:rPr>
              <a:t>535 Km</a:t>
            </a:r>
            <a:endParaRPr b="0" i="0" sz="12800" u="none" cap="none" strike="noStrike">
              <a:solidFill>
                <a:schemeClr val="dk1"/>
              </a:solidFill>
              <a:latin typeface="Calibri"/>
              <a:ea typeface="Calibri"/>
              <a:cs typeface="Calibri"/>
              <a:sym typeface="Calibri"/>
            </a:endParaRPr>
          </a:p>
        </p:txBody>
      </p:sp>
      <p:sp>
        <p:nvSpPr>
          <p:cNvPr id="396" name="Google Shape;396;p14"/>
          <p:cNvSpPr/>
          <p:nvPr/>
        </p:nvSpPr>
        <p:spPr>
          <a:xfrm>
            <a:off x="13552594" y="92710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4"/>
          <p:cNvSpPr/>
          <p:nvPr/>
        </p:nvSpPr>
        <p:spPr>
          <a:xfrm>
            <a:off x="13484852" y="92710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402" name="Shape 402"/>
        <p:cNvGrpSpPr/>
        <p:nvPr/>
      </p:nvGrpSpPr>
      <p:grpSpPr>
        <a:xfrm>
          <a:off x="0" y="0"/>
          <a:ext cx="0" cy="0"/>
          <a:chOff x="0" y="0"/>
          <a:chExt cx="0" cy="0"/>
        </a:xfrm>
      </p:grpSpPr>
      <p:pic>
        <p:nvPicPr>
          <p:cNvPr descr=" " id="403" name="Google Shape;403;p15"/>
          <p:cNvPicPr preferRelativeResize="0"/>
          <p:nvPr/>
        </p:nvPicPr>
        <p:blipFill rotWithShape="1">
          <a:blip r:embed="rId3">
            <a:alphaModFix/>
          </a:blip>
          <a:srcRect b="0" l="0" r="0" t="0"/>
          <a:stretch/>
        </p:blipFill>
        <p:spPr>
          <a:xfrm>
            <a:off x="17718715" y="0"/>
            <a:ext cx="6668333" cy="13716000"/>
          </a:xfrm>
          <a:prstGeom prst="rect">
            <a:avLst/>
          </a:prstGeom>
          <a:noFill/>
          <a:ln>
            <a:noFill/>
          </a:ln>
        </p:spPr>
      </p:pic>
      <p:pic>
        <p:nvPicPr>
          <p:cNvPr descr=" " id="404" name="Google Shape;404;p15"/>
          <p:cNvPicPr preferRelativeResize="0"/>
          <p:nvPr/>
        </p:nvPicPr>
        <p:blipFill rotWithShape="1">
          <a:blip r:embed="rId4">
            <a:alphaModFix/>
          </a:blip>
          <a:srcRect b="0" l="0" r="0" t="0"/>
          <a:stretch/>
        </p:blipFill>
        <p:spPr>
          <a:xfrm>
            <a:off x="0" y="0"/>
            <a:ext cx="6490510" cy="13716000"/>
          </a:xfrm>
          <a:prstGeom prst="rect">
            <a:avLst/>
          </a:prstGeom>
          <a:noFill/>
          <a:ln>
            <a:noFill/>
          </a:ln>
        </p:spPr>
      </p:pic>
      <p:sp>
        <p:nvSpPr>
          <p:cNvPr id="405" name="Google Shape;405;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6" name="Google Shape;406;p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07" name="Google Shape;407;p15"/>
          <p:cNvSpPr/>
          <p:nvPr/>
        </p:nvSpPr>
        <p:spPr>
          <a:xfrm>
            <a:off x="6841922" y="1143000"/>
            <a:ext cx="10690503" cy="1862667"/>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Some Graph</a:t>
            </a:r>
            <a:endParaRPr b="0" i="0" sz="8000" u="none" cap="none" strike="noStrike">
              <a:solidFill>
                <a:schemeClr val="dk1"/>
              </a:solidFill>
              <a:latin typeface="Calibri"/>
              <a:ea typeface="Calibri"/>
              <a:cs typeface="Calibri"/>
              <a:sym typeface="Calibri"/>
            </a:endParaRPr>
          </a:p>
        </p:txBody>
      </p:sp>
      <p:sp>
        <p:nvSpPr>
          <p:cNvPr id="408" name="Google Shape;408;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1820"/>
              <a:buFont typeface="Lato"/>
              <a:buNone/>
            </a:pPr>
            <a:r>
              <a:rPr b="0" i="0" lang="en-US" sz="1820" u="none" cap="none" strike="noStrike">
                <a:solidFill>
                  <a:srgbClr val="CC847D"/>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10" name="Google Shape;410;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2185"/>
              <a:buFont typeface="Lato"/>
              <a:buNone/>
            </a:pPr>
            <a:r>
              <a:rPr b="0" i="0" lang="en-US" sz="2185" u="none" cap="none" strike="noStrike">
                <a:solidFill>
                  <a:srgbClr val="CC847D"/>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11" name="Google Shape;411;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2185"/>
              <a:buFont typeface="Lato"/>
              <a:buNone/>
            </a:pPr>
            <a:r>
              <a:rPr b="0" i="0" lang="en-US" sz="2185" u="none" cap="none" strike="noStrike">
                <a:solidFill>
                  <a:srgbClr val="CC847D"/>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12" name="Google Shape;412;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2185"/>
              <a:buFont typeface="Lato"/>
              <a:buNone/>
            </a:pPr>
            <a:r>
              <a:rPr b="0" i="0" lang="en-US" sz="2185" u="none" cap="none" strike="noStrike">
                <a:solidFill>
                  <a:srgbClr val="CC847D"/>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13" name="Google Shape;413;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2185"/>
              <a:buFont typeface="Lato"/>
              <a:buNone/>
            </a:pPr>
            <a:r>
              <a:rPr b="0" i="0" lang="en-US" sz="2185" u="none" cap="none" strike="noStrike">
                <a:solidFill>
                  <a:srgbClr val="CC847D"/>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14" name="Google Shape;414;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2185"/>
              <a:buFont typeface="Lato"/>
              <a:buNone/>
            </a:pPr>
            <a:r>
              <a:rPr b="0" i="0" lang="en-US" sz="2185" u="none" cap="none" strike="noStrike">
                <a:solidFill>
                  <a:srgbClr val="CC847D"/>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15" name="Google Shape;415;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2185"/>
              <a:buFont typeface="Lato"/>
              <a:buNone/>
            </a:pPr>
            <a:r>
              <a:rPr b="0" i="0" lang="en-US" sz="2185" u="none" cap="none" strike="noStrike">
                <a:solidFill>
                  <a:srgbClr val="CC847D"/>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16" name="Google Shape;416;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2185"/>
              <a:buFont typeface="Lato"/>
              <a:buNone/>
            </a:pPr>
            <a:r>
              <a:rPr b="0" i="0" lang="en-US" sz="2185" u="none" cap="none" strike="noStrike">
                <a:solidFill>
                  <a:srgbClr val="CC847D"/>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17" name="Google Shape;417;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2185"/>
              <a:buFont typeface="Lato"/>
              <a:buNone/>
            </a:pPr>
            <a:r>
              <a:rPr b="0" i="0" lang="en-US" sz="2185" u="none" cap="none" strike="noStrike">
                <a:solidFill>
                  <a:srgbClr val="CC847D"/>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18" name="Google Shape;418;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1820"/>
              <a:buFont typeface="Lato"/>
              <a:buNone/>
            </a:pPr>
            <a:r>
              <a:rPr b="0" i="0" lang="en-US" sz="1820" u="none" cap="none" strike="noStrike">
                <a:solidFill>
                  <a:srgbClr val="CC847D"/>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19" name="Google Shape;419;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1820"/>
              <a:buFont typeface="Lato"/>
              <a:buNone/>
            </a:pPr>
            <a:r>
              <a:rPr b="0" i="0" lang="en-US" sz="1820" u="none" cap="none" strike="noStrike">
                <a:solidFill>
                  <a:srgbClr val="CC847D"/>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20" name="Google Shape;420;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1820"/>
              <a:buFont typeface="Lato"/>
              <a:buNone/>
            </a:pPr>
            <a:r>
              <a:rPr b="0" i="0" lang="en-US" sz="1820" u="none" cap="none" strike="noStrike">
                <a:solidFill>
                  <a:srgbClr val="CC847D"/>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21" name="Google Shape;421;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1820"/>
              <a:buFont typeface="Lato"/>
              <a:buNone/>
            </a:pPr>
            <a:r>
              <a:rPr b="0" i="0" lang="en-US" sz="1820" u="none" cap="none" strike="noStrike">
                <a:solidFill>
                  <a:srgbClr val="CC847D"/>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22" name="Google Shape;422;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1820"/>
              <a:buFont typeface="Lato"/>
              <a:buNone/>
            </a:pPr>
            <a:r>
              <a:rPr b="0" i="0" lang="en-US" sz="1820" u="none" cap="none" strike="noStrike">
                <a:solidFill>
                  <a:srgbClr val="CC847D"/>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23" name="Google Shape;423;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1820"/>
              <a:buFont typeface="Lato"/>
              <a:buNone/>
            </a:pPr>
            <a:r>
              <a:rPr b="0" i="0" lang="en-US" sz="1820" u="none" cap="none" strike="noStrike">
                <a:solidFill>
                  <a:srgbClr val="CC847D"/>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24" name="Google Shape;424;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1820"/>
              <a:buFont typeface="Lato"/>
              <a:buNone/>
            </a:pPr>
            <a:r>
              <a:rPr b="0" i="0" lang="en-US" sz="1820" u="none" cap="none" strike="noStrike">
                <a:solidFill>
                  <a:srgbClr val="CC847D"/>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25" name="Google Shape;425;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1820"/>
              <a:buFont typeface="Lato"/>
              <a:buNone/>
            </a:pPr>
            <a:r>
              <a:rPr b="0" i="0" lang="en-US" sz="1820" u="none" cap="none" strike="noStrike">
                <a:solidFill>
                  <a:srgbClr val="CC847D"/>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26" name="Google Shape;426;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1820"/>
              <a:buFont typeface="Lato"/>
              <a:buNone/>
            </a:pPr>
            <a:r>
              <a:rPr b="0" i="0" lang="en-US" sz="1820" u="none" cap="none" strike="noStrike">
                <a:solidFill>
                  <a:srgbClr val="CC847D"/>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27" name="Google Shape;427;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847D"/>
              </a:buClr>
              <a:buSzPts val="1820"/>
              <a:buFont typeface="Lato"/>
              <a:buNone/>
            </a:pPr>
            <a:r>
              <a:rPr b="0" i="0" lang="en-US" sz="1820" u="none" cap="none" strike="noStrike">
                <a:solidFill>
                  <a:srgbClr val="CC847D"/>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28" name="Google Shape;428;p15"/>
          <p:cNvPicPr preferRelativeResize="0"/>
          <p:nvPr/>
        </p:nvPicPr>
        <p:blipFill rotWithShape="1">
          <a:blip r:embed="rId6">
            <a:alphaModFix/>
          </a:blip>
          <a:srcRect b="0" l="0" r="0" t="0"/>
          <a:stretch/>
        </p:blipFill>
        <p:spPr>
          <a:xfrm>
            <a:off x="3368467" y="3771900"/>
            <a:ext cx="8291591" cy="5511006"/>
          </a:xfrm>
          <a:prstGeom prst="rect">
            <a:avLst/>
          </a:prstGeom>
          <a:noFill/>
          <a:ln>
            <a:noFill/>
          </a:ln>
        </p:spPr>
      </p:pic>
      <p:pic>
        <p:nvPicPr>
          <p:cNvPr descr=" " id="429" name="Google Shape;429;p15"/>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430" name="Google Shape;430;p15"/>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431" name="Google Shape;431;p15"/>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432" name="Google Shape;432;p15"/>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33" name="Google Shape;433;p15"/>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34" name="Google Shape;434;p15"/>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35" name="Google Shape;435;p15"/>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36" name="Google Shape;436;p15"/>
          <p:cNvPicPr preferRelativeResize="0"/>
          <p:nvPr/>
        </p:nvPicPr>
        <p:blipFill rotWithShape="1">
          <a:blip r:embed="rId14">
            <a:alphaModFix/>
          </a:blip>
          <a:srcRect b="0" l="0" r="0" t="0"/>
          <a:stretch/>
        </p:blipFill>
        <p:spPr>
          <a:xfrm>
            <a:off x="3355539" y="5483845"/>
            <a:ext cx="8050168" cy="2373585"/>
          </a:xfrm>
          <a:prstGeom prst="rect">
            <a:avLst/>
          </a:prstGeom>
          <a:noFill/>
          <a:ln>
            <a:noFill/>
          </a:ln>
        </p:spPr>
      </p:pic>
      <p:pic>
        <p:nvPicPr>
          <p:cNvPr descr=" " id="437" name="Google Shape;437;p15"/>
          <p:cNvPicPr preferRelativeResize="0"/>
          <p:nvPr/>
        </p:nvPicPr>
        <p:blipFill rotWithShape="1">
          <a:blip r:embed="rId15">
            <a:alphaModFix/>
          </a:blip>
          <a:srcRect b="0" l="0" r="0" t="0"/>
          <a:stretch/>
        </p:blipFill>
        <p:spPr>
          <a:xfrm>
            <a:off x="3369143" y="6359525"/>
            <a:ext cx="8044031" cy="2268538"/>
          </a:xfrm>
          <a:prstGeom prst="rect">
            <a:avLst/>
          </a:prstGeom>
          <a:noFill/>
          <a:ln>
            <a:noFill/>
          </a:ln>
        </p:spPr>
      </p:pic>
      <p:pic>
        <p:nvPicPr>
          <p:cNvPr descr=" " id="438" name="Google Shape;438;p15"/>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39" name="Google Shape;439;p15"/>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40" name="Google Shape;440;p15"/>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41" name="Google Shape;441;p15"/>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42" name="Google Shape;442;p15"/>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43" name="Google Shape;443;p15"/>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44" name="Google Shape;444;p15"/>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45" name="Google Shape;445;p15"/>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46" name="Google Shape;446;p15"/>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47" name="Google Shape;447;p15"/>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48" name="Google Shape;448;p15"/>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49" name="Google Shape;449;p15"/>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50" name="Google Shape;450;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2" name="Google Shape;452;p1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53" name="Google Shape;453;p1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54" name="Google Shape;454;p15"/>
          <p:cNvSpPr/>
          <p:nvPr/>
        </p:nvSpPr>
        <p:spPr>
          <a:xfrm>
            <a:off x="16270734" y="6365379"/>
            <a:ext cx="1854432"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5"/>
          <p:cNvSpPr/>
          <p:nvPr/>
        </p:nvSpPr>
        <p:spPr>
          <a:xfrm>
            <a:off x="16270734" y="6280150"/>
            <a:ext cx="2057657"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34.574</a:t>
            </a:r>
            <a:endParaRPr b="0" i="0" sz="4800" u="none" cap="none" strike="noStrike">
              <a:solidFill>
                <a:schemeClr val="dk1"/>
              </a:solidFill>
              <a:latin typeface="Calibri"/>
              <a:ea typeface="Calibri"/>
              <a:cs typeface="Calibri"/>
              <a:sym typeface="Calibri"/>
            </a:endParaRPr>
          </a:p>
        </p:txBody>
      </p:sp>
      <p:sp>
        <p:nvSpPr>
          <p:cNvPr id="456" name="Google Shape;456;p15"/>
          <p:cNvSpPr/>
          <p:nvPr/>
        </p:nvSpPr>
        <p:spPr>
          <a:xfrm>
            <a:off x="16747043" y="714375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57" name="Google Shape;457;p15"/>
          <p:cNvSpPr/>
          <p:nvPr/>
        </p:nvSpPr>
        <p:spPr>
          <a:xfrm>
            <a:off x="13260457" y="10515600"/>
            <a:ext cx="7874984"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5"/>
          <p:cNvSpPr/>
          <p:nvPr/>
        </p:nvSpPr>
        <p:spPr>
          <a:xfrm>
            <a:off x="13260457" y="10515600"/>
            <a:ext cx="7874984"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5"/>
          <p:cNvSpPr/>
          <p:nvPr/>
        </p:nvSpPr>
        <p:spPr>
          <a:xfrm>
            <a:off x="13158845" y="10515600"/>
            <a:ext cx="8078210" cy="1066800"/>
          </a:xfrm>
          <a:prstGeom prst="rect">
            <a:avLst/>
          </a:prstGeom>
          <a:noFill/>
          <a:ln>
            <a:noFill/>
          </a:ln>
        </p:spPr>
        <p:txBody>
          <a:bodyPr anchorCtr="0" anchor="t" bIns="0" lIns="0" spcFirstLastPara="1" rIns="0" wrap="square" tIns="0">
            <a:noAutofit/>
          </a:bodyPr>
          <a:lstStyle/>
          <a:p>
            <a:pPr indent="0" lvl="0" marL="0" marR="0" rtl="0" algn="ctr">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Treasure Found</a:t>
            </a:r>
            <a:endParaRPr b="0" i="0" sz="4800" u="none" cap="none" strike="noStrike">
              <a:solidFill>
                <a:schemeClr val="dk1"/>
              </a:solidFill>
              <a:latin typeface="Calibri"/>
              <a:ea typeface="Calibri"/>
              <a:cs typeface="Calibri"/>
              <a:sym typeface="Calibri"/>
            </a:endParaRPr>
          </a:p>
        </p:txBody>
      </p:sp>
      <p:sp>
        <p:nvSpPr>
          <p:cNvPr id="460" name="Google Shape;460;p15"/>
          <p:cNvSpPr/>
          <p:nvPr/>
        </p:nvSpPr>
        <p:spPr>
          <a:xfrm>
            <a:off x="13192716" y="114808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61" name="Google Shape;461;p15"/>
          <p:cNvSpPr/>
          <p:nvPr/>
        </p:nvSpPr>
        <p:spPr>
          <a:xfrm>
            <a:off x="3251606" y="10515600"/>
            <a:ext cx="7874984"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5"/>
          <p:cNvSpPr/>
          <p:nvPr/>
        </p:nvSpPr>
        <p:spPr>
          <a:xfrm>
            <a:off x="3251606" y="10515600"/>
            <a:ext cx="7874984"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5"/>
          <p:cNvSpPr/>
          <p:nvPr/>
        </p:nvSpPr>
        <p:spPr>
          <a:xfrm>
            <a:off x="3149994" y="10515600"/>
            <a:ext cx="8078210" cy="1066800"/>
          </a:xfrm>
          <a:prstGeom prst="rect">
            <a:avLst/>
          </a:prstGeom>
          <a:noFill/>
          <a:ln>
            <a:noFill/>
          </a:ln>
        </p:spPr>
        <p:txBody>
          <a:bodyPr anchorCtr="0" anchor="t" bIns="0" lIns="0" spcFirstLastPara="1" rIns="0" wrap="square" tIns="0">
            <a:noAutofit/>
          </a:bodyPr>
          <a:lstStyle/>
          <a:p>
            <a:pPr indent="0" lvl="0" marL="0" marR="0" rtl="0" algn="ctr">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Spellcasting Progress</a:t>
            </a:r>
            <a:endParaRPr b="0" i="0" sz="4800" u="none" cap="none" strike="noStrike">
              <a:solidFill>
                <a:schemeClr val="dk1"/>
              </a:solidFill>
              <a:latin typeface="Calibri"/>
              <a:ea typeface="Calibri"/>
              <a:cs typeface="Calibri"/>
              <a:sym typeface="Calibri"/>
            </a:endParaRPr>
          </a:p>
        </p:txBody>
      </p:sp>
      <p:sp>
        <p:nvSpPr>
          <p:cNvPr id="464" name="Google Shape;464;p15"/>
          <p:cNvSpPr/>
          <p:nvPr/>
        </p:nvSpPr>
        <p:spPr>
          <a:xfrm>
            <a:off x="3183865" y="114808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469" name="Shape 469"/>
        <p:cNvGrpSpPr/>
        <p:nvPr/>
      </p:nvGrpSpPr>
      <p:grpSpPr>
        <a:xfrm>
          <a:off x="0" y="0"/>
          <a:ext cx="0" cy="0"/>
          <a:chOff x="0" y="0"/>
          <a:chExt cx="0" cy="0"/>
        </a:xfrm>
      </p:grpSpPr>
      <p:pic>
        <p:nvPicPr>
          <p:cNvPr descr=" " id="470" name="Google Shape;470;p16"/>
          <p:cNvPicPr preferRelativeResize="0"/>
          <p:nvPr/>
        </p:nvPicPr>
        <p:blipFill rotWithShape="1">
          <a:blip r:embed="rId3">
            <a:alphaModFix/>
          </a:blip>
          <a:srcRect b="0" l="0" r="0" t="0"/>
          <a:stretch/>
        </p:blipFill>
        <p:spPr>
          <a:xfrm>
            <a:off x="0" y="0"/>
            <a:ext cx="10732841" cy="9613900"/>
          </a:xfrm>
          <a:prstGeom prst="rect">
            <a:avLst/>
          </a:prstGeom>
          <a:noFill/>
          <a:ln>
            <a:noFill/>
          </a:ln>
        </p:spPr>
      </p:pic>
      <p:pic>
        <p:nvPicPr>
          <p:cNvPr descr=" " id="471" name="Google Shape;471;p16"/>
          <p:cNvPicPr preferRelativeResize="0"/>
          <p:nvPr/>
        </p:nvPicPr>
        <p:blipFill rotWithShape="1">
          <a:blip r:embed="rId4">
            <a:alphaModFix/>
          </a:blip>
          <a:srcRect b="0" l="0" r="0" t="0"/>
          <a:stretch/>
        </p:blipFill>
        <p:spPr>
          <a:xfrm>
            <a:off x="11761670" y="7277100"/>
            <a:ext cx="12625378" cy="6438900"/>
          </a:xfrm>
          <a:prstGeom prst="rect">
            <a:avLst/>
          </a:prstGeom>
          <a:noFill/>
          <a:ln>
            <a:noFill/>
          </a:ln>
        </p:spPr>
      </p:pic>
      <p:sp>
        <p:nvSpPr>
          <p:cNvPr id="472" name="Google Shape;472;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74" name="Google Shape;474;p16"/>
          <p:cNvSpPr/>
          <p:nvPr/>
        </p:nvSpPr>
        <p:spPr>
          <a:xfrm>
            <a:off x="13450981" y="6870700"/>
            <a:ext cx="873869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6"/>
          <p:cNvSpPr/>
          <p:nvPr/>
        </p:nvSpPr>
        <p:spPr>
          <a:xfrm>
            <a:off x="13450981" y="6870700"/>
            <a:ext cx="873869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6"/>
          <p:cNvSpPr/>
          <p:nvPr/>
        </p:nvSpPr>
        <p:spPr>
          <a:xfrm>
            <a:off x="13450981" y="6870700"/>
            <a:ext cx="8941918"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A web application</a:t>
            </a:r>
            <a:endParaRPr b="0" i="0" sz="4800" u="none" cap="none" strike="noStrike">
              <a:solidFill>
                <a:schemeClr val="dk1"/>
              </a:solidFill>
              <a:latin typeface="Calibri"/>
              <a:ea typeface="Calibri"/>
              <a:cs typeface="Calibri"/>
              <a:sym typeface="Calibri"/>
            </a:endParaRPr>
          </a:p>
        </p:txBody>
      </p:sp>
      <p:sp>
        <p:nvSpPr>
          <p:cNvPr id="477" name="Google Shape;477;p16"/>
          <p:cNvSpPr/>
          <p:nvPr/>
        </p:nvSpPr>
        <p:spPr>
          <a:xfrm>
            <a:off x="13450981" y="79375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78" name="Google Shape;478;p16"/>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79" name="Google Shape;479;p16"/>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80" name="Google Shape;480;p16"/>
          <p:cNvSpPr/>
          <p:nvPr/>
        </p:nvSpPr>
        <p:spPr>
          <a:xfrm>
            <a:off x="13374772" y="3797300"/>
            <a:ext cx="10690503" cy="3386667"/>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485" name="Shape 485"/>
        <p:cNvGrpSpPr/>
        <p:nvPr/>
      </p:nvGrpSpPr>
      <p:grpSpPr>
        <a:xfrm>
          <a:off x="0" y="0"/>
          <a:ext cx="0" cy="0"/>
          <a:chOff x="0" y="0"/>
          <a:chExt cx="0" cy="0"/>
        </a:xfrm>
      </p:grpSpPr>
      <p:pic>
        <p:nvPicPr>
          <p:cNvPr descr=" " id="486" name="Google Shape;486;p17"/>
          <p:cNvPicPr preferRelativeResize="0"/>
          <p:nvPr/>
        </p:nvPicPr>
        <p:blipFill rotWithShape="1">
          <a:blip r:embed="rId3">
            <a:alphaModFix/>
          </a:blip>
          <a:srcRect b="0" l="0" r="0" t="0"/>
          <a:stretch/>
        </p:blipFill>
        <p:spPr>
          <a:xfrm>
            <a:off x="17731416" y="0"/>
            <a:ext cx="6655632" cy="12255500"/>
          </a:xfrm>
          <a:prstGeom prst="rect">
            <a:avLst/>
          </a:prstGeom>
          <a:noFill/>
          <a:ln>
            <a:noFill/>
          </a:ln>
        </p:spPr>
      </p:pic>
      <p:pic>
        <p:nvPicPr>
          <p:cNvPr descr=" " id="487" name="Google Shape;487;p17"/>
          <p:cNvPicPr preferRelativeResize="0"/>
          <p:nvPr/>
        </p:nvPicPr>
        <p:blipFill rotWithShape="1">
          <a:blip r:embed="rId4">
            <a:alphaModFix/>
          </a:blip>
          <a:srcRect b="0" l="0" r="0" t="0"/>
          <a:stretch/>
        </p:blipFill>
        <p:spPr>
          <a:xfrm>
            <a:off x="0" y="4699000"/>
            <a:ext cx="12193527" cy="9017000"/>
          </a:xfrm>
          <a:prstGeom prst="rect">
            <a:avLst/>
          </a:prstGeom>
          <a:noFill/>
          <a:ln>
            <a:noFill/>
          </a:ln>
        </p:spPr>
      </p:pic>
      <p:pic>
        <p:nvPicPr>
          <p:cNvPr descr=" " id="488" name="Google Shape;488;p17"/>
          <p:cNvPicPr preferRelativeResize="0"/>
          <p:nvPr/>
        </p:nvPicPr>
        <p:blipFill rotWithShape="1">
          <a:blip r:embed="rId5">
            <a:alphaModFix/>
          </a:blip>
          <a:srcRect b="0" l="0" r="0" t="0"/>
          <a:stretch/>
        </p:blipFill>
        <p:spPr>
          <a:xfrm>
            <a:off x="0" y="2024807"/>
            <a:ext cx="13117062" cy="11691193"/>
          </a:xfrm>
          <a:prstGeom prst="rect">
            <a:avLst/>
          </a:prstGeom>
          <a:noFill/>
          <a:ln>
            <a:noFill/>
          </a:ln>
        </p:spPr>
      </p:pic>
      <p:pic>
        <p:nvPicPr>
          <p:cNvPr descr=" " id="489" name="Google Shape;489;p17"/>
          <p:cNvPicPr preferRelativeResize="0"/>
          <p:nvPr/>
        </p:nvPicPr>
        <p:blipFill rotWithShape="1">
          <a:blip r:embed="rId6">
            <a:alphaModFix/>
          </a:blip>
          <a:srcRect b="0" l="0" r="0" t="0"/>
          <a:stretch/>
        </p:blipFill>
        <p:spPr>
          <a:xfrm>
            <a:off x="0" y="10993264"/>
            <a:ext cx="6600376" cy="2722736"/>
          </a:xfrm>
          <a:prstGeom prst="rect">
            <a:avLst/>
          </a:prstGeom>
          <a:noFill/>
          <a:ln>
            <a:noFill/>
          </a:ln>
        </p:spPr>
      </p:pic>
      <p:sp>
        <p:nvSpPr>
          <p:cNvPr id="490" name="Google Shape;490;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1" name="Google Shape;491;p1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92" name="Google Shape;492;p17"/>
          <p:cNvSpPr/>
          <p:nvPr/>
        </p:nvSpPr>
        <p:spPr>
          <a:xfrm>
            <a:off x="2946768" y="5029200"/>
            <a:ext cx="873869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7"/>
          <p:cNvSpPr/>
          <p:nvPr/>
        </p:nvSpPr>
        <p:spPr>
          <a:xfrm>
            <a:off x="2946768" y="5029200"/>
            <a:ext cx="873869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7"/>
          <p:cNvSpPr/>
          <p:nvPr/>
        </p:nvSpPr>
        <p:spPr>
          <a:xfrm>
            <a:off x="2946768" y="5029200"/>
            <a:ext cx="8941918"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An mobile app</a:t>
            </a:r>
            <a:endParaRPr b="0" i="0" sz="4800" u="none" cap="none" strike="noStrike">
              <a:solidFill>
                <a:schemeClr val="dk1"/>
              </a:solidFill>
              <a:latin typeface="Calibri"/>
              <a:ea typeface="Calibri"/>
              <a:cs typeface="Calibri"/>
              <a:sym typeface="Calibri"/>
            </a:endParaRPr>
          </a:p>
        </p:txBody>
      </p:sp>
      <p:sp>
        <p:nvSpPr>
          <p:cNvPr id="495" name="Google Shape;495;p17"/>
          <p:cNvSpPr/>
          <p:nvPr/>
        </p:nvSpPr>
        <p:spPr>
          <a:xfrm>
            <a:off x="2946768" y="60960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96" name="Google Shape;496;p17"/>
          <p:cNvSpPr/>
          <p:nvPr/>
        </p:nvSpPr>
        <p:spPr>
          <a:xfrm>
            <a:off x="2946768" y="82296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97" name="Google Shape;497;p17"/>
          <p:cNvSpPr/>
          <p:nvPr/>
        </p:nvSpPr>
        <p:spPr>
          <a:xfrm>
            <a:off x="2895962" y="1854200"/>
            <a:ext cx="12900579" cy="3386667"/>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The Future of Fantasy</a:t>
            </a:r>
            <a:endParaRPr b="0" i="0" sz="8000" u="none" cap="none" strike="noStrike">
              <a:solidFill>
                <a:schemeClr val="dk1"/>
              </a:solidFill>
              <a:latin typeface="Calibri"/>
              <a:ea typeface="Calibri"/>
              <a:cs typeface="Calibri"/>
              <a:sym typeface="Calibri"/>
            </a:endParaRPr>
          </a:p>
        </p:txBody>
      </p:sp>
      <p:pic>
        <p:nvPicPr>
          <p:cNvPr descr=" " id="498" name="Google Shape;498;p17"/>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99" name="Google Shape;499;p17"/>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504" name="Shape 504"/>
        <p:cNvGrpSpPr/>
        <p:nvPr/>
      </p:nvGrpSpPr>
      <p:grpSpPr>
        <a:xfrm>
          <a:off x="0" y="0"/>
          <a:ext cx="0" cy="0"/>
          <a:chOff x="0" y="0"/>
          <a:chExt cx="0" cy="0"/>
        </a:xfrm>
      </p:grpSpPr>
      <p:pic>
        <p:nvPicPr>
          <p:cNvPr descr=" " id="505" name="Google Shape;505;p18"/>
          <p:cNvPicPr preferRelativeResize="0"/>
          <p:nvPr/>
        </p:nvPicPr>
        <p:blipFill rotWithShape="1">
          <a:blip r:embed="rId3">
            <a:alphaModFix/>
          </a:blip>
          <a:srcRect b="0" l="0" r="0" t="0"/>
          <a:stretch/>
        </p:blipFill>
        <p:spPr>
          <a:xfrm>
            <a:off x="17718715" y="0"/>
            <a:ext cx="6668333" cy="13716000"/>
          </a:xfrm>
          <a:prstGeom prst="rect">
            <a:avLst/>
          </a:prstGeom>
          <a:noFill/>
          <a:ln>
            <a:noFill/>
          </a:ln>
        </p:spPr>
      </p:pic>
      <p:pic>
        <p:nvPicPr>
          <p:cNvPr descr=" " id="506" name="Google Shape;506;p18"/>
          <p:cNvPicPr preferRelativeResize="0"/>
          <p:nvPr/>
        </p:nvPicPr>
        <p:blipFill rotWithShape="1">
          <a:blip r:embed="rId4">
            <a:alphaModFix/>
          </a:blip>
          <a:srcRect b="0" l="0" r="0" t="0"/>
          <a:stretch/>
        </p:blipFill>
        <p:spPr>
          <a:xfrm>
            <a:off x="0" y="0"/>
            <a:ext cx="6490510" cy="13716000"/>
          </a:xfrm>
          <a:prstGeom prst="rect">
            <a:avLst/>
          </a:prstGeom>
          <a:noFill/>
          <a:ln>
            <a:noFill/>
          </a:ln>
        </p:spPr>
      </p:pic>
      <p:sp>
        <p:nvSpPr>
          <p:cNvPr id="507" name="Google Shape;507;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p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09" name="Google Shape;509;p18"/>
          <p:cNvSpPr/>
          <p:nvPr/>
        </p:nvSpPr>
        <p:spPr>
          <a:xfrm>
            <a:off x="16880410" y="4025900"/>
            <a:ext cx="5715714" cy="35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8"/>
          <p:cNvSpPr/>
          <p:nvPr/>
        </p:nvSpPr>
        <p:spPr>
          <a:xfrm>
            <a:off x="16880410" y="4025900"/>
            <a:ext cx="5715714" cy="35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8"/>
          <p:cNvSpPr/>
          <p:nvPr/>
        </p:nvSpPr>
        <p:spPr>
          <a:xfrm>
            <a:off x="16880410" y="4025900"/>
            <a:ext cx="5918940" cy="19304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A web application</a:t>
            </a:r>
            <a:endParaRPr b="0" i="0" sz="4800" u="none" cap="none" strike="noStrike">
              <a:solidFill>
                <a:schemeClr val="dk1"/>
              </a:solidFill>
              <a:latin typeface="Calibri"/>
              <a:ea typeface="Calibri"/>
              <a:cs typeface="Calibri"/>
              <a:sym typeface="Calibri"/>
            </a:endParaRPr>
          </a:p>
        </p:txBody>
      </p:sp>
      <p:sp>
        <p:nvSpPr>
          <p:cNvPr id="512" name="Google Shape;512;p18"/>
          <p:cNvSpPr/>
          <p:nvPr/>
        </p:nvSpPr>
        <p:spPr>
          <a:xfrm>
            <a:off x="16880410" y="59563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13" name="Google Shape;513;p18"/>
          <p:cNvSpPr/>
          <p:nvPr/>
        </p:nvSpPr>
        <p:spPr>
          <a:xfrm>
            <a:off x="825603" y="4064000"/>
            <a:ext cx="7007042" cy="6434667"/>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14" name="Google Shape;514;p18"/>
          <p:cNvSpPr/>
          <p:nvPr/>
        </p:nvSpPr>
        <p:spPr>
          <a:xfrm>
            <a:off x="16766096" y="7734300"/>
            <a:ext cx="6994341" cy="501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15" name="Google Shape;515;p18"/>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516" name="Google Shape;516;p18"/>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521" name="Shape 521"/>
        <p:cNvGrpSpPr/>
        <p:nvPr/>
      </p:nvGrpSpPr>
      <p:grpSpPr>
        <a:xfrm>
          <a:off x="0" y="0"/>
          <a:ext cx="0" cy="0"/>
          <a:chOff x="0" y="0"/>
          <a:chExt cx="0" cy="0"/>
        </a:xfrm>
      </p:grpSpPr>
      <p:pic>
        <p:nvPicPr>
          <p:cNvPr descr=" " id="522" name="Google Shape;522;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3" name="Google Shape;523;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5" name="Google Shape;525;p19"/>
          <p:cNvSpPr/>
          <p:nvPr/>
        </p:nvSpPr>
        <p:spPr>
          <a:xfrm>
            <a:off x="15690694" y="698500"/>
            <a:ext cx="7464300" cy="3386667"/>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30" name="Shape 30"/>
        <p:cNvGrpSpPr/>
        <p:nvPr/>
      </p:nvGrpSpPr>
      <p:grpSpPr>
        <a:xfrm>
          <a:off x="0" y="0"/>
          <a:ext cx="0" cy="0"/>
          <a:chOff x="0" y="0"/>
          <a:chExt cx="0" cy="0"/>
        </a:xfrm>
      </p:grpSpPr>
      <p:pic>
        <p:nvPicPr>
          <p:cNvPr descr=" " id="31" name="Google Shape;31;p2"/>
          <p:cNvPicPr preferRelativeResize="0"/>
          <p:nvPr/>
        </p:nvPicPr>
        <p:blipFill rotWithShape="1">
          <a:blip r:embed="rId3">
            <a:alphaModFix/>
          </a:blip>
          <a:srcRect b="0" l="0" r="0" t="0"/>
          <a:stretch/>
        </p:blipFill>
        <p:spPr>
          <a:xfrm>
            <a:off x="279435" y="0"/>
            <a:ext cx="23840880" cy="13716000"/>
          </a:xfrm>
          <a:prstGeom prst="rect">
            <a:avLst/>
          </a:prstGeom>
          <a:noFill/>
          <a:ln>
            <a:noFill/>
          </a:ln>
        </p:spPr>
      </p:pic>
      <p:pic>
        <p:nvPicPr>
          <p:cNvPr descr=" " id="32" name="Google Shape;32;p2"/>
          <p:cNvPicPr preferRelativeResize="0"/>
          <p:nvPr/>
        </p:nvPicPr>
        <p:blipFill rotWithShape="1">
          <a:blip r:embed="rId4">
            <a:alphaModFix/>
          </a:blip>
          <a:srcRect b="0" l="0" r="0" t="0"/>
          <a:stretch/>
        </p:blipFill>
        <p:spPr>
          <a:xfrm>
            <a:off x="13882835" y="9082212"/>
            <a:ext cx="10504213" cy="4633788"/>
          </a:xfrm>
          <a:prstGeom prst="rect">
            <a:avLst/>
          </a:prstGeom>
          <a:noFill/>
          <a:ln>
            <a:noFill/>
          </a:ln>
        </p:spPr>
      </p:pic>
      <p:pic>
        <p:nvPicPr>
          <p:cNvPr descr=" " id="33" name="Google Shape;33;p2"/>
          <p:cNvPicPr preferRelativeResize="0"/>
          <p:nvPr/>
        </p:nvPicPr>
        <p:blipFill rotWithShape="1">
          <a:blip r:embed="rId5">
            <a:alphaModFix/>
          </a:blip>
          <a:srcRect b="0" l="0" r="0" t="0"/>
          <a:stretch/>
        </p:blipFill>
        <p:spPr>
          <a:xfrm>
            <a:off x="0" y="0"/>
            <a:ext cx="5563295" cy="11239500"/>
          </a:xfrm>
          <a:prstGeom prst="rect">
            <a:avLst/>
          </a:prstGeom>
          <a:noFill/>
          <a:ln>
            <a:noFill/>
          </a:ln>
        </p:spPr>
      </p:pic>
      <p:sp>
        <p:nvSpPr>
          <p:cNvPr id="34" name="Google Shape;34;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p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 name="Google Shape;36;p2"/>
          <p:cNvSpPr/>
          <p:nvPr/>
        </p:nvSpPr>
        <p:spPr>
          <a:xfrm>
            <a:off x="8035871" y="4394200"/>
            <a:ext cx="8315306" cy="2827867"/>
          </a:xfrm>
          <a:prstGeom prst="rect">
            <a:avLst/>
          </a:prstGeom>
          <a:noFill/>
          <a:ln>
            <a:noFill/>
          </a:ln>
        </p:spPr>
        <p:txBody>
          <a:bodyPr anchorCtr="0" anchor="t" bIns="0" lIns="0" spcFirstLastPara="1" rIns="0" wrap="square" tIns="0">
            <a:noAutofit/>
          </a:bodyPr>
          <a:lstStyle/>
          <a:p>
            <a:pPr indent="0" lvl="0" marL="0" marR="0" rtl="0" algn="ctr">
              <a:lnSpc>
                <a:spcPct val="140625"/>
              </a:lnSpc>
              <a:spcBef>
                <a:spcPts val="0"/>
              </a:spcBef>
              <a:spcAft>
                <a:spcPts val="0"/>
              </a:spcAft>
              <a:buClr>
                <a:srgbClr val="995751"/>
              </a:buClr>
              <a:buSzPts val="12800"/>
              <a:buFont typeface="Homemade Apple"/>
              <a:buNone/>
            </a:pPr>
            <a:r>
              <a:rPr b="0" i="0" lang="en-US" sz="12800" u="none" cap="none" strike="noStrike">
                <a:solidFill>
                  <a:srgbClr val="995751"/>
                </a:solidFill>
                <a:latin typeface="Homemade Apple"/>
                <a:ea typeface="Homemade Apple"/>
                <a:cs typeface="Homemade Apple"/>
                <a:sym typeface="Homemade Apple"/>
              </a:rPr>
              <a:t>Welcome</a:t>
            </a:r>
            <a:endParaRPr b="0" i="0" sz="12800" u="none" cap="none" strike="noStrike">
              <a:solidFill>
                <a:schemeClr val="dk1"/>
              </a:solidFill>
              <a:latin typeface="Calibri"/>
              <a:ea typeface="Calibri"/>
              <a:cs typeface="Calibri"/>
              <a:sym typeface="Calibri"/>
            </a:endParaRPr>
          </a:p>
        </p:txBody>
      </p:sp>
      <p:sp>
        <p:nvSpPr>
          <p:cNvPr id="37" name="Google Shape;37;p2"/>
          <p:cNvSpPr/>
          <p:nvPr/>
        </p:nvSpPr>
        <p:spPr>
          <a:xfrm>
            <a:off x="5000192" y="6921500"/>
            <a:ext cx="14399366" cy="2269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530" name="Shape 530"/>
        <p:cNvGrpSpPr/>
        <p:nvPr/>
      </p:nvGrpSpPr>
      <p:grpSpPr>
        <a:xfrm>
          <a:off x="0" y="0"/>
          <a:ext cx="0" cy="0"/>
          <a:chOff x="0" y="0"/>
          <a:chExt cx="0" cy="0"/>
        </a:xfrm>
      </p:grpSpPr>
      <p:pic>
        <p:nvPicPr>
          <p:cNvPr descr=" " id="531" name="Google Shape;531;p20"/>
          <p:cNvPicPr preferRelativeResize="0"/>
          <p:nvPr/>
        </p:nvPicPr>
        <p:blipFill rotWithShape="1">
          <a:blip r:embed="rId3">
            <a:alphaModFix/>
          </a:blip>
          <a:srcRect b="0" l="0" r="0" t="0"/>
          <a:stretch/>
        </p:blipFill>
        <p:spPr>
          <a:xfrm>
            <a:off x="0" y="0"/>
            <a:ext cx="10732841" cy="9613900"/>
          </a:xfrm>
          <a:prstGeom prst="rect">
            <a:avLst/>
          </a:prstGeom>
          <a:noFill/>
          <a:ln>
            <a:noFill/>
          </a:ln>
        </p:spPr>
      </p:pic>
      <p:pic>
        <p:nvPicPr>
          <p:cNvPr descr=" " id="532" name="Google Shape;532;p20"/>
          <p:cNvPicPr preferRelativeResize="0"/>
          <p:nvPr/>
        </p:nvPicPr>
        <p:blipFill rotWithShape="1">
          <a:blip r:embed="rId4">
            <a:alphaModFix/>
          </a:blip>
          <a:srcRect b="0" l="0" r="0" t="0"/>
          <a:stretch/>
        </p:blipFill>
        <p:spPr>
          <a:xfrm>
            <a:off x="11761670" y="7277100"/>
            <a:ext cx="12625378" cy="6438900"/>
          </a:xfrm>
          <a:prstGeom prst="rect">
            <a:avLst/>
          </a:prstGeom>
          <a:noFill/>
          <a:ln>
            <a:noFill/>
          </a:ln>
        </p:spPr>
      </p:pic>
      <p:sp>
        <p:nvSpPr>
          <p:cNvPr id="533" name="Google Shape;533;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p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35" name="Google Shape;535;p20"/>
          <p:cNvPicPr preferRelativeResize="0"/>
          <p:nvPr/>
        </p:nvPicPr>
        <p:blipFill rotWithShape="1">
          <a:blip r:embed="rId6">
            <a:alphaModFix/>
          </a:blip>
          <a:srcRect b="0" l="0" r="0" t="0"/>
          <a:stretch/>
        </p:blipFill>
        <p:spPr>
          <a:xfrm>
            <a:off x="1079635" y="698500"/>
            <a:ext cx="6566721" cy="5473700"/>
          </a:xfrm>
          <a:prstGeom prst="rect">
            <a:avLst/>
          </a:prstGeom>
          <a:noFill/>
          <a:ln>
            <a:noFill/>
          </a:ln>
        </p:spPr>
      </p:pic>
      <p:pic>
        <p:nvPicPr>
          <p:cNvPr descr=" " id="536" name="Google Shape;536;p20"/>
          <p:cNvPicPr preferRelativeResize="0"/>
          <p:nvPr/>
        </p:nvPicPr>
        <p:blipFill rotWithShape="1">
          <a:blip r:embed="rId7">
            <a:alphaModFix/>
          </a:blip>
          <a:srcRect b="0" l="0" r="0" t="0"/>
          <a:stretch/>
        </p:blipFill>
        <p:spPr>
          <a:xfrm>
            <a:off x="15991299" y="6756400"/>
            <a:ext cx="6566721" cy="5473700"/>
          </a:xfrm>
          <a:prstGeom prst="rect">
            <a:avLst/>
          </a:prstGeom>
          <a:noFill/>
          <a:ln>
            <a:noFill/>
          </a:ln>
        </p:spPr>
      </p:pic>
      <p:sp>
        <p:nvSpPr>
          <p:cNvPr id="537" name="Google Shape;537;p20"/>
          <p:cNvSpPr/>
          <p:nvPr/>
        </p:nvSpPr>
        <p:spPr>
          <a:xfrm>
            <a:off x="8675184" y="2171700"/>
            <a:ext cx="6604826"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0"/>
          <p:cNvSpPr/>
          <p:nvPr/>
        </p:nvSpPr>
        <p:spPr>
          <a:xfrm>
            <a:off x="8675184" y="2743200"/>
            <a:ext cx="596975"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0"/>
          <p:cNvSpPr/>
          <p:nvPr/>
        </p:nvSpPr>
        <p:spPr>
          <a:xfrm>
            <a:off x="8675184" y="2743200"/>
            <a:ext cx="1138909" cy="2827867"/>
          </a:xfrm>
          <a:prstGeom prst="rect">
            <a:avLst/>
          </a:prstGeom>
          <a:noFill/>
          <a:ln>
            <a:noFill/>
          </a:ln>
        </p:spPr>
        <p:txBody>
          <a:bodyPr anchorCtr="0" anchor="t" bIns="0" lIns="0" spcFirstLastPara="1" rIns="0" wrap="square" tIns="0">
            <a:noAutofit/>
          </a:bodyPr>
          <a:lstStyle/>
          <a:p>
            <a:pPr indent="0" lvl="0" marL="0" marR="0" rtl="0" algn="l">
              <a:lnSpc>
                <a:spcPct val="140625"/>
              </a:lnSpc>
              <a:spcBef>
                <a:spcPts val="0"/>
              </a:spcBef>
              <a:spcAft>
                <a:spcPts val="0"/>
              </a:spcAft>
              <a:buClr>
                <a:srgbClr val="995751"/>
              </a:buClr>
              <a:buSzPts val="12800"/>
              <a:buFont typeface="Homemade Apple"/>
              <a:buNone/>
            </a:pPr>
            <a:r>
              <a:rPr b="0" i="0" lang="en-US" sz="12800" u="none" cap="none" strike="noStrike">
                <a:solidFill>
                  <a:srgbClr val="995751"/>
                </a:solidFill>
                <a:latin typeface="Homemade Apple"/>
                <a:ea typeface="Homemade Apple"/>
                <a:cs typeface="Homemade Apple"/>
                <a:sym typeface="Homemade Apple"/>
              </a:rPr>
              <a:t>1</a:t>
            </a:r>
            <a:endParaRPr b="0" i="0" sz="12800" u="none" cap="none" strike="noStrike">
              <a:solidFill>
                <a:schemeClr val="dk1"/>
              </a:solidFill>
              <a:latin typeface="Calibri"/>
              <a:ea typeface="Calibri"/>
              <a:cs typeface="Calibri"/>
              <a:sym typeface="Calibri"/>
            </a:endParaRPr>
          </a:p>
        </p:txBody>
      </p:sp>
      <p:sp>
        <p:nvSpPr>
          <p:cNvPr id="540" name="Google Shape;540;p20"/>
          <p:cNvSpPr/>
          <p:nvPr/>
        </p:nvSpPr>
        <p:spPr>
          <a:xfrm>
            <a:off x="9475384" y="2171700"/>
            <a:ext cx="5804625"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p:nvPr/>
        </p:nvSpPr>
        <p:spPr>
          <a:xfrm>
            <a:off x="9475384" y="2171700"/>
            <a:ext cx="6007851" cy="19304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Discover the secrets</a:t>
            </a:r>
            <a:endParaRPr b="0" i="0" sz="4800" u="none" cap="none" strike="noStrike">
              <a:solidFill>
                <a:schemeClr val="dk1"/>
              </a:solidFill>
              <a:latin typeface="Calibri"/>
              <a:ea typeface="Calibri"/>
              <a:cs typeface="Calibri"/>
              <a:sym typeface="Calibri"/>
            </a:endParaRPr>
          </a:p>
        </p:txBody>
      </p:sp>
      <p:sp>
        <p:nvSpPr>
          <p:cNvPr id="542" name="Google Shape;542;p20"/>
          <p:cNvSpPr/>
          <p:nvPr/>
        </p:nvSpPr>
        <p:spPr>
          <a:xfrm>
            <a:off x="9475384" y="4000500"/>
            <a:ext cx="594010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43" name="Google Shape;543;p20"/>
          <p:cNvSpPr/>
          <p:nvPr/>
        </p:nvSpPr>
        <p:spPr>
          <a:xfrm>
            <a:off x="1079635" y="7962900"/>
            <a:ext cx="6604826"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1079635" y="8801100"/>
            <a:ext cx="863708"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0"/>
          <p:cNvSpPr/>
          <p:nvPr/>
        </p:nvSpPr>
        <p:spPr>
          <a:xfrm>
            <a:off x="1079635" y="8801100"/>
            <a:ext cx="1405642" cy="2827867"/>
          </a:xfrm>
          <a:prstGeom prst="rect">
            <a:avLst/>
          </a:prstGeom>
          <a:noFill/>
          <a:ln>
            <a:noFill/>
          </a:ln>
        </p:spPr>
        <p:txBody>
          <a:bodyPr anchorCtr="0" anchor="t" bIns="0" lIns="0" spcFirstLastPara="1" rIns="0" wrap="square" tIns="0">
            <a:noAutofit/>
          </a:bodyPr>
          <a:lstStyle/>
          <a:p>
            <a:pPr indent="0" lvl="0" marL="0" marR="0" rtl="0" algn="l">
              <a:lnSpc>
                <a:spcPct val="140625"/>
              </a:lnSpc>
              <a:spcBef>
                <a:spcPts val="0"/>
              </a:spcBef>
              <a:spcAft>
                <a:spcPts val="0"/>
              </a:spcAft>
              <a:buClr>
                <a:srgbClr val="995751"/>
              </a:buClr>
              <a:buSzPts val="12800"/>
              <a:buFont typeface="Homemade Apple"/>
              <a:buNone/>
            </a:pPr>
            <a:r>
              <a:rPr b="0" i="0" lang="en-US" sz="12800" u="none" cap="none" strike="noStrike">
                <a:solidFill>
                  <a:srgbClr val="995751"/>
                </a:solidFill>
                <a:latin typeface="Homemade Apple"/>
                <a:ea typeface="Homemade Apple"/>
                <a:cs typeface="Homemade Apple"/>
                <a:sym typeface="Homemade Apple"/>
              </a:rPr>
              <a:t>3</a:t>
            </a:r>
            <a:endParaRPr b="0" i="0" sz="12800" u="none" cap="none" strike="noStrike">
              <a:solidFill>
                <a:schemeClr val="dk1"/>
              </a:solidFill>
              <a:latin typeface="Calibri"/>
              <a:ea typeface="Calibri"/>
              <a:cs typeface="Calibri"/>
              <a:sym typeface="Calibri"/>
            </a:endParaRPr>
          </a:p>
        </p:txBody>
      </p:sp>
      <p:sp>
        <p:nvSpPr>
          <p:cNvPr id="546" name="Google Shape;546;p20"/>
          <p:cNvSpPr/>
          <p:nvPr/>
        </p:nvSpPr>
        <p:spPr>
          <a:xfrm>
            <a:off x="2146568" y="7962900"/>
            <a:ext cx="5537892"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0"/>
          <p:cNvSpPr/>
          <p:nvPr/>
        </p:nvSpPr>
        <p:spPr>
          <a:xfrm>
            <a:off x="2146568" y="7962900"/>
            <a:ext cx="5741118" cy="19304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Meet the creatures</a:t>
            </a:r>
            <a:endParaRPr b="0" i="0" sz="4800" u="none" cap="none" strike="noStrike">
              <a:solidFill>
                <a:schemeClr val="dk1"/>
              </a:solidFill>
              <a:latin typeface="Calibri"/>
              <a:ea typeface="Calibri"/>
              <a:cs typeface="Calibri"/>
              <a:sym typeface="Calibri"/>
            </a:endParaRPr>
          </a:p>
        </p:txBody>
      </p:sp>
      <p:sp>
        <p:nvSpPr>
          <p:cNvPr id="548" name="Google Shape;548;p20"/>
          <p:cNvSpPr/>
          <p:nvPr/>
        </p:nvSpPr>
        <p:spPr>
          <a:xfrm>
            <a:off x="2146568" y="9791700"/>
            <a:ext cx="567337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49" name="Google Shape;549;p20"/>
          <p:cNvSpPr/>
          <p:nvPr/>
        </p:nvSpPr>
        <p:spPr>
          <a:xfrm>
            <a:off x="8586273" y="7962900"/>
            <a:ext cx="6604826"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0"/>
          <p:cNvSpPr/>
          <p:nvPr/>
        </p:nvSpPr>
        <p:spPr>
          <a:xfrm>
            <a:off x="8586273" y="8801100"/>
            <a:ext cx="990724"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0"/>
          <p:cNvSpPr/>
          <p:nvPr/>
        </p:nvSpPr>
        <p:spPr>
          <a:xfrm>
            <a:off x="8586273" y="8801100"/>
            <a:ext cx="1532658" cy="2827867"/>
          </a:xfrm>
          <a:prstGeom prst="rect">
            <a:avLst/>
          </a:prstGeom>
          <a:noFill/>
          <a:ln>
            <a:noFill/>
          </a:ln>
        </p:spPr>
        <p:txBody>
          <a:bodyPr anchorCtr="0" anchor="t" bIns="0" lIns="0" spcFirstLastPara="1" rIns="0" wrap="square" tIns="0">
            <a:noAutofit/>
          </a:bodyPr>
          <a:lstStyle/>
          <a:p>
            <a:pPr indent="0" lvl="0" marL="0" marR="0" rtl="0" algn="l">
              <a:lnSpc>
                <a:spcPct val="140625"/>
              </a:lnSpc>
              <a:spcBef>
                <a:spcPts val="0"/>
              </a:spcBef>
              <a:spcAft>
                <a:spcPts val="0"/>
              </a:spcAft>
              <a:buClr>
                <a:srgbClr val="995751"/>
              </a:buClr>
              <a:buSzPts val="12800"/>
              <a:buFont typeface="Homemade Apple"/>
              <a:buNone/>
            </a:pPr>
            <a:r>
              <a:rPr b="0" i="0" lang="en-US" sz="12800" u="none" cap="none" strike="noStrike">
                <a:solidFill>
                  <a:srgbClr val="995751"/>
                </a:solidFill>
                <a:latin typeface="Homemade Apple"/>
                <a:ea typeface="Homemade Apple"/>
                <a:cs typeface="Homemade Apple"/>
                <a:sym typeface="Homemade Apple"/>
              </a:rPr>
              <a:t>4</a:t>
            </a:r>
            <a:endParaRPr b="0" i="0" sz="12800" u="none" cap="none" strike="noStrike">
              <a:solidFill>
                <a:schemeClr val="dk1"/>
              </a:solidFill>
              <a:latin typeface="Calibri"/>
              <a:ea typeface="Calibri"/>
              <a:cs typeface="Calibri"/>
              <a:sym typeface="Calibri"/>
            </a:endParaRPr>
          </a:p>
        </p:txBody>
      </p:sp>
      <p:sp>
        <p:nvSpPr>
          <p:cNvPr id="552" name="Google Shape;552;p20"/>
          <p:cNvSpPr/>
          <p:nvPr/>
        </p:nvSpPr>
        <p:spPr>
          <a:xfrm>
            <a:off x="9780222" y="7962900"/>
            <a:ext cx="5410876"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0"/>
          <p:cNvSpPr/>
          <p:nvPr/>
        </p:nvSpPr>
        <p:spPr>
          <a:xfrm>
            <a:off x="9780222" y="7962900"/>
            <a:ext cx="5614102" cy="19304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Uncover the magic</a:t>
            </a:r>
            <a:endParaRPr b="0" i="0" sz="4800" u="none" cap="none" strike="noStrike">
              <a:solidFill>
                <a:schemeClr val="dk1"/>
              </a:solidFill>
              <a:latin typeface="Calibri"/>
              <a:ea typeface="Calibri"/>
              <a:cs typeface="Calibri"/>
              <a:sym typeface="Calibri"/>
            </a:endParaRPr>
          </a:p>
        </p:txBody>
      </p:sp>
      <p:sp>
        <p:nvSpPr>
          <p:cNvPr id="554" name="Google Shape;554;p20"/>
          <p:cNvSpPr/>
          <p:nvPr/>
        </p:nvSpPr>
        <p:spPr>
          <a:xfrm>
            <a:off x="9780222" y="9791700"/>
            <a:ext cx="5546360"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55" name="Google Shape;555;p20"/>
          <p:cNvSpPr/>
          <p:nvPr/>
        </p:nvSpPr>
        <p:spPr>
          <a:xfrm>
            <a:off x="16181822" y="2171700"/>
            <a:ext cx="6604826"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0"/>
          <p:cNvSpPr/>
          <p:nvPr/>
        </p:nvSpPr>
        <p:spPr>
          <a:xfrm>
            <a:off x="16181822" y="2743200"/>
            <a:ext cx="990724"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
          <p:cNvSpPr/>
          <p:nvPr/>
        </p:nvSpPr>
        <p:spPr>
          <a:xfrm>
            <a:off x="16181822" y="2743200"/>
            <a:ext cx="1532658" cy="2827867"/>
          </a:xfrm>
          <a:prstGeom prst="rect">
            <a:avLst/>
          </a:prstGeom>
          <a:noFill/>
          <a:ln>
            <a:noFill/>
          </a:ln>
        </p:spPr>
        <p:txBody>
          <a:bodyPr anchorCtr="0" anchor="t" bIns="0" lIns="0" spcFirstLastPara="1" rIns="0" wrap="square" tIns="0">
            <a:noAutofit/>
          </a:bodyPr>
          <a:lstStyle/>
          <a:p>
            <a:pPr indent="0" lvl="0" marL="0" marR="0" rtl="0" algn="l">
              <a:lnSpc>
                <a:spcPct val="140625"/>
              </a:lnSpc>
              <a:spcBef>
                <a:spcPts val="0"/>
              </a:spcBef>
              <a:spcAft>
                <a:spcPts val="0"/>
              </a:spcAft>
              <a:buClr>
                <a:srgbClr val="995751"/>
              </a:buClr>
              <a:buSzPts val="12800"/>
              <a:buFont typeface="Homemade Apple"/>
              <a:buNone/>
            </a:pPr>
            <a:r>
              <a:rPr b="0" i="0" lang="en-US" sz="12800" u="none" cap="none" strike="noStrike">
                <a:solidFill>
                  <a:srgbClr val="995751"/>
                </a:solidFill>
                <a:latin typeface="Homemade Apple"/>
                <a:ea typeface="Homemade Apple"/>
                <a:cs typeface="Homemade Apple"/>
                <a:sym typeface="Homemade Apple"/>
              </a:rPr>
              <a:t>2</a:t>
            </a:r>
            <a:endParaRPr b="0" i="0" sz="12800" u="none" cap="none" strike="noStrike">
              <a:solidFill>
                <a:schemeClr val="dk1"/>
              </a:solidFill>
              <a:latin typeface="Calibri"/>
              <a:ea typeface="Calibri"/>
              <a:cs typeface="Calibri"/>
              <a:sym typeface="Calibri"/>
            </a:endParaRPr>
          </a:p>
        </p:txBody>
      </p:sp>
      <p:sp>
        <p:nvSpPr>
          <p:cNvPr id="558" name="Google Shape;558;p20"/>
          <p:cNvSpPr/>
          <p:nvPr/>
        </p:nvSpPr>
        <p:spPr>
          <a:xfrm>
            <a:off x="17375772" y="2171700"/>
            <a:ext cx="5410876"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0"/>
          <p:cNvSpPr/>
          <p:nvPr/>
        </p:nvSpPr>
        <p:spPr>
          <a:xfrm>
            <a:off x="17375772" y="2171700"/>
            <a:ext cx="5614102" cy="19304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Find your own path</a:t>
            </a:r>
            <a:endParaRPr b="0" i="0" sz="4800" u="none" cap="none" strike="noStrike">
              <a:solidFill>
                <a:schemeClr val="dk1"/>
              </a:solidFill>
              <a:latin typeface="Calibri"/>
              <a:ea typeface="Calibri"/>
              <a:cs typeface="Calibri"/>
              <a:sym typeface="Calibri"/>
            </a:endParaRPr>
          </a:p>
        </p:txBody>
      </p:sp>
      <p:sp>
        <p:nvSpPr>
          <p:cNvPr id="560" name="Google Shape;560;p20"/>
          <p:cNvSpPr/>
          <p:nvPr/>
        </p:nvSpPr>
        <p:spPr>
          <a:xfrm>
            <a:off x="17375772" y="4000500"/>
            <a:ext cx="554636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565" name="Shape 565"/>
        <p:cNvGrpSpPr/>
        <p:nvPr/>
      </p:nvGrpSpPr>
      <p:grpSpPr>
        <a:xfrm>
          <a:off x="0" y="0"/>
          <a:ext cx="0" cy="0"/>
          <a:chOff x="0" y="0"/>
          <a:chExt cx="0" cy="0"/>
        </a:xfrm>
      </p:grpSpPr>
      <p:pic>
        <p:nvPicPr>
          <p:cNvPr descr=" " id="566" name="Google Shape;566;p21"/>
          <p:cNvPicPr preferRelativeResize="0"/>
          <p:nvPr/>
        </p:nvPicPr>
        <p:blipFill rotWithShape="1">
          <a:blip r:embed="rId3">
            <a:alphaModFix/>
          </a:blip>
          <a:srcRect b="0" l="0" r="0" t="0"/>
          <a:stretch/>
        </p:blipFill>
        <p:spPr>
          <a:xfrm>
            <a:off x="17731416" y="0"/>
            <a:ext cx="6655632" cy="12255500"/>
          </a:xfrm>
          <a:prstGeom prst="rect">
            <a:avLst/>
          </a:prstGeom>
          <a:noFill/>
          <a:ln>
            <a:noFill/>
          </a:ln>
        </p:spPr>
      </p:pic>
      <p:pic>
        <p:nvPicPr>
          <p:cNvPr descr=" " id="567" name="Google Shape;567;p21"/>
          <p:cNvPicPr preferRelativeResize="0"/>
          <p:nvPr/>
        </p:nvPicPr>
        <p:blipFill rotWithShape="1">
          <a:blip r:embed="rId4">
            <a:alphaModFix/>
          </a:blip>
          <a:srcRect b="0" l="0" r="0" t="0"/>
          <a:stretch/>
        </p:blipFill>
        <p:spPr>
          <a:xfrm>
            <a:off x="0" y="4699000"/>
            <a:ext cx="12193527" cy="9017000"/>
          </a:xfrm>
          <a:prstGeom prst="rect">
            <a:avLst/>
          </a:prstGeom>
          <a:noFill/>
          <a:ln>
            <a:noFill/>
          </a:ln>
        </p:spPr>
      </p:pic>
      <p:pic>
        <p:nvPicPr>
          <p:cNvPr descr=" " id="568" name="Google Shape;568;p21"/>
          <p:cNvPicPr preferRelativeResize="0"/>
          <p:nvPr/>
        </p:nvPicPr>
        <p:blipFill rotWithShape="1">
          <a:blip r:embed="rId5">
            <a:alphaModFix/>
          </a:blip>
          <a:srcRect b="0" l="0" r="0" t="0"/>
          <a:stretch/>
        </p:blipFill>
        <p:spPr>
          <a:xfrm>
            <a:off x="0" y="2024807"/>
            <a:ext cx="13117062" cy="11691193"/>
          </a:xfrm>
          <a:prstGeom prst="rect">
            <a:avLst/>
          </a:prstGeom>
          <a:noFill/>
          <a:ln>
            <a:noFill/>
          </a:ln>
        </p:spPr>
      </p:pic>
      <p:pic>
        <p:nvPicPr>
          <p:cNvPr descr=" " id="569" name="Google Shape;569;p21"/>
          <p:cNvPicPr preferRelativeResize="0"/>
          <p:nvPr/>
        </p:nvPicPr>
        <p:blipFill rotWithShape="1">
          <a:blip r:embed="rId6">
            <a:alphaModFix/>
          </a:blip>
          <a:srcRect b="0" l="0" r="0" t="0"/>
          <a:stretch/>
        </p:blipFill>
        <p:spPr>
          <a:xfrm>
            <a:off x="0" y="10993264"/>
            <a:ext cx="6600376" cy="2722736"/>
          </a:xfrm>
          <a:prstGeom prst="rect">
            <a:avLst/>
          </a:prstGeom>
          <a:noFill/>
          <a:ln>
            <a:noFill/>
          </a:ln>
        </p:spPr>
      </p:pic>
      <p:sp>
        <p:nvSpPr>
          <p:cNvPr id="570" name="Google Shape;570;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p2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72" name="Google Shape;572;p21"/>
          <p:cNvPicPr preferRelativeResize="0"/>
          <p:nvPr/>
        </p:nvPicPr>
        <p:blipFill rotWithShape="1">
          <a:blip r:embed="rId8">
            <a:alphaModFix/>
          </a:blip>
          <a:srcRect b="0" l="0" r="0" t="0"/>
          <a:stretch/>
        </p:blipFill>
        <p:spPr>
          <a:xfrm>
            <a:off x="8522765" y="3810000"/>
            <a:ext cx="14479810" cy="7861300"/>
          </a:xfrm>
          <a:prstGeom prst="rect">
            <a:avLst/>
          </a:prstGeom>
          <a:noFill/>
          <a:ln>
            <a:noFill/>
          </a:ln>
        </p:spPr>
      </p:pic>
      <p:sp>
        <p:nvSpPr>
          <p:cNvPr id="573" name="Google Shape;573;p21"/>
          <p:cNvSpPr/>
          <p:nvPr/>
        </p:nvSpPr>
        <p:spPr>
          <a:xfrm>
            <a:off x="5012893" y="1104900"/>
            <a:ext cx="14348560" cy="1862667"/>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Celebrate Success</a:t>
            </a:r>
            <a:endParaRPr b="0" i="0" sz="8000" u="none" cap="none" strike="noStrike">
              <a:solidFill>
                <a:schemeClr val="dk1"/>
              </a:solidFill>
              <a:latin typeface="Calibri"/>
              <a:ea typeface="Calibri"/>
              <a:cs typeface="Calibri"/>
              <a:sym typeface="Calibri"/>
            </a:endParaRPr>
          </a:p>
        </p:txBody>
      </p:sp>
      <p:sp>
        <p:nvSpPr>
          <p:cNvPr id="574" name="Google Shape;574;p21"/>
          <p:cNvSpPr/>
          <p:nvPr/>
        </p:nvSpPr>
        <p:spPr>
          <a:xfrm>
            <a:off x="1714714" y="3378200"/>
            <a:ext cx="6935067"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1"/>
          <p:cNvSpPr/>
          <p:nvPr/>
        </p:nvSpPr>
        <p:spPr>
          <a:xfrm>
            <a:off x="1714714" y="3378200"/>
            <a:ext cx="6935067"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1"/>
          <p:cNvSpPr/>
          <p:nvPr/>
        </p:nvSpPr>
        <p:spPr>
          <a:xfrm>
            <a:off x="1714714" y="3378200"/>
            <a:ext cx="7138292"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The Forest</a:t>
            </a:r>
            <a:endParaRPr b="0" i="0" sz="4800" u="none" cap="none" strike="noStrike">
              <a:solidFill>
                <a:schemeClr val="dk1"/>
              </a:solidFill>
              <a:latin typeface="Calibri"/>
              <a:ea typeface="Calibri"/>
              <a:cs typeface="Calibri"/>
              <a:sym typeface="Calibri"/>
            </a:endParaRPr>
          </a:p>
        </p:txBody>
      </p:sp>
      <p:sp>
        <p:nvSpPr>
          <p:cNvPr id="577" name="Google Shape;577;p21"/>
          <p:cNvSpPr/>
          <p:nvPr/>
        </p:nvSpPr>
        <p:spPr>
          <a:xfrm>
            <a:off x="1714714" y="43434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78" name="Google Shape;578;p21"/>
          <p:cNvSpPr/>
          <p:nvPr/>
        </p:nvSpPr>
        <p:spPr>
          <a:xfrm>
            <a:off x="1714714" y="6540500"/>
            <a:ext cx="6935067"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1"/>
          <p:cNvSpPr/>
          <p:nvPr/>
        </p:nvSpPr>
        <p:spPr>
          <a:xfrm>
            <a:off x="1714714" y="6540500"/>
            <a:ext cx="6935067"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1"/>
          <p:cNvSpPr/>
          <p:nvPr/>
        </p:nvSpPr>
        <p:spPr>
          <a:xfrm>
            <a:off x="1714714" y="6540500"/>
            <a:ext cx="7138292"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The Crystal Caves</a:t>
            </a:r>
            <a:endParaRPr b="0" i="0" sz="4800" u="none" cap="none" strike="noStrike">
              <a:solidFill>
                <a:schemeClr val="dk1"/>
              </a:solidFill>
              <a:latin typeface="Calibri"/>
              <a:ea typeface="Calibri"/>
              <a:cs typeface="Calibri"/>
              <a:sym typeface="Calibri"/>
            </a:endParaRPr>
          </a:p>
        </p:txBody>
      </p:sp>
      <p:sp>
        <p:nvSpPr>
          <p:cNvPr id="581" name="Google Shape;581;p21"/>
          <p:cNvSpPr/>
          <p:nvPr/>
        </p:nvSpPr>
        <p:spPr>
          <a:xfrm>
            <a:off x="1714714" y="75057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82" name="Google Shape;582;p21"/>
          <p:cNvSpPr/>
          <p:nvPr/>
        </p:nvSpPr>
        <p:spPr>
          <a:xfrm>
            <a:off x="1714714" y="9702800"/>
            <a:ext cx="6935067"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1"/>
          <p:cNvSpPr/>
          <p:nvPr/>
        </p:nvSpPr>
        <p:spPr>
          <a:xfrm>
            <a:off x="1714714" y="9702800"/>
            <a:ext cx="6935067"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1"/>
          <p:cNvSpPr/>
          <p:nvPr/>
        </p:nvSpPr>
        <p:spPr>
          <a:xfrm>
            <a:off x="1714714" y="9702800"/>
            <a:ext cx="7138292"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The Dragon's Lair</a:t>
            </a:r>
            <a:endParaRPr b="0" i="0" sz="4800" u="none" cap="none" strike="noStrike">
              <a:solidFill>
                <a:schemeClr val="dk1"/>
              </a:solidFill>
              <a:latin typeface="Calibri"/>
              <a:ea typeface="Calibri"/>
              <a:cs typeface="Calibri"/>
              <a:sym typeface="Calibri"/>
            </a:endParaRPr>
          </a:p>
        </p:txBody>
      </p:sp>
      <p:sp>
        <p:nvSpPr>
          <p:cNvPr id="585" name="Google Shape;585;p21"/>
          <p:cNvSpPr/>
          <p:nvPr/>
        </p:nvSpPr>
        <p:spPr>
          <a:xfrm>
            <a:off x="1714714" y="106680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590" name="Shape 590"/>
        <p:cNvGrpSpPr/>
        <p:nvPr/>
      </p:nvGrpSpPr>
      <p:grpSpPr>
        <a:xfrm>
          <a:off x="0" y="0"/>
          <a:ext cx="0" cy="0"/>
          <a:chOff x="0" y="0"/>
          <a:chExt cx="0" cy="0"/>
        </a:xfrm>
      </p:grpSpPr>
      <p:pic>
        <p:nvPicPr>
          <p:cNvPr descr=" " id="591" name="Google Shape;591;p22"/>
          <p:cNvPicPr preferRelativeResize="0"/>
          <p:nvPr/>
        </p:nvPicPr>
        <p:blipFill rotWithShape="1">
          <a:blip r:embed="rId3">
            <a:alphaModFix/>
          </a:blip>
          <a:srcRect b="0" l="0" r="0" t="0"/>
          <a:stretch/>
        </p:blipFill>
        <p:spPr>
          <a:xfrm>
            <a:off x="17718715" y="0"/>
            <a:ext cx="6668333" cy="13716000"/>
          </a:xfrm>
          <a:prstGeom prst="rect">
            <a:avLst/>
          </a:prstGeom>
          <a:noFill/>
          <a:ln>
            <a:noFill/>
          </a:ln>
        </p:spPr>
      </p:pic>
      <p:pic>
        <p:nvPicPr>
          <p:cNvPr descr=" " id="592" name="Google Shape;592;p22"/>
          <p:cNvPicPr preferRelativeResize="0"/>
          <p:nvPr/>
        </p:nvPicPr>
        <p:blipFill rotWithShape="1">
          <a:blip r:embed="rId4">
            <a:alphaModFix/>
          </a:blip>
          <a:srcRect b="0" l="0" r="0" t="0"/>
          <a:stretch/>
        </p:blipFill>
        <p:spPr>
          <a:xfrm>
            <a:off x="0" y="0"/>
            <a:ext cx="6490510" cy="13716000"/>
          </a:xfrm>
          <a:prstGeom prst="rect">
            <a:avLst/>
          </a:prstGeom>
          <a:noFill/>
          <a:ln>
            <a:noFill/>
          </a:ln>
        </p:spPr>
      </p:pic>
      <p:sp>
        <p:nvSpPr>
          <p:cNvPr id="593" name="Google Shape;593;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p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5" name="Google Shape;595;p22"/>
          <p:cNvSpPr/>
          <p:nvPr/>
        </p:nvSpPr>
        <p:spPr>
          <a:xfrm>
            <a:off x="6054423" y="1104900"/>
            <a:ext cx="12278201" cy="1862667"/>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Action Plan</a:t>
            </a:r>
            <a:endParaRPr b="0" i="0" sz="8000" u="none" cap="none" strike="noStrike">
              <a:solidFill>
                <a:schemeClr val="dk1"/>
              </a:solidFill>
              <a:latin typeface="Calibri"/>
              <a:ea typeface="Calibri"/>
              <a:cs typeface="Calibri"/>
              <a:sym typeface="Calibri"/>
            </a:endParaRPr>
          </a:p>
        </p:txBody>
      </p:sp>
      <p:sp>
        <p:nvSpPr>
          <p:cNvPr id="596" name="Google Shape;596;p22"/>
          <p:cNvSpPr/>
          <p:nvPr/>
        </p:nvSpPr>
        <p:spPr>
          <a:xfrm>
            <a:off x="0" y="32893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2"/>
          <p:cNvSpPr/>
          <p:nvPr/>
        </p:nvSpPr>
        <p:spPr>
          <a:xfrm>
            <a:off x="0" y="79248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p22"/>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599" name="Google Shape;599;p22"/>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600" name="Google Shape;600;p22"/>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601" name="Google Shape;601;p22"/>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602" name="Google Shape;602;p22"/>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603" name="Google Shape;603;p22"/>
          <p:cNvSpPr/>
          <p:nvPr/>
        </p:nvSpPr>
        <p:spPr>
          <a:xfrm>
            <a:off x="1740117" y="4775200"/>
            <a:ext cx="4572572"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2"/>
          <p:cNvSpPr/>
          <p:nvPr/>
        </p:nvSpPr>
        <p:spPr>
          <a:xfrm>
            <a:off x="1740117" y="4775200"/>
            <a:ext cx="4572572"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2"/>
          <p:cNvSpPr/>
          <p:nvPr/>
        </p:nvSpPr>
        <p:spPr>
          <a:xfrm>
            <a:off x="1740117" y="4775200"/>
            <a:ext cx="4724991"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War</a:t>
            </a:r>
            <a:endParaRPr b="0" i="0" sz="3600" u="none" cap="none" strike="noStrike">
              <a:solidFill>
                <a:schemeClr val="dk1"/>
              </a:solidFill>
              <a:latin typeface="Calibri"/>
              <a:ea typeface="Calibri"/>
              <a:cs typeface="Calibri"/>
              <a:sym typeface="Calibri"/>
            </a:endParaRPr>
          </a:p>
        </p:txBody>
      </p:sp>
      <p:sp>
        <p:nvSpPr>
          <p:cNvPr id="606" name="Google Shape;606;p22"/>
          <p:cNvSpPr/>
          <p:nvPr/>
        </p:nvSpPr>
        <p:spPr>
          <a:xfrm>
            <a:off x="1740117" y="57404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07" name="Google Shape;607;p22"/>
          <p:cNvSpPr/>
          <p:nvPr/>
        </p:nvSpPr>
        <p:spPr>
          <a:xfrm>
            <a:off x="13069934" y="3289300"/>
            <a:ext cx="4572572"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2"/>
          <p:cNvSpPr/>
          <p:nvPr/>
        </p:nvSpPr>
        <p:spPr>
          <a:xfrm>
            <a:off x="13069934" y="3289300"/>
            <a:ext cx="4572572"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2"/>
          <p:cNvSpPr/>
          <p:nvPr/>
        </p:nvSpPr>
        <p:spPr>
          <a:xfrm>
            <a:off x="13069934" y="3289300"/>
            <a:ext cx="4724991"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Transformation</a:t>
            </a:r>
            <a:endParaRPr b="0" i="0" sz="3600" u="none" cap="none" strike="noStrike">
              <a:solidFill>
                <a:schemeClr val="dk1"/>
              </a:solidFill>
              <a:latin typeface="Calibri"/>
              <a:ea typeface="Calibri"/>
              <a:cs typeface="Calibri"/>
              <a:sym typeface="Calibri"/>
            </a:endParaRPr>
          </a:p>
        </p:txBody>
      </p:sp>
      <p:sp>
        <p:nvSpPr>
          <p:cNvPr id="610" name="Google Shape;610;p22"/>
          <p:cNvSpPr/>
          <p:nvPr/>
        </p:nvSpPr>
        <p:spPr>
          <a:xfrm>
            <a:off x="13069934" y="42545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11" name="Google Shape;611;p22"/>
          <p:cNvSpPr/>
          <p:nvPr/>
        </p:nvSpPr>
        <p:spPr>
          <a:xfrm>
            <a:off x="7417727" y="8432800"/>
            <a:ext cx="4572572"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2"/>
          <p:cNvSpPr/>
          <p:nvPr/>
        </p:nvSpPr>
        <p:spPr>
          <a:xfrm>
            <a:off x="7417727" y="8432800"/>
            <a:ext cx="4572572"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2"/>
          <p:cNvSpPr/>
          <p:nvPr/>
        </p:nvSpPr>
        <p:spPr>
          <a:xfrm>
            <a:off x="7417727" y="8432800"/>
            <a:ext cx="4724991"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Rise</a:t>
            </a:r>
            <a:endParaRPr b="0" i="0" sz="3600" u="none" cap="none" strike="noStrike">
              <a:solidFill>
                <a:schemeClr val="dk1"/>
              </a:solidFill>
              <a:latin typeface="Calibri"/>
              <a:ea typeface="Calibri"/>
              <a:cs typeface="Calibri"/>
              <a:sym typeface="Calibri"/>
            </a:endParaRPr>
          </a:p>
        </p:txBody>
      </p:sp>
      <p:sp>
        <p:nvSpPr>
          <p:cNvPr id="614" name="Google Shape;614;p22"/>
          <p:cNvSpPr/>
          <p:nvPr/>
        </p:nvSpPr>
        <p:spPr>
          <a:xfrm>
            <a:off x="7417727" y="93980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15" name="Google Shape;615;p22"/>
          <p:cNvSpPr/>
          <p:nvPr/>
        </p:nvSpPr>
        <p:spPr>
          <a:xfrm>
            <a:off x="18747543" y="8432800"/>
            <a:ext cx="4572572"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2"/>
          <p:cNvSpPr/>
          <p:nvPr/>
        </p:nvSpPr>
        <p:spPr>
          <a:xfrm>
            <a:off x="18747543" y="8432800"/>
            <a:ext cx="4572572"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2"/>
          <p:cNvSpPr/>
          <p:nvPr/>
        </p:nvSpPr>
        <p:spPr>
          <a:xfrm>
            <a:off x="18747543" y="8432800"/>
            <a:ext cx="4724991"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Invasion</a:t>
            </a:r>
            <a:endParaRPr b="0" i="0" sz="3600" u="none" cap="none" strike="noStrike">
              <a:solidFill>
                <a:schemeClr val="dk1"/>
              </a:solidFill>
              <a:latin typeface="Calibri"/>
              <a:ea typeface="Calibri"/>
              <a:cs typeface="Calibri"/>
              <a:sym typeface="Calibri"/>
            </a:endParaRPr>
          </a:p>
        </p:txBody>
      </p:sp>
      <p:sp>
        <p:nvSpPr>
          <p:cNvPr id="618" name="Google Shape;618;p22"/>
          <p:cNvSpPr/>
          <p:nvPr/>
        </p:nvSpPr>
        <p:spPr>
          <a:xfrm>
            <a:off x="18747543" y="93980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19" name="Google Shape;619;p22"/>
          <p:cNvSpPr/>
          <p:nvPr/>
        </p:nvSpPr>
        <p:spPr>
          <a:xfrm rot="-5400000">
            <a:off x="872291" y="8471049"/>
            <a:ext cx="1193949"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00000"/>
              </a:buClr>
              <a:buSzPts val="3600"/>
              <a:buFont typeface="Homemade Apple"/>
              <a:buNone/>
            </a:pPr>
            <a:r>
              <a:rPr b="0" i="0" lang="en-US" sz="3600" u="none" cap="none" strike="noStrike">
                <a:solidFill>
                  <a:srgbClr val="000000"/>
                </a:solidFill>
                <a:latin typeface="Homemade Apple"/>
                <a:ea typeface="Homemade Apple"/>
                <a:cs typeface="Homemade Apple"/>
                <a:sym typeface="Homemade Apple"/>
              </a:rPr>
              <a:t>2020</a:t>
            </a:r>
            <a:endParaRPr b="0" i="0" sz="3600" u="none" cap="none" strike="noStrike">
              <a:solidFill>
                <a:schemeClr val="dk1"/>
              </a:solidFill>
              <a:latin typeface="Calibri"/>
              <a:ea typeface="Calibri"/>
              <a:cs typeface="Calibri"/>
              <a:sym typeface="Calibri"/>
            </a:endParaRPr>
          </a:p>
        </p:txBody>
      </p:sp>
      <p:sp>
        <p:nvSpPr>
          <p:cNvPr id="620" name="Google Shape;620;p22"/>
          <p:cNvSpPr/>
          <p:nvPr/>
        </p:nvSpPr>
        <p:spPr>
          <a:xfrm rot="-5400000">
            <a:off x="12176704" y="8458324"/>
            <a:ext cx="1219352"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00000"/>
              </a:buClr>
              <a:buSzPts val="3600"/>
              <a:buFont typeface="Homemade Apple"/>
              <a:buNone/>
            </a:pPr>
            <a:r>
              <a:rPr b="0" i="0" lang="en-US" sz="3600" u="none" cap="none" strike="noStrike">
                <a:solidFill>
                  <a:srgbClr val="000000"/>
                </a:solidFill>
                <a:latin typeface="Homemade Apple"/>
                <a:ea typeface="Homemade Apple"/>
                <a:cs typeface="Homemade Apple"/>
                <a:sym typeface="Homemade Apple"/>
              </a:rPr>
              <a:t>2022</a:t>
            </a:r>
            <a:endParaRPr b="0" i="0" sz="3600" u="none" cap="none" strike="noStrike">
              <a:solidFill>
                <a:schemeClr val="dk1"/>
              </a:solidFill>
              <a:latin typeface="Calibri"/>
              <a:ea typeface="Calibri"/>
              <a:cs typeface="Calibri"/>
              <a:sym typeface="Calibri"/>
            </a:endParaRPr>
          </a:p>
        </p:txBody>
      </p:sp>
      <p:sp>
        <p:nvSpPr>
          <p:cNvPr id="621" name="Google Shape;621;p22"/>
          <p:cNvSpPr/>
          <p:nvPr/>
        </p:nvSpPr>
        <p:spPr>
          <a:xfrm rot="-5400000">
            <a:off x="6549678" y="6577930"/>
            <a:ext cx="1117740"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00000"/>
              </a:buClr>
              <a:buSzPts val="3600"/>
              <a:buFont typeface="Homemade Apple"/>
              <a:buNone/>
            </a:pPr>
            <a:r>
              <a:rPr b="0" i="0" lang="en-US" sz="3600" u="none" cap="none" strike="noStrike">
                <a:solidFill>
                  <a:srgbClr val="000000"/>
                </a:solidFill>
                <a:latin typeface="Homemade Apple"/>
                <a:ea typeface="Homemade Apple"/>
                <a:cs typeface="Homemade Apple"/>
                <a:sym typeface="Homemade Apple"/>
              </a:rPr>
              <a:t>2021</a:t>
            </a:r>
            <a:endParaRPr b="0" i="0" sz="3600" u="none" cap="none" strike="noStrike">
              <a:solidFill>
                <a:schemeClr val="dk1"/>
              </a:solidFill>
              <a:latin typeface="Calibri"/>
              <a:ea typeface="Calibri"/>
              <a:cs typeface="Calibri"/>
              <a:sym typeface="Calibri"/>
            </a:endParaRPr>
          </a:p>
        </p:txBody>
      </p:sp>
      <p:sp>
        <p:nvSpPr>
          <p:cNvPr id="622" name="Google Shape;622;p22"/>
          <p:cNvSpPr/>
          <p:nvPr/>
        </p:nvSpPr>
        <p:spPr>
          <a:xfrm rot="-5400000">
            <a:off x="17828911" y="6527924"/>
            <a:ext cx="1219352"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00000"/>
              </a:buClr>
              <a:buSzPts val="3600"/>
              <a:buFont typeface="Homemade Apple"/>
              <a:buNone/>
            </a:pPr>
            <a:r>
              <a:rPr b="0" i="0" lang="en-US" sz="3600" u="none" cap="none" strike="noStrike">
                <a:solidFill>
                  <a:srgbClr val="000000"/>
                </a:solidFill>
                <a:latin typeface="Homemade Apple"/>
                <a:ea typeface="Homemade Apple"/>
                <a:cs typeface="Homemade Apple"/>
                <a:sym typeface="Homemade Appl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627" name="Shape 627"/>
        <p:cNvGrpSpPr/>
        <p:nvPr/>
      </p:nvGrpSpPr>
      <p:grpSpPr>
        <a:xfrm>
          <a:off x="0" y="0"/>
          <a:ext cx="0" cy="0"/>
          <a:chOff x="0" y="0"/>
          <a:chExt cx="0" cy="0"/>
        </a:xfrm>
      </p:grpSpPr>
      <p:pic>
        <p:nvPicPr>
          <p:cNvPr descr=" " id="628" name="Google Shape;628;p23"/>
          <p:cNvPicPr preferRelativeResize="0"/>
          <p:nvPr/>
        </p:nvPicPr>
        <p:blipFill rotWithShape="1">
          <a:blip r:embed="rId3">
            <a:alphaModFix/>
          </a:blip>
          <a:srcRect b="0" l="0" r="0" t="0"/>
          <a:stretch/>
        </p:blipFill>
        <p:spPr>
          <a:xfrm>
            <a:off x="0" y="0"/>
            <a:ext cx="10732841" cy="9613900"/>
          </a:xfrm>
          <a:prstGeom prst="rect">
            <a:avLst/>
          </a:prstGeom>
          <a:noFill/>
          <a:ln>
            <a:noFill/>
          </a:ln>
        </p:spPr>
      </p:pic>
      <p:pic>
        <p:nvPicPr>
          <p:cNvPr descr=" " id="629" name="Google Shape;629;p23"/>
          <p:cNvPicPr preferRelativeResize="0"/>
          <p:nvPr/>
        </p:nvPicPr>
        <p:blipFill rotWithShape="1">
          <a:blip r:embed="rId4">
            <a:alphaModFix/>
          </a:blip>
          <a:srcRect b="0" l="0" r="0" t="0"/>
          <a:stretch/>
        </p:blipFill>
        <p:spPr>
          <a:xfrm>
            <a:off x="11761670" y="7277100"/>
            <a:ext cx="12625378" cy="6438900"/>
          </a:xfrm>
          <a:prstGeom prst="rect">
            <a:avLst/>
          </a:prstGeom>
          <a:noFill/>
          <a:ln>
            <a:noFill/>
          </a:ln>
        </p:spPr>
      </p:pic>
      <p:sp>
        <p:nvSpPr>
          <p:cNvPr id="630" name="Google Shape;630;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p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2" name="Google Shape;632;p23"/>
          <p:cNvSpPr/>
          <p:nvPr/>
        </p:nvSpPr>
        <p:spPr>
          <a:xfrm>
            <a:off x="1714714" y="1714500"/>
            <a:ext cx="12278201" cy="1862667"/>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Closing Thoughts</a:t>
            </a:r>
            <a:endParaRPr b="0" i="0" sz="8000" u="none" cap="none" strike="noStrike">
              <a:solidFill>
                <a:schemeClr val="dk1"/>
              </a:solidFill>
              <a:latin typeface="Calibri"/>
              <a:ea typeface="Calibri"/>
              <a:cs typeface="Calibri"/>
              <a:sym typeface="Calibri"/>
            </a:endParaRPr>
          </a:p>
        </p:txBody>
      </p:sp>
      <p:sp>
        <p:nvSpPr>
          <p:cNvPr id="633" name="Google Shape;633;p23"/>
          <p:cNvSpPr/>
          <p:nvPr/>
        </p:nvSpPr>
        <p:spPr>
          <a:xfrm>
            <a:off x="1714714" y="4203700"/>
            <a:ext cx="6122165" cy="70358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3"/>
          <p:cNvSpPr/>
          <p:nvPr/>
        </p:nvSpPr>
        <p:spPr>
          <a:xfrm>
            <a:off x="2121165" y="45085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5" name="Google Shape;635;p23"/>
          <p:cNvPicPr preferRelativeResize="0"/>
          <p:nvPr/>
        </p:nvPicPr>
        <p:blipFill rotWithShape="1">
          <a:blip r:embed="rId6">
            <a:alphaModFix/>
          </a:blip>
          <a:srcRect b="0" l="0" r="0" t="0"/>
          <a:stretch/>
        </p:blipFill>
        <p:spPr>
          <a:xfrm>
            <a:off x="2121165" y="4508500"/>
            <a:ext cx="1625803" cy="1625600"/>
          </a:xfrm>
          <a:prstGeom prst="rect">
            <a:avLst/>
          </a:prstGeom>
          <a:noFill/>
          <a:ln>
            <a:noFill/>
          </a:ln>
        </p:spPr>
      </p:pic>
      <p:pic>
        <p:nvPicPr>
          <p:cNvPr descr=" " id="636" name="Google Shape;636;p23"/>
          <p:cNvPicPr preferRelativeResize="0"/>
          <p:nvPr/>
        </p:nvPicPr>
        <p:blipFill rotWithShape="1">
          <a:blip r:embed="rId7">
            <a:alphaModFix/>
          </a:blip>
          <a:srcRect b="0" l="0" r="0" t="0"/>
          <a:stretch/>
        </p:blipFill>
        <p:spPr>
          <a:xfrm>
            <a:off x="2400600" y="4622800"/>
            <a:ext cx="1066933" cy="1397000"/>
          </a:xfrm>
          <a:prstGeom prst="rect">
            <a:avLst/>
          </a:prstGeom>
          <a:noFill/>
          <a:ln>
            <a:noFill/>
          </a:ln>
        </p:spPr>
      </p:pic>
      <p:sp>
        <p:nvSpPr>
          <p:cNvPr id="637" name="Google Shape;637;p23"/>
          <p:cNvSpPr/>
          <p:nvPr/>
        </p:nvSpPr>
        <p:spPr>
          <a:xfrm>
            <a:off x="2121165" y="6438900"/>
            <a:ext cx="5309264"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3"/>
          <p:cNvSpPr/>
          <p:nvPr/>
        </p:nvSpPr>
        <p:spPr>
          <a:xfrm>
            <a:off x="2121165" y="6438900"/>
            <a:ext cx="5512489" cy="19304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Spellcasting Competition</a:t>
            </a:r>
            <a:endParaRPr b="0" i="0" sz="4800" u="none" cap="none" strike="noStrike">
              <a:solidFill>
                <a:schemeClr val="dk1"/>
              </a:solidFill>
              <a:latin typeface="Calibri"/>
              <a:ea typeface="Calibri"/>
              <a:cs typeface="Calibri"/>
              <a:sym typeface="Calibri"/>
            </a:endParaRPr>
          </a:p>
        </p:txBody>
      </p:sp>
      <p:sp>
        <p:nvSpPr>
          <p:cNvPr id="639" name="Google Shape;639;p23"/>
          <p:cNvSpPr/>
          <p:nvPr/>
        </p:nvSpPr>
        <p:spPr>
          <a:xfrm>
            <a:off x="2121165" y="8267700"/>
            <a:ext cx="5444747" cy="280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significant event in the history of the fantasy realm, in which the greatest spellcasters of the fantasy realm.</a:t>
            </a:r>
            <a:endParaRPr b="0" i="0" sz="3200" u="none" cap="none" strike="noStrike">
              <a:solidFill>
                <a:schemeClr val="dk1"/>
              </a:solidFill>
              <a:latin typeface="Calibri"/>
              <a:ea typeface="Calibri"/>
              <a:cs typeface="Calibri"/>
              <a:sym typeface="Calibri"/>
            </a:endParaRPr>
          </a:p>
        </p:txBody>
      </p:sp>
      <p:sp>
        <p:nvSpPr>
          <p:cNvPr id="640" name="Google Shape;640;p23"/>
          <p:cNvSpPr/>
          <p:nvPr/>
        </p:nvSpPr>
        <p:spPr>
          <a:xfrm>
            <a:off x="9132441" y="4203700"/>
            <a:ext cx="6122165" cy="70358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3"/>
          <p:cNvSpPr/>
          <p:nvPr/>
        </p:nvSpPr>
        <p:spPr>
          <a:xfrm>
            <a:off x="9538892" y="45085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p23"/>
          <p:cNvPicPr preferRelativeResize="0"/>
          <p:nvPr/>
        </p:nvPicPr>
        <p:blipFill rotWithShape="1">
          <a:blip r:embed="rId6">
            <a:alphaModFix/>
          </a:blip>
          <a:srcRect b="0" l="0" r="0" t="0"/>
          <a:stretch/>
        </p:blipFill>
        <p:spPr>
          <a:xfrm>
            <a:off x="9538892" y="4508500"/>
            <a:ext cx="1625803" cy="1625600"/>
          </a:xfrm>
          <a:prstGeom prst="rect">
            <a:avLst/>
          </a:prstGeom>
          <a:noFill/>
          <a:ln>
            <a:noFill/>
          </a:ln>
        </p:spPr>
      </p:pic>
      <p:pic>
        <p:nvPicPr>
          <p:cNvPr descr=" " id="643" name="Google Shape;643;p23"/>
          <p:cNvPicPr preferRelativeResize="0"/>
          <p:nvPr/>
        </p:nvPicPr>
        <p:blipFill rotWithShape="1">
          <a:blip r:embed="rId8">
            <a:alphaModFix/>
          </a:blip>
          <a:srcRect b="0" l="0" r="0" t="0"/>
          <a:stretch/>
        </p:blipFill>
        <p:spPr>
          <a:xfrm>
            <a:off x="9716714" y="4635624"/>
            <a:ext cx="1270159" cy="1320676"/>
          </a:xfrm>
          <a:prstGeom prst="rect">
            <a:avLst/>
          </a:prstGeom>
          <a:noFill/>
          <a:ln>
            <a:noFill/>
          </a:ln>
        </p:spPr>
      </p:pic>
      <p:sp>
        <p:nvSpPr>
          <p:cNvPr id="644" name="Google Shape;644;p23"/>
          <p:cNvSpPr/>
          <p:nvPr/>
        </p:nvSpPr>
        <p:spPr>
          <a:xfrm>
            <a:off x="9538892" y="6438900"/>
            <a:ext cx="5309264"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3"/>
          <p:cNvSpPr/>
          <p:nvPr/>
        </p:nvSpPr>
        <p:spPr>
          <a:xfrm>
            <a:off x="9538892" y="6438900"/>
            <a:ext cx="5512489" cy="19304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Treasure</a:t>
            </a:r>
            <a:endParaRPr b="0" i="0" sz="4800" u="none" cap="none" strike="noStrike">
              <a:solidFill>
                <a:schemeClr val="dk1"/>
              </a:solidFill>
              <a:latin typeface="Calibri"/>
              <a:ea typeface="Calibri"/>
              <a:cs typeface="Calibri"/>
              <a:sym typeface="Calibri"/>
            </a:endParaRPr>
          </a:p>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Hunt</a:t>
            </a:r>
            <a:endParaRPr b="0" i="0" sz="4800" u="none" cap="none" strike="noStrike">
              <a:solidFill>
                <a:schemeClr val="dk1"/>
              </a:solidFill>
              <a:latin typeface="Calibri"/>
              <a:ea typeface="Calibri"/>
              <a:cs typeface="Calibri"/>
              <a:sym typeface="Calibri"/>
            </a:endParaRPr>
          </a:p>
        </p:txBody>
      </p:sp>
      <p:sp>
        <p:nvSpPr>
          <p:cNvPr id="646" name="Google Shape;646;p23"/>
          <p:cNvSpPr/>
          <p:nvPr/>
        </p:nvSpPr>
        <p:spPr>
          <a:xfrm>
            <a:off x="9538892" y="8267700"/>
            <a:ext cx="5444747" cy="280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647" name="Google Shape;647;p23"/>
          <p:cNvSpPr/>
          <p:nvPr/>
        </p:nvSpPr>
        <p:spPr>
          <a:xfrm>
            <a:off x="16550169" y="4203700"/>
            <a:ext cx="6122165" cy="70358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3"/>
          <p:cNvSpPr/>
          <p:nvPr/>
        </p:nvSpPr>
        <p:spPr>
          <a:xfrm>
            <a:off x="16956619" y="45085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p23"/>
          <p:cNvPicPr preferRelativeResize="0"/>
          <p:nvPr/>
        </p:nvPicPr>
        <p:blipFill rotWithShape="1">
          <a:blip r:embed="rId6">
            <a:alphaModFix/>
          </a:blip>
          <a:srcRect b="0" l="0" r="0" t="0"/>
          <a:stretch/>
        </p:blipFill>
        <p:spPr>
          <a:xfrm>
            <a:off x="16956619" y="4508500"/>
            <a:ext cx="1625803" cy="1625600"/>
          </a:xfrm>
          <a:prstGeom prst="rect">
            <a:avLst/>
          </a:prstGeom>
          <a:noFill/>
          <a:ln>
            <a:noFill/>
          </a:ln>
        </p:spPr>
      </p:pic>
      <p:pic>
        <p:nvPicPr>
          <p:cNvPr descr=" " id="650" name="Google Shape;650;p23"/>
          <p:cNvPicPr preferRelativeResize="0"/>
          <p:nvPr/>
        </p:nvPicPr>
        <p:blipFill rotWithShape="1">
          <a:blip r:embed="rId9">
            <a:alphaModFix/>
          </a:blip>
          <a:srcRect b="0" l="0" r="0" t="0"/>
          <a:stretch/>
        </p:blipFill>
        <p:spPr>
          <a:xfrm>
            <a:off x="17197949" y="4749800"/>
            <a:ext cx="1143143" cy="1143000"/>
          </a:xfrm>
          <a:prstGeom prst="rect">
            <a:avLst/>
          </a:prstGeom>
          <a:noFill/>
          <a:ln>
            <a:noFill/>
          </a:ln>
        </p:spPr>
      </p:pic>
      <p:sp>
        <p:nvSpPr>
          <p:cNvPr id="651" name="Google Shape;651;p23"/>
          <p:cNvSpPr/>
          <p:nvPr/>
        </p:nvSpPr>
        <p:spPr>
          <a:xfrm>
            <a:off x="16956619" y="6438900"/>
            <a:ext cx="5309264"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3"/>
          <p:cNvSpPr/>
          <p:nvPr/>
        </p:nvSpPr>
        <p:spPr>
          <a:xfrm>
            <a:off x="16956619" y="6438900"/>
            <a:ext cx="5512489" cy="19304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Great</a:t>
            </a:r>
            <a:endParaRPr b="0" i="0" sz="4800" u="none" cap="none" strike="noStrike">
              <a:solidFill>
                <a:schemeClr val="dk1"/>
              </a:solidFill>
              <a:latin typeface="Calibri"/>
              <a:ea typeface="Calibri"/>
              <a:cs typeface="Calibri"/>
              <a:sym typeface="Calibri"/>
            </a:endParaRPr>
          </a:p>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Adventure</a:t>
            </a:r>
            <a:endParaRPr b="0" i="0" sz="4800" u="none" cap="none" strike="noStrike">
              <a:solidFill>
                <a:schemeClr val="dk1"/>
              </a:solidFill>
              <a:latin typeface="Calibri"/>
              <a:ea typeface="Calibri"/>
              <a:cs typeface="Calibri"/>
              <a:sym typeface="Calibri"/>
            </a:endParaRPr>
          </a:p>
        </p:txBody>
      </p:sp>
      <p:sp>
        <p:nvSpPr>
          <p:cNvPr id="653" name="Google Shape;653;p23"/>
          <p:cNvSpPr/>
          <p:nvPr/>
        </p:nvSpPr>
        <p:spPr>
          <a:xfrm>
            <a:off x="16956619" y="8267700"/>
            <a:ext cx="5444747" cy="280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658" name="Shape 658"/>
        <p:cNvGrpSpPr/>
        <p:nvPr/>
      </p:nvGrpSpPr>
      <p:grpSpPr>
        <a:xfrm>
          <a:off x="0" y="0"/>
          <a:ext cx="0" cy="0"/>
          <a:chOff x="0" y="0"/>
          <a:chExt cx="0" cy="0"/>
        </a:xfrm>
      </p:grpSpPr>
      <p:pic>
        <p:nvPicPr>
          <p:cNvPr descr=" " id="659" name="Google Shape;659;p24"/>
          <p:cNvPicPr preferRelativeResize="0"/>
          <p:nvPr/>
        </p:nvPicPr>
        <p:blipFill rotWithShape="1">
          <a:blip r:embed="rId3">
            <a:alphaModFix/>
          </a:blip>
          <a:srcRect b="0" l="0" r="0" t="0"/>
          <a:stretch/>
        </p:blipFill>
        <p:spPr>
          <a:xfrm>
            <a:off x="0" y="0"/>
            <a:ext cx="10732841" cy="9613900"/>
          </a:xfrm>
          <a:prstGeom prst="rect">
            <a:avLst/>
          </a:prstGeom>
          <a:noFill/>
          <a:ln>
            <a:noFill/>
          </a:ln>
        </p:spPr>
      </p:pic>
      <p:pic>
        <p:nvPicPr>
          <p:cNvPr descr=" " id="660" name="Google Shape;660;p24"/>
          <p:cNvPicPr preferRelativeResize="0"/>
          <p:nvPr/>
        </p:nvPicPr>
        <p:blipFill rotWithShape="1">
          <a:blip r:embed="rId4">
            <a:alphaModFix/>
          </a:blip>
          <a:srcRect b="0" l="0" r="0" t="0"/>
          <a:stretch/>
        </p:blipFill>
        <p:spPr>
          <a:xfrm>
            <a:off x="11761670" y="7277100"/>
            <a:ext cx="12625378" cy="6438900"/>
          </a:xfrm>
          <a:prstGeom prst="rect">
            <a:avLst/>
          </a:prstGeom>
          <a:noFill/>
          <a:ln>
            <a:noFill/>
          </a:ln>
        </p:spPr>
      </p:pic>
      <p:sp>
        <p:nvSpPr>
          <p:cNvPr id="661" name="Google Shape;661;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p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63" name="Google Shape;663;p24"/>
          <p:cNvSpPr/>
          <p:nvPr/>
        </p:nvSpPr>
        <p:spPr>
          <a:xfrm>
            <a:off x="9267925" y="711200"/>
            <a:ext cx="5851198" cy="3386667"/>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Our Team</a:t>
            </a:r>
            <a:endParaRPr b="0" i="0" sz="8000" u="none" cap="none" strike="noStrike">
              <a:solidFill>
                <a:schemeClr val="dk1"/>
              </a:solidFill>
              <a:latin typeface="Calibri"/>
              <a:ea typeface="Calibri"/>
              <a:cs typeface="Calibri"/>
              <a:sym typeface="Calibri"/>
            </a:endParaRPr>
          </a:p>
        </p:txBody>
      </p:sp>
      <p:sp>
        <p:nvSpPr>
          <p:cNvPr id="664" name="Google Shape;664;p24"/>
          <p:cNvSpPr/>
          <p:nvPr/>
        </p:nvSpPr>
        <p:spPr>
          <a:xfrm>
            <a:off x="2553019" y="2933700"/>
            <a:ext cx="6096762" cy="78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p24"/>
          <p:cNvPicPr preferRelativeResize="0"/>
          <p:nvPr/>
        </p:nvPicPr>
        <p:blipFill rotWithShape="1">
          <a:blip r:embed="rId6">
            <a:alphaModFix/>
          </a:blip>
          <a:srcRect b="0" l="0" r="0" t="0"/>
          <a:stretch/>
        </p:blipFill>
        <p:spPr>
          <a:xfrm>
            <a:off x="2553019" y="2933700"/>
            <a:ext cx="6096762" cy="6096000"/>
          </a:xfrm>
          <a:prstGeom prst="rect">
            <a:avLst/>
          </a:prstGeom>
          <a:noFill/>
          <a:ln>
            <a:noFill/>
          </a:ln>
        </p:spPr>
      </p:pic>
      <p:sp>
        <p:nvSpPr>
          <p:cNvPr id="666" name="Google Shape;666;p24"/>
          <p:cNvSpPr/>
          <p:nvPr/>
        </p:nvSpPr>
        <p:spPr>
          <a:xfrm>
            <a:off x="2553019" y="9232900"/>
            <a:ext cx="6096762"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4"/>
          <p:cNvSpPr/>
          <p:nvPr/>
        </p:nvSpPr>
        <p:spPr>
          <a:xfrm>
            <a:off x="2553019" y="9232900"/>
            <a:ext cx="6096762"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4"/>
          <p:cNvSpPr/>
          <p:nvPr/>
        </p:nvSpPr>
        <p:spPr>
          <a:xfrm>
            <a:off x="2451406" y="9232900"/>
            <a:ext cx="6299987" cy="1066800"/>
          </a:xfrm>
          <a:prstGeom prst="rect">
            <a:avLst/>
          </a:prstGeom>
          <a:noFill/>
          <a:ln>
            <a:noFill/>
          </a:ln>
        </p:spPr>
        <p:txBody>
          <a:bodyPr anchorCtr="0" anchor="t" bIns="0" lIns="0" spcFirstLastPara="1" rIns="0" wrap="square" tIns="0">
            <a:noAutofit/>
          </a:bodyPr>
          <a:lstStyle/>
          <a:p>
            <a:pPr indent="0" lvl="0" marL="0" marR="0" rtl="0" algn="ctr">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Eldruin</a:t>
            </a:r>
            <a:endParaRPr b="0" i="0" sz="4800" u="none" cap="none" strike="noStrike">
              <a:solidFill>
                <a:schemeClr val="dk1"/>
              </a:solidFill>
              <a:latin typeface="Calibri"/>
              <a:ea typeface="Calibri"/>
              <a:cs typeface="Calibri"/>
              <a:sym typeface="Calibri"/>
            </a:endParaRPr>
          </a:p>
        </p:txBody>
      </p:sp>
      <p:sp>
        <p:nvSpPr>
          <p:cNvPr id="669" name="Google Shape;669;p24"/>
          <p:cNvSpPr/>
          <p:nvPr/>
        </p:nvSpPr>
        <p:spPr>
          <a:xfrm>
            <a:off x="2485277" y="102489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70" name="Google Shape;670;p24"/>
          <p:cNvSpPr/>
          <p:nvPr/>
        </p:nvSpPr>
        <p:spPr>
          <a:xfrm>
            <a:off x="9513489" y="5372100"/>
            <a:ext cx="6096762" cy="78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p24"/>
          <p:cNvPicPr preferRelativeResize="0"/>
          <p:nvPr/>
        </p:nvPicPr>
        <p:blipFill rotWithShape="1">
          <a:blip r:embed="rId7">
            <a:alphaModFix/>
          </a:blip>
          <a:srcRect b="0" l="0" r="0" t="0"/>
          <a:stretch/>
        </p:blipFill>
        <p:spPr>
          <a:xfrm>
            <a:off x="9513489" y="5372100"/>
            <a:ext cx="6096762" cy="6096000"/>
          </a:xfrm>
          <a:prstGeom prst="rect">
            <a:avLst/>
          </a:prstGeom>
          <a:noFill/>
          <a:ln>
            <a:noFill/>
          </a:ln>
        </p:spPr>
      </p:pic>
      <p:sp>
        <p:nvSpPr>
          <p:cNvPr id="672" name="Google Shape;672;p24"/>
          <p:cNvSpPr/>
          <p:nvPr/>
        </p:nvSpPr>
        <p:spPr>
          <a:xfrm>
            <a:off x="9513489" y="11671300"/>
            <a:ext cx="6096762"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4"/>
          <p:cNvSpPr/>
          <p:nvPr/>
        </p:nvSpPr>
        <p:spPr>
          <a:xfrm>
            <a:off x="9513489" y="11671300"/>
            <a:ext cx="6096762"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4"/>
          <p:cNvSpPr/>
          <p:nvPr/>
        </p:nvSpPr>
        <p:spPr>
          <a:xfrm>
            <a:off x="9411876" y="11671300"/>
            <a:ext cx="6299987" cy="1066800"/>
          </a:xfrm>
          <a:prstGeom prst="rect">
            <a:avLst/>
          </a:prstGeom>
          <a:noFill/>
          <a:ln>
            <a:noFill/>
          </a:ln>
        </p:spPr>
        <p:txBody>
          <a:bodyPr anchorCtr="0" anchor="t" bIns="0" lIns="0" spcFirstLastPara="1" rIns="0" wrap="square" tIns="0">
            <a:noAutofit/>
          </a:bodyPr>
          <a:lstStyle/>
          <a:p>
            <a:pPr indent="0" lvl="0" marL="0" marR="0" rtl="0" algn="ctr">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Elementalen</a:t>
            </a:r>
            <a:endParaRPr b="0" i="0" sz="4800" u="none" cap="none" strike="noStrike">
              <a:solidFill>
                <a:schemeClr val="dk1"/>
              </a:solidFill>
              <a:latin typeface="Calibri"/>
              <a:ea typeface="Calibri"/>
              <a:cs typeface="Calibri"/>
              <a:sym typeface="Calibri"/>
            </a:endParaRPr>
          </a:p>
        </p:txBody>
      </p:sp>
      <p:sp>
        <p:nvSpPr>
          <p:cNvPr id="675" name="Google Shape;675;p24"/>
          <p:cNvSpPr/>
          <p:nvPr/>
        </p:nvSpPr>
        <p:spPr>
          <a:xfrm>
            <a:off x="9445747" y="126873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76" name="Google Shape;676;p24"/>
          <p:cNvSpPr/>
          <p:nvPr/>
        </p:nvSpPr>
        <p:spPr>
          <a:xfrm>
            <a:off x="16473959" y="2933700"/>
            <a:ext cx="6096762" cy="78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p24"/>
          <p:cNvPicPr preferRelativeResize="0"/>
          <p:nvPr/>
        </p:nvPicPr>
        <p:blipFill rotWithShape="1">
          <a:blip r:embed="rId8">
            <a:alphaModFix/>
          </a:blip>
          <a:srcRect b="0" l="0" r="0" t="0"/>
          <a:stretch/>
        </p:blipFill>
        <p:spPr>
          <a:xfrm>
            <a:off x="16473959" y="2933700"/>
            <a:ext cx="6096762" cy="6096000"/>
          </a:xfrm>
          <a:prstGeom prst="rect">
            <a:avLst/>
          </a:prstGeom>
          <a:noFill/>
          <a:ln>
            <a:noFill/>
          </a:ln>
        </p:spPr>
      </p:pic>
      <p:sp>
        <p:nvSpPr>
          <p:cNvPr id="678" name="Google Shape;678;p24"/>
          <p:cNvSpPr/>
          <p:nvPr/>
        </p:nvSpPr>
        <p:spPr>
          <a:xfrm>
            <a:off x="16473959" y="9232900"/>
            <a:ext cx="6096762"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4"/>
          <p:cNvSpPr/>
          <p:nvPr/>
        </p:nvSpPr>
        <p:spPr>
          <a:xfrm>
            <a:off x="16473959" y="9232900"/>
            <a:ext cx="6096762"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4"/>
          <p:cNvSpPr/>
          <p:nvPr/>
        </p:nvSpPr>
        <p:spPr>
          <a:xfrm>
            <a:off x="16372346" y="9232900"/>
            <a:ext cx="6299987" cy="1066800"/>
          </a:xfrm>
          <a:prstGeom prst="rect">
            <a:avLst/>
          </a:prstGeom>
          <a:noFill/>
          <a:ln>
            <a:noFill/>
          </a:ln>
        </p:spPr>
        <p:txBody>
          <a:bodyPr anchorCtr="0" anchor="t" bIns="0" lIns="0" spcFirstLastPara="1" rIns="0" wrap="square" tIns="0">
            <a:noAutofit/>
          </a:bodyPr>
          <a:lstStyle/>
          <a:p>
            <a:pPr indent="0" lvl="0" marL="0" marR="0" rtl="0" algn="ctr">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Lunaria</a:t>
            </a:r>
            <a:endParaRPr b="0" i="0" sz="4800" u="none" cap="none" strike="noStrike">
              <a:solidFill>
                <a:schemeClr val="dk1"/>
              </a:solidFill>
              <a:latin typeface="Calibri"/>
              <a:ea typeface="Calibri"/>
              <a:cs typeface="Calibri"/>
              <a:sym typeface="Calibri"/>
            </a:endParaRPr>
          </a:p>
        </p:txBody>
      </p:sp>
      <p:sp>
        <p:nvSpPr>
          <p:cNvPr id="681" name="Google Shape;681;p24"/>
          <p:cNvSpPr/>
          <p:nvPr/>
        </p:nvSpPr>
        <p:spPr>
          <a:xfrm>
            <a:off x="16406217" y="102489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686" name="Shape 686"/>
        <p:cNvGrpSpPr/>
        <p:nvPr/>
      </p:nvGrpSpPr>
      <p:grpSpPr>
        <a:xfrm>
          <a:off x="0" y="0"/>
          <a:ext cx="0" cy="0"/>
          <a:chOff x="0" y="0"/>
          <a:chExt cx="0" cy="0"/>
        </a:xfrm>
      </p:grpSpPr>
      <p:pic>
        <p:nvPicPr>
          <p:cNvPr descr=" " id="687" name="Google Shape;687;p25"/>
          <p:cNvPicPr preferRelativeResize="0"/>
          <p:nvPr/>
        </p:nvPicPr>
        <p:blipFill rotWithShape="1">
          <a:blip r:embed="rId3">
            <a:alphaModFix/>
          </a:blip>
          <a:srcRect b="0" l="0" r="0" t="0"/>
          <a:stretch/>
        </p:blipFill>
        <p:spPr>
          <a:xfrm>
            <a:off x="0" y="0"/>
            <a:ext cx="10732841" cy="9613900"/>
          </a:xfrm>
          <a:prstGeom prst="rect">
            <a:avLst/>
          </a:prstGeom>
          <a:noFill/>
          <a:ln>
            <a:noFill/>
          </a:ln>
        </p:spPr>
      </p:pic>
      <p:pic>
        <p:nvPicPr>
          <p:cNvPr descr=" " id="688" name="Google Shape;688;p25"/>
          <p:cNvPicPr preferRelativeResize="0"/>
          <p:nvPr/>
        </p:nvPicPr>
        <p:blipFill rotWithShape="1">
          <a:blip r:embed="rId4">
            <a:alphaModFix/>
          </a:blip>
          <a:srcRect b="0" l="0" r="0" t="0"/>
          <a:stretch/>
        </p:blipFill>
        <p:spPr>
          <a:xfrm>
            <a:off x="11761670" y="7277100"/>
            <a:ext cx="12625378" cy="6438900"/>
          </a:xfrm>
          <a:prstGeom prst="rect">
            <a:avLst/>
          </a:prstGeom>
          <a:noFill/>
          <a:ln>
            <a:noFill/>
          </a:ln>
        </p:spPr>
      </p:pic>
      <p:sp>
        <p:nvSpPr>
          <p:cNvPr id="689" name="Google Shape;689;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p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91" name="Google Shape;691;p25"/>
          <p:cNvSpPr/>
          <p:nvPr/>
        </p:nvSpPr>
        <p:spPr>
          <a:xfrm>
            <a:off x="2032254" y="571500"/>
            <a:ext cx="21338667" cy="1164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5"/>
          <p:cNvSpPr/>
          <p:nvPr/>
        </p:nvSpPr>
        <p:spPr>
          <a:xfrm>
            <a:off x="10618527" y="571500"/>
            <a:ext cx="4166121" cy="3632200"/>
          </a:xfrm>
          <a:prstGeom prst="roundRect">
            <a:avLst>
              <a:gd fmla="val 151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p25"/>
          <p:cNvPicPr preferRelativeResize="0"/>
          <p:nvPr/>
        </p:nvPicPr>
        <p:blipFill rotWithShape="1">
          <a:blip r:embed="rId6">
            <a:alphaModFix/>
          </a:blip>
          <a:srcRect b="0" l="0" r="0" t="0"/>
          <a:stretch/>
        </p:blipFill>
        <p:spPr>
          <a:xfrm>
            <a:off x="11685461" y="571500"/>
            <a:ext cx="2032254" cy="2032000"/>
          </a:xfrm>
          <a:prstGeom prst="rect">
            <a:avLst/>
          </a:prstGeom>
          <a:noFill/>
          <a:ln>
            <a:noFill/>
          </a:ln>
        </p:spPr>
      </p:pic>
      <p:sp>
        <p:nvSpPr>
          <p:cNvPr id="694" name="Google Shape;694;p25"/>
          <p:cNvSpPr/>
          <p:nvPr/>
        </p:nvSpPr>
        <p:spPr>
          <a:xfrm>
            <a:off x="10923365" y="28067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5"/>
          <p:cNvSpPr/>
          <p:nvPr/>
        </p:nvSpPr>
        <p:spPr>
          <a:xfrm>
            <a:off x="10847156" y="2806700"/>
            <a:ext cx="3708864" cy="914400"/>
          </a:xfrm>
          <a:prstGeom prst="rect">
            <a:avLst/>
          </a:prstGeom>
          <a:noFill/>
          <a:ln>
            <a:noFill/>
          </a:ln>
        </p:spPr>
        <p:txBody>
          <a:bodyPr anchorCtr="0" anchor="t" bIns="0" lIns="0" spcFirstLastPara="1" rIns="0" wrap="square" tIns="0">
            <a:noAutofit/>
          </a:bodyPr>
          <a:lstStyle/>
          <a:p>
            <a:pPr indent="0" lvl="0" marL="0" marR="0" rtl="0" algn="ctr">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Chloe Ng</a:t>
            </a:r>
            <a:endParaRPr b="0" i="0" sz="3600" u="none" cap="none" strike="noStrike">
              <a:solidFill>
                <a:schemeClr val="dk1"/>
              </a:solidFill>
              <a:latin typeface="Calibri"/>
              <a:ea typeface="Calibri"/>
              <a:cs typeface="Calibri"/>
              <a:sym typeface="Calibri"/>
            </a:endParaRPr>
          </a:p>
        </p:txBody>
      </p:sp>
      <p:sp>
        <p:nvSpPr>
          <p:cNvPr id="696" name="Google Shape;696;p25"/>
          <p:cNvSpPr/>
          <p:nvPr/>
        </p:nvSpPr>
        <p:spPr>
          <a:xfrm>
            <a:off x="10855623" y="3670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97" name="Google Shape;697;p25"/>
          <p:cNvSpPr/>
          <p:nvPr/>
        </p:nvSpPr>
        <p:spPr>
          <a:xfrm>
            <a:off x="2032254" y="8839200"/>
            <a:ext cx="4166121" cy="3632200"/>
          </a:xfrm>
          <a:prstGeom prst="roundRect">
            <a:avLst>
              <a:gd fmla="val 151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p25"/>
          <p:cNvPicPr preferRelativeResize="0"/>
          <p:nvPr/>
        </p:nvPicPr>
        <p:blipFill rotWithShape="1">
          <a:blip r:embed="rId7">
            <a:alphaModFix/>
          </a:blip>
          <a:srcRect b="0" l="0" r="0" t="0"/>
          <a:stretch/>
        </p:blipFill>
        <p:spPr>
          <a:xfrm>
            <a:off x="3099187" y="8839200"/>
            <a:ext cx="2032254" cy="2032000"/>
          </a:xfrm>
          <a:prstGeom prst="rect">
            <a:avLst/>
          </a:prstGeom>
          <a:noFill/>
          <a:ln>
            <a:noFill/>
          </a:ln>
        </p:spPr>
      </p:pic>
      <p:sp>
        <p:nvSpPr>
          <p:cNvPr id="699" name="Google Shape;699;p25"/>
          <p:cNvSpPr/>
          <p:nvPr/>
        </p:nvSpPr>
        <p:spPr>
          <a:xfrm>
            <a:off x="2337092" y="11074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5"/>
          <p:cNvSpPr/>
          <p:nvPr/>
        </p:nvSpPr>
        <p:spPr>
          <a:xfrm>
            <a:off x="2260883" y="11074400"/>
            <a:ext cx="3708864" cy="914400"/>
          </a:xfrm>
          <a:prstGeom prst="rect">
            <a:avLst/>
          </a:prstGeom>
          <a:noFill/>
          <a:ln>
            <a:noFill/>
          </a:ln>
        </p:spPr>
        <p:txBody>
          <a:bodyPr anchorCtr="0" anchor="t" bIns="0" lIns="0" spcFirstLastPara="1" rIns="0" wrap="square" tIns="0">
            <a:noAutofit/>
          </a:bodyPr>
          <a:lstStyle/>
          <a:p>
            <a:pPr indent="0" lvl="0" marL="0" marR="0" rtl="0" algn="ctr">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Lyrisa</a:t>
            </a:r>
            <a:endParaRPr b="0" i="0" sz="3600" u="none" cap="none" strike="noStrike">
              <a:solidFill>
                <a:schemeClr val="dk1"/>
              </a:solidFill>
              <a:latin typeface="Calibri"/>
              <a:ea typeface="Calibri"/>
              <a:cs typeface="Calibri"/>
              <a:sym typeface="Calibri"/>
            </a:endParaRPr>
          </a:p>
        </p:txBody>
      </p:sp>
      <p:sp>
        <p:nvSpPr>
          <p:cNvPr id="701" name="Google Shape;701;p25"/>
          <p:cNvSpPr/>
          <p:nvPr/>
        </p:nvSpPr>
        <p:spPr>
          <a:xfrm>
            <a:off x="2269350" y="119380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702" name="Google Shape;702;p25"/>
          <p:cNvSpPr/>
          <p:nvPr/>
        </p:nvSpPr>
        <p:spPr>
          <a:xfrm>
            <a:off x="6325391" y="8839200"/>
            <a:ext cx="4166121" cy="3632200"/>
          </a:xfrm>
          <a:prstGeom prst="roundRect">
            <a:avLst>
              <a:gd fmla="val 151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p25"/>
          <p:cNvPicPr preferRelativeResize="0"/>
          <p:nvPr/>
        </p:nvPicPr>
        <p:blipFill rotWithShape="1">
          <a:blip r:embed="rId8">
            <a:alphaModFix/>
          </a:blip>
          <a:srcRect b="0" l="0" r="0" t="0"/>
          <a:stretch/>
        </p:blipFill>
        <p:spPr>
          <a:xfrm>
            <a:off x="7392324" y="8839200"/>
            <a:ext cx="2032254" cy="2032000"/>
          </a:xfrm>
          <a:prstGeom prst="rect">
            <a:avLst/>
          </a:prstGeom>
          <a:noFill/>
          <a:ln>
            <a:noFill/>
          </a:ln>
        </p:spPr>
      </p:pic>
      <p:sp>
        <p:nvSpPr>
          <p:cNvPr id="704" name="Google Shape;704;p25"/>
          <p:cNvSpPr/>
          <p:nvPr/>
        </p:nvSpPr>
        <p:spPr>
          <a:xfrm>
            <a:off x="6630229" y="11074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5"/>
          <p:cNvSpPr/>
          <p:nvPr/>
        </p:nvSpPr>
        <p:spPr>
          <a:xfrm>
            <a:off x="6554019" y="11074400"/>
            <a:ext cx="3708864" cy="914400"/>
          </a:xfrm>
          <a:prstGeom prst="rect">
            <a:avLst/>
          </a:prstGeom>
          <a:noFill/>
          <a:ln>
            <a:noFill/>
          </a:ln>
        </p:spPr>
        <p:txBody>
          <a:bodyPr anchorCtr="0" anchor="t" bIns="0" lIns="0" spcFirstLastPara="1" rIns="0" wrap="square" tIns="0">
            <a:noAutofit/>
          </a:bodyPr>
          <a:lstStyle/>
          <a:p>
            <a:pPr indent="0" lvl="0" marL="0" marR="0" rtl="0" algn="ctr">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Lucian</a:t>
            </a:r>
            <a:endParaRPr b="0" i="0" sz="3600" u="none" cap="none" strike="noStrike">
              <a:solidFill>
                <a:schemeClr val="dk1"/>
              </a:solidFill>
              <a:latin typeface="Calibri"/>
              <a:ea typeface="Calibri"/>
              <a:cs typeface="Calibri"/>
              <a:sym typeface="Calibri"/>
            </a:endParaRPr>
          </a:p>
        </p:txBody>
      </p:sp>
      <p:sp>
        <p:nvSpPr>
          <p:cNvPr id="706" name="Google Shape;706;p25"/>
          <p:cNvSpPr/>
          <p:nvPr/>
        </p:nvSpPr>
        <p:spPr>
          <a:xfrm>
            <a:off x="6562487" y="119380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707" name="Google Shape;707;p25"/>
          <p:cNvSpPr/>
          <p:nvPr/>
        </p:nvSpPr>
        <p:spPr>
          <a:xfrm>
            <a:off x="10618527" y="8839200"/>
            <a:ext cx="4166121" cy="3632200"/>
          </a:xfrm>
          <a:prstGeom prst="roundRect">
            <a:avLst>
              <a:gd fmla="val 151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p25"/>
          <p:cNvPicPr preferRelativeResize="0"/>
          <p:nvPr/>
        </p:nvPicPr>
        <p:blipFill rotWithShape="1">
          <a:blip r:embed="rId9">
            <a:alphaModFix/>
          </a:blip>
          <a:srcRect b="0" l="0" r="0" t="0"/>
          <a:stretch/>
        </p:blipFill>
        <p:spPr>
          <a:xfrm>
            <a:off x="11685461" y="8839200"/>
            <a:ext cx="2032254" cy="2032000"/>
          </a:xfrm>
          <a:prstGeom prst="rect">
            <a:avLst/>
          </a:prstGeom>
          <a:noFill/>
          <a:ln>
            <a:noFill/>
          </a:ln>
        </p:spPr>
      </p:pic>
      <p:sp>
        <p:nvSpPr>
          <p:cNvPr id="709" name="Google Shape;709;p25"/>
          <p:cNvSpPr/>
          <p:nvPr/>
        </p:nvSpPr>
        <p:spPr>
          <a:xfrm>
            <a:off x="10923365" y="11074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5"/>
          <p:cNvSpPr/>
          <p:nvPr/>
        </p:nvSpPr>
        <p:spPr>
          <a:xfrm>
            <a:off x="10847156" y="11074400"/>
            <a:ext cx="3708864" cy="914400"/>
          </a:xfrm>
          <a:prstGeom prst="rect">
            <a:avLst/>
          </a:prstGeom>
          <a:noFill/>
          <a:ln>
            <a:noFill/>
          </a:ln>
        </p:spPr>
        <p:txBody>
          <a:bodyPr anchorCtr="0" anchor="t" bIns="0" lIns="0" spcFirstLastPara="1" rIns="0" wrap="square" tIns="0">
            <a:noAutofit/>
          </a:bodyPr>
          <a:lstStyle/>
          <a:p>
            <a:pPr indent="0" lvl="0" marL="0" marR="0" rtl="0" algn="ctr">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Elvina</a:t>
            </a:r>
            <a:endParaRPr b="0" i="0" sz="3600" u="none" cap="none" strike="noStrike">
              <a:solidFill>
                <a:schemeClr val="dk1"/>
              </a:solidFill>
              <a:latin typeface="Calibri"/>
              <a:ea typeface="Calibri"/>
              <a:cs typeface="Calibri"/>
              <a:sym typeface="Calibri"/>
            </a:endParaRPr>
          </a:p>
        </p:txBody>
      </p:sp>
      <p:sp>
        <p:nvSpPr>
          <p:cNvPr id="711" name="Google Shape;711;p25"/>
          <p:cNvSpPr/>
          <p:nvPr/>
        </p:nvSpPr>
        <p:spPr>
          <a:xfrm>
            <a:off x="10855623" y="119380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712" name="Google Shape;712;p25"/>
          <p:cNvSpPr/>
          <p:nvPr/>
        </p:nvSpPr>
        <p:spPr>
          <a:xfrm>
            <a:off x="14911664" y="8839200"/>
            <a:ext cx="4166121" cy="3632200"/>
          </a:xfrm>
          <a:prstGeom prst="roundRect">
            <a:avLst>
              <a:gd fmla="val 151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p25"/>
          <p:cNvPicPr preferRelativeResize="0"/>
          <p:nvPr/>
        </p:nvPicPr>
        <p:blipFill rotWithShape="1">
          <a:blip r:embed="rId10">
            <a:alphaModFix/>
          </a:blip>
          <a:srcRect b="0" l="0" r="0" t="0"/>
          <a:stretch/>
        </p:blipFill>
        <p:spPr>
          <a:xfrm>
            <a:off x="15978597" y="8839200"/>
            <a:ext cx="2032254" cy="2032000"/>
          </a:xfrm>
          <a:prstGeom prst="rect">
            <a:avLst/>
          </a:prstGeom>
          <a:noFill/>
          <a:ln>
            <a:noFill/>
          </a:ln>
        </p:spPr>
      </p:pic>
      <p:sp>
        <p:nvSpPr>
          <p:cNvPr id="714" name="Google Shape;714;p25"/>
          <p:cNvSpPr/>
          <p:nvPr/>
        </p:nvSpPr>
        <p:spPr>
          <a:xfrm>
            <a:off x="15216502" y="11074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5"/>
          <p:cNvSpPr/>
          <p:nvPr/>
        </p:nvSpPr>
        <p:spPr>
          <a:xfrm>
            <a:off x="15140292" y="11074400"/>
            <a:ext cx="3708864" cy="914400"/>
          </a:xfrm>
          <a:prstGeom prst="rect">
            <a:avLst/>
          </a:prstGeom>
          <a:noFill/>
          <a:ln>
            <a:noFill/>
          </a:ln>
        </p:spPr>
        <p:txBody>
          <a:bodyPr anchorCtr="0" anchor="t" bIns="0" lIns="0" spcFirstLastPara="1" rIns="0" wrap="square" tIns="0">
            <a:noAutofit/>
          </a:bodyPr>
          <a:lstStyle/>
          <a:p>
            <a:pPr indent="0" lvl="0" marL="0" marR="0" rtl="0" algn="ctr">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Seraphina</a:t>
            </a:r>
            <a:endParaRPr b="0" i="0" sz="3600" u="none" cap="none" strike="noStrike">
              <a:solidFill>
                <a:schemeClr val="dk1"/>
              </a:solidFill>
              <a:latin typeface="Calibri"/>
              <a:ea typeface="Calibri"/>
              <a:cs typeface="Calibri"/>
              <a:sym typeface="Calibri"/>
            </a:endParaRPr>
          </a:p>
        </p:txBody>
      </p:sp>
      <p:sp>
        <p:nvSpPr>
          <p:cNvPr id="716" name="Google Shape;716;p25"/>
          <p:cNvSpPr/>
          <p:nvPr/>
        </p:nvSpPr>
        <p:spPr>
          <a:xfrm>
            <a:off x="15148760" y="119380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717" name="Google Shape;717;p25"/>
          <p:cNvSpPr/>
          <p:nvPr/>
        </p:nvSpPr>
        <p:spPr>
          <a:xfrm>
            <a:off x="19204800" y="8839200"/>
            <a:ext cx="4166121" cy="3632200"/>
          </a:xfrm>
          <a:prstGeom prst="roundRect">
            <a:avLst>
              <a:gd fmla="val 151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p25"/>
          <p:cNvPicPr preferRelativeResize="0"/>
          <p:nvPr/>
        </p:nvPicPr>
        <p:blipFill rotWithShape="1">
          <a:blip r:embed="rId11">
            <a:alphaModFix/>
          </a:blip>
          <a:srcRect b="0" l="0" r="0" t="0"/>
          <a:stretch/>
        </p:blipFill>
        <p:spPr>
          <a:xfrm>
            <a:off x="20271734" y="8839200"/>
            <a:ext cx="2032254" cy="2032000"/>
          </a:xfrm>
          <a:prstGeom prst="rect">
            <a:avLst/>
          </a:prstGeom>
          <a:noFill/>
          <a:ln>
            <a:noFill/>
          </a:ln>
        </p:spPr>
      </p:pic>
      <p:sp>
        <p:nvSpPr>
          <p:cNvPr id="719" name="Google Shape;719;p25"/>
          <p:cNvSpPr/>
          <p:nvPr/>
        </p:nvSpPr>
        <p:spPr>
          <a:xfrm>
            <a:off x="19509638" y="11074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5"/>
          <p:cNvSpPr/>
          <p:nvPr/>
        </p:nvSpPr>
        <p:spPr>
          <a:xfrm>
            <a:off x="19433429" y="11074400"/>
            <a:ext cx="3708864" cy="914400"/>
          </a:xfrm>
          <a:prstGeom prst="rect">
            <a:avLst/>
          </a:prstGeom>
          <a:noFill/>
          <a:ln>
            <a:noFill/>
          </a:ln>
        </p:spPr>
        <p:txBody>
          <a:bodyPr anchorCtr="0" anchor="t" bIns="0" lIns="0" spcFirstLastPara="1" rIns="0" wrap="square" tIns="0">
            <a:noAutofit/>
          </a:bodyPr>
          <a:lstStyle/>
          <a:p>
            <a:pPr indent="0" lvl="0" marL="0" marR="0" rtl="0" algn="ctr">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Kaelen</a:t>
            </a:r>
            <a:endParaRPr b="0" i="0" sz="3600" u="none" cap="none" strike="noStrike">
              <a:solidFill>
                <a:schemeClr val="dk1"/>
              </a:solidFill>
              <a:latin typeface="Calibri"/>
              <a:ea typeface="Calibri"/>
              <a:cs typeface="Calibri"/>
              <a:sym typeface="Calibri"/>
            </a:endParaRPr>
          </a:p>
        </p:txBody>
      </p:sp>
      <p:sp>
        <p:nvSpPr>
          <p:cNvPr id="721" name="Google Shape;721;p25"/>
          <p:cNvSpPr/>
          <p:nvPr/>
        </p:nvSpPr>
        <p:spPr>
          <a:xfrm>
            <a:off x="19441897" y="119380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722" name="Google Shape;722;p25"/>
          <p:cNvSpPr/>
          <p:nvPr/>
        </p:nvSpPr>
        <p:spPr>
          <a:xfrm>
            <a:off x="4267733" y="4762500"/>
            <a:ext cx="4166121" cy="3632200"/>
          </a:xfrm>
          <a:prstGeom prst="roundRect">
            <a:avLst>
              <a:gd fmla="val 151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3" name="Google Shape;723;p25"/>
          <p:cNvPicPr preferRelativeResize="0"/>
          <p:nvPr/>
        </p:nvPicPr>
        <p:blipFill rotWithShape="1">
          <a:blip r:embed="rId12">
            <a:alphaModFix/>
          </a:blip>
          <a:srcRect b="0" l="0" r="0" t="0"/>
          <a:stretch/>
        </p:blipFill>
        <p:spPr>
          <a:xfrm>
            <a:off x="5334667" y="4762500"/>
            <a:ext cx="2032254" cy="2032000"/>
          </a:xfrm>
          <a:prstGeom prst="rect">
            <a:avLst/>
          </a:prstGeom>
          <a:noFill/>
          <a:ln>
            <a:noFill/>
          </a:ln>
        </p:spPr>
      </p:pic>
      <p:sp>
        <p:nvSpPr>
          <p:cNvPr id="724" name="Google Shape;724;p25"/>
          <p:cNvSpPr/>
          <p:nvPr/>
        </p:nvSpPr>
        <p:spPr>
          <a:xfrm>
            <a:off x="4572572" y="69977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5"/>
          <p:cNvSpPr/>
          <p:nvPr/>
        </p:nvSpPr>
        <p:spPr>
          <a:xfrm>
            <a:off x="4496362" y="6997700"/>
            <a:ext cx="3708864" cy="914400"/>
          </a:xfrm>
          <a:prstGeom prst="rect">
            <a:avLst/>
          </a:prstGeom>
          <a:noFill/>
          <a:ln>
            <a:noFill/>
          </a:ln>
        </p:spPr>
        <p:txBody>
          <a:bodyPr anchorCtr="0" anchor="t" bIns="0" lIns="0" spcFirstLastPara="1" rIns="0" wrap="square" tIns="0">
            <a:noAutofit/>
          </a:bodyPr>
          <a:lstStyle/>
          <a:p>
            <a:pPr indent="0" lvl="0" marL="0" marR="0" rtl="0" algn="ctr">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Aurielle</a:t>
            </a:r>
            <a:endParaRPr b="0" i="0" sz="3600" u="none" cap="none" strike="noStrike">
              <a:solidFill>
                <a:schemeClr val="dk1"/>
              </a:solidFill>
              <a:latin typeface="Calibri"/>
              <a:ea typeface="Calibri"/>
              <a:cs typeface="Calibri"/>
              <a:sym typeface="Calibri"/>
            </a:endParaRPr>
          </a:p>
        </p:txBody>
      </p:sp>
      <p:sp>
        <p:nvSpPr>
          <p:cNvPr id="726" name="Google Shape;726;p25"/>
          <p:cNvSpPr/>
          <p:nvPr/>
        </p:nvSpPr>
        <p:spPr>
          <a:xfrm>
            <a:off x="4504830" y="7861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727" name="Google Shape;727;p25"/>
          <p:cNvSpPr/>
          <p:nvPr/>
        </p:nvSpPr>
        <p:spPr>
          <a:xfrm>
            <a:off x="17121740" y="4762500"/>
            <a:ext cx="4166121" cy="3632200"/>
          </a:xfrm>
          <a:prstGeom prst="roundRect">
            <a:avLst>
              <a:gd fmla="val 151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8" name="Google Shape;728;p25"/>
          <p:cNvPicPr preferRelativeResize="0"/>
          <p:nvPr/>
        </p:nvPicPr>
        <p:blipFill rotWithShape="1">
          <a:blip r:embed="rId13">
            <a:alphaModFix/>
          </a:blip>
          <a:srcRect b="0" l="0" r="0" t="0"/>
          <a:stretch/>
        </p:blipFill>
        <p:spPr>
          <a:xfrm>
            <a:off x="18188673" y="4762500"/>
            <a:ext cx="2032254" cy="2032000"/>
          </a:xfrm>
          <a:prstGeom prst="rect">
            <a:avLst/>
          </a:prstGeom>
          <a:noFill/>
          <a:ln>
            <a:noFill/>
          </a:ln>
        </p:spPr>
      </p:pic>
      <p:sp>
        <p:nvSpPr>
          <p:cNvPr id="729" name="Google Shape;729;p25"/>
          <p:cNvSpPr/>
          <p:nvPr/>
        </p:nvSpPr>
        <p:spPr>
          <a:xfrm>
            <a:off x="17426578" y="69977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5"/>
          <p:cNvSpPr/>
          <p:nvPr/>
        </p:nvSpPr>
        <p:spPr>
          <a:xfrm>
            <a:off x="17350369" y="6997700"/>
            <a:ext cx="3708864" cy="914400"/>
          </a:xfrm>
          <a:prstGeom prst="rect">
            <a:avLst/>
          </a:prstGeom>
          <a:noFill/>
          <a:ln>
            <a:noFill/>
          </a:ln>
        </p:spPr>
        <p:txBody>
          <a:bodyPr anchorCtr="0" anchor="t" bIns="0" lIns="0" spcFirstLastPara="1" rIns="0" wrap="square" tIns="0">
            <a:noAutofit/>
          </a:bodyPr>
          <a:lstStyle/>
          <a:p>
            <a:pPr indent="0" lvl="0" marL="0" marR="0" rtl="0" algn="ctr">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Dariana</a:t>
            </a:r>
            <a:endParaRPr b="0" i="0" sz="3600" u="none" cap="none" strike="noStrike">
              <a:solidFill>
                <a:schemeClr val="dk1"/>
              </a:solidFill>
              <a:latin typeface="Calibri"/>
              <a:ea typeface="Calibri"/>
              <a:cs typeface="Calibri"/>
              <a:sym typeface="Calibri"/>
            </a:endParaRPr>
          </a:p>
        </p:txBody>
      </p:sp>
      <p:sp>
        <p:nvSpPr>
          <p:cNvPr id="731" name="Google Shape;731;p25"/>
          <p:cNvSpPr/>
          <p:nvPr/>
        </p:nvSpPr>
        <p:spPr>
          <a:xfrm>
            <a:off x="17358836" y="7861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732" name="Google Shape;732;p25"/>
          <p:cNvSpPr/>
          <p:nvPr/>
        </p:nvSpPr>
        <p:spPr>
          <a:xfrm>
            <a:off x="10618527" y="4762500"/>
            <a:ext cx="4166121" cy="3632200"/>
          </a:xfrm>
          <a:prstGeom prst="roundRect">
            <a:avLst>
              <a:gd fmla="val 151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3" name="Google Shape;733;p25"/>
          <p:cNvPicPr preferRelativeResize="0"/>
          <p:nvPr/>
        </p:nvPicPr>
        <p:blipFill rotWithShape="1">
          <a:blip r:embed="rId14">
            <a:alphaModFix/>
          </a:blip>
          <a:srcRect b="0" l="0" r="0" t="0"/>
          <a:stretch/>
        </p:blipFill>
        <p:spPr>
          <a:xfrm>
            <a:off x="11685461" y="4762500"/>
            <a:ext cx="2032254" cy="2032000"/>
          </a:xfrm>
          <a:prstGeom prst="rect">
            <a:avLst/>
          </a:prstGeom>
          <a:noFill/>
          <a:ln>
            <a:noFill/>
          </a:ln>
        </p:spPr>
      </p:pic>
      <p:sp>
        <p:nvSpPr>
          <p:cNvPr id="734" name="Google Shape;734;p25"/>
          <p:cNvSpPr/>
          <p:nvPr/>
        </p:nvSpPr>
        <p:spPr>
          <a:xfrm>
            <a:off x="10923365" y="69977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5"/>
          <p:cNvSpPr/>
          <p:nvPr/>
        </p:nvSpPr>
        <p:spPr>
          <a:xfrm>
            <a:off x="10847156" y="6997700"/>
            <a:ext cx="3708864" cy="914400"/>
          </a:xfrm>
          <a:prstGeom prst="rect">
            <a:avLst/>
          </a:prstGeom>
          <a:noFill/>
          <a:ln>
            <a:noFill/>
          </a:ln>
        </p:spPr>
        <p:txBody>
          <a:bodyPr anchorCtr="0" anchor="t" bIns="0" lIns="0" spcFirstLastPara="1" rIns="0" wrap="square" tIns="0">
            <a:noAutofit/>
          </a:bodyPr>
          <a:lstStyle/>
          <a:p>
            <a:pPr indent="0" lvl="0" marL="0" marR="0" rtl="0" algn="ctr">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Theronis</a:t>
            </a:r>
            <a:endParaRPr b="0" i="0" sz="3600" u="none" cap="none" strike="noStrike">
              <a:solidFill>
                <a:schemeClr val="dk1"/>
              </a:solidFill>
              <a:latin typeface="Calibri"/>
              <a:ea typeface="Calibri"/>
              <a:cs typeface="Calibri"/>
              <a:sym typeface="Calibri"/>
            </a:endParaRPr>
          </a:p>
        </p:txBody>
      </p:sp>
      <p:sp>
        <p:nvSpPr>
          <p:cNvPr id="736" name="Google Shape;736;p25"/>
          <p:cNvSpPr/>
          <p:nvPr/>
        </p:nvSpPr>
        <p:spPr>
          <a:xfrm>
            <a:off x="10855623" y="7861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37" name="Google Shape;737;p25"/>
          <p:cNvPicPr preferRelativeResize="0"/>
          <p:nvPr/>
        </p:nvPicPr>
        <p:blipFill rotWithShape="1">
          <a:blip r:embed="rId15">
            <a:alphaModFix/>
          </a:blip>
          <a:srcRect b="0" l="0" r="0" t="0"/>
          <a:stretch/>
        </p:blipFill>
        <p:spPr>
          <a:xfrm>
            <a:off x="12688886" y="8140700"/>
            <a:ext cx="12702" cy="812800"/>
          </a:xfrm>
          <a:prstGeom prst="rect">
            <a:avLst/>
          </a:prstGeom>
          <a:noFill/>
          <a:ln>
            <a:noFill/>
          </a:ln>
        </p:spPr>
      </p:pic>
      <p:pic>
        <p:nvPicPr>
          <p:cNvPr descr=" " id="738" name="Google Shape;738;p25"/>
          <p:cNvPicPr preferRelativeResize="0"/>
          <p:nvPr/>
        </p:nvPicPr>
        <p:blipFill rotWithShape="1">
          <a:blip r:embed="rId15">
            <a:alphaModFix/>
          </a:blip>
          <a:srcRect b="0" l="0" r="0" t="0"/>
          <a:stretch/>
        </p:blipFill>
        <p:spPr>
          <a:xfrm>
            <a:off x="12688886" y="3949700"/>
            <a:ext cx="12702" cy="812800"/>
          </a:xfrm>
          <a:prstGeom prst="rect">
            <a:avLst/>
          </a:prstGeom>
          <a:noFill/>
          <a:ln>
            <a:noFill/>
          </a:ln>
        </p:spPr>
      </p:pic>
      <p:pic>
        <p:nvPicPr>
          <p:cNvPr descr=" " id="739" name="Google Shape;739;p25"/>
          <p:cNvPicPr preferRelativeResize="0"/>
          <p:nvPr/>
        </p:nvPicPr>
        <p:blipFill rotWithShape="1">
          <a:blip r:embed="rId16">
            <a:alphaModFix/>
          </a:blip>
          <a:srcRect b="0" l="0" r="0" t="0"/>
          <a:stretch/>
        </p:blipFill>
        <p:spPr>
          <a:xfrm>
            <a:off x="6349054" y="3937124"/>
            <a:ext cx="5882575" cy="825376"/>
          </a:xfrm>
          <a:prstGeom prst="rect">
            <a:avLst/>
          </a:prstGeom>
          <a:noFill/>
          <a:ln>
            <a:noFill/>
          </a:ln>
        </p:spPr>
      </p:pic>
      <p:pic>
        <p:nvPicPr>
          <p:cNvPr descr=" " id="740" name="Google Shape;740;p25"/>
          <p:cNvPicPr preferRelativeResize="0"/>
          <p:nvPr/>
        </p:nvPicPr>
        <p:blipFill rotWithShape="1">
          <a:blip r:embed="rId17">
            <a:alphaModFix/>
          </a:blip>
          <a:srcRect b="0" l="0" r="0" t="0"/>
          <a:stretch/>
        </p:blipFill>
        <p:spPr>
          <a:xfrm>
            <a:off x="4110505" y="8027343"/>
            <a:ext cx="1960854" cy="811857"/>
          </a:xfrm>
          <a:prstGeom prst="rect">
            <a:avLst/>
          </a:prstGeom>
          <a:noFill/>
          <a:ln>
            <a:noFill/>
          </a:ln>
        </p:spPr>
      </p:pic>
      <p:pic>
        <p:nvPicPr>
          <p:cNvPr descr=" " id="741" name="Google Shape;741;p25"/>
          <p:cNvPicPr preferRelativeResize="0"/>
          <p:nvPr/>
        </p:nvPicPr>
        <p:blipFill rotWithShape="1">
          <a:blip r:embed="rId17">
            <a:alphaModFix/>
          </a:blip>
          <a:srcRect b="0" l="0" r="0" t="0"/>
          <a:stretch/>
        </p:blipFill>
        <p:spPr>
          <a:xfrm>
            <a:off x="17053422" y="8027343"/>
            <a:ext cx="1960854" cy="811857"/>
          </a:xfrm>
          <a:prstGeom prst="rect">
            <a:avLst/>
          </a:prstGeom>
          <a:noFill/>
          <a:ln>
            <a:noFill/>
          </a:ln>
        </p:spPr>
      </p:pic>
      <p:pic>
        <p:nvPicPr>
          <p:cNvPr descr=" " id="742" name="Google Shape;742;p25"/>
          <p:cNvPicPr preferRelativeResize="0"/>
          <p:nvPr/>
        </p:nvPicPr>
        <p:blipFill rotWithShape="1">
          <a:blip r:embed="rId18">
            <a:alphaModFix/>
          </a:blip>
          <a:srcRect b="0" l="0" r="0" t="0"/>
          <a:stretch/>
        </p:blipFill>
        <p:spPr>
          <a:xfrm>
            <a:off x="6452406" y="8027343"/>
            <a:ext cx="1960854" cy="811857"/>
          </a:xfrm>
          <a:prstGeom prst="rect">
            <a:avLst/>
          </a:prstGeom>
          <a:noFill/>
          <a:ln>
            <a:noFill/>
          </a:ln>
        </p:spPr>
      </p:pic>
      <p:pic>
        <p:nvPicPr>
          <p:cNvPr descr=" " id="743" name="Google Shape;743;p25"/>
          <p:cNvPicPr preferRelativeResize="0"/>
          <p:nvPr/>
        </p:nvPicPr>
        <p:blipFill rotWithShape="1">
          <a:blip r:embed="rId18">
            <a:alphaModFix/>
          </a:blip>
          <a:srcRect b="0" l="0" r="0" t="0"/>
          <a:stretch/>
        </p:blipFill>
        <p:spPr>
          <a:xfrm>
            <a:off x="19395324" y="8027343"/>
            <a:ext cx="1960854" cy="811857"/>
          </a:xfrm>
          <a:prstGeom prst="rect">
            <a:avLst/>
          </a:prstGeom>
          <a:noFill/>
          <a:ln>
            <a:noFill/>
          </a:ln>
        </p:spPr>
      </p:pic>
      <p:pic>
        <p:nvPicPr>
          <p:cNvPr descr=" " id="744" name="Google Shape;744;p25"/>
          <p:cNvPicPr preferRelativeResize="0"/>
          <p:nvPr/>
        </p:nvPicPr>
        <p:blipFill rotWithShape="1">
          <a:blip r:embed="rId19">
            <a:alphaModFix/>
          </a:blip>
          <a:srcRect b="0" l="0" r="0" t="0"/>
          <a:stretch/>
        </p:blipFill>
        <p:spPr>
          <a:xfrm>
            <a:off x="13323965" y="3937124"/>
            <a:ext cx="5882575" cy="825376"/>
          </a:xfrm>
          <a:prstGeom prst="rect">
            <a:avLst/>
          </a:prstGeom>
          <a:noFill/>
          <a:ln>
            <a:noFill/>
          </a:ln>
        </p:spPr>
      </p:pic>
      <p:sp>
        <p:nvSpPr>
          <p:cNvPr id="745" name="Google Shape;745;p25"/>
          <p:cNvSpPr/>
          <p:nvPr/>
        </p:nvSpPr>
        <p:spPr>
          <a:xfrm>
            <a:off x="7747968" y="12801600"/>
            <a:ext cx="8480427"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46" name="Google Shape;746;p25"/>
          <p:cNvSpPr/>
          <p:nvPr/>
        </p:nvSpPr>
        <p:spPr>
          <a:xfrm rot="-5400000">
            <a:off x="-4198305" y="5204718"/>
            <a:ext cx="10754011" cy="1862667"/>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751" name="Shape 751"/>
        <p:cNvGrpSpPr/>
        <p:nvPr/>
      </p:nvGrpSpPr>
      <p:grpSpPr>
        <a:xfrm>
          <a:off x="0" y="0"/>
          <a:ext cx="0" cy="0"/>
          <a:chOff x="0" y="0"/>
          <a:chExt cx="0" cy="0"/>
        </a:xfrm>
      </p:grpSpPr>
      <p:pic>
        <p:nvPicPr>
          <p:cNvPr descr=" " id="752" name="Google Shape;752;p26"/>
          <p:cNvPicPr preferRelativeResize="0"/>
          <p:nvPr/>
        </p:nvPicPr>
        <p:blipFill rotWithShape="1">
          <a:blip r:embed="rId3">
            <a:alphaModFix/>
          </a:blip>
          <a:srcRect b="0" l="0" r="0" t="0"/>
          <a:stretch/>
        </p:blipFill>
        <p:spPr>
          <a:xfrm>
            <a:off x="279435" y="0"/>
            <a:ext cx="23840880" cy="13716000"/>
          </a:xfrm>
          <a:prstGeom prst="rect">
            <a:avLst/>
          </a:prstGeom>
          <a:noFill/>
          <a:ln>
            <a:noFill/>
          </a:ln>
        </p:spPr>
      </p:pic>
      <p:pic>
        <p:nvPicPr>
          <p:cNvPr descr=" " id="753" name="Google Shape;753;p26"/>
          <p:cNvPicPr preferRelativeResize="0"/>
          <p:nvPr/>
        </p:nvPicPr>
        <p:blipFill rotWithShape="1">
          <a:blip r:embed="rId4">
            <a:alphaModFix/>
          </a:blip>
          <a:srcRect b="0" l="0" r="0" t="0"/>
          <a:stretch/>
        </p:blipFill>
        <p:spPr>
          <a:xfrm>
            <a:off x="13882835" y="9082236"/>
            <a:ext cx="10504213" cy="4633764"/>
          </a:xfrm>
          <a:prstGeom prst="rect">
            <a:avLst/>
          </a:prstGeom>
          <a:noFill/>
          <a:ln>
            <a:noFill/>
          </a:ln>
        </p:spPr>
      </p:pic>
      <p:pic>
        <p:nvPicPr>
          <p:cNvPr descr=" " id="754" name="Google Shape;754;p26"/>
          <p:cNvPicPr preferRelativeResize="0"/>
          <p:nvPr/>
        </p:nvPicPr>
        <p:blipFill rotWithShape="1">
          <a:blip r:embed="rId5">
            <a:alphaModFix/>
          </a:blip>
          <a:srcRect b="0" l="0" r="0" t="0"/>
          <a:stretch/>
        </p:blipFill>
        <p:spPr>
          <a:xfrm>
            <a:off x="0" y="0"/>
            <a:ext cx="5563295" cy="11239500"/>
          </a:xfrm>
          <a:prstGeom prst="rect">
            <a:avLst/>
          </a:prstGeom>
          <a:noFill/>
          <a:ln>
            <a:noFill/>
          </a:ln>
        </p:spPr>
      </p:pic>
      <p:sp>
        <p:nvSpPr>
          <p:cNvPr id="755" name="Google Shape;755;p2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6" name="Google Shape;756;p2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57" name="Google Shape;757;p26"/>
          <p:cNvSpPr/>
          <p:nvPr/>
        </p:nvSpPr>
        <p:spPr>
          <a:xfrm>
            <a:off x="12854007" y="2286000"/>
            <a:ext cx="9572763" cy="4910667"/>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Thank you for choosing EaTemp</a:t>
            </a:r>
            <a:endParaRPr b="0" i="0" sz="8000" u="none" cap="none" strike="noStrike">
              <a:solidFill>
                <a:schemeClr val="dk1"/>
              </a:solidFill>
              <a:latin typeface="Calibri"/>
              <a:ea typeface="Calibri"/>
              <a:cs typeface="Calibri"/>
              <a:sym typeface="Calibri"/>
            </a:endParaRPr>
          </a:p>
        </p:txBody>
      </p:sp>
      <p:sp>
        <p:nvSpPr>
          <p:cNvPr id="758" name="Google Shape;758;p26"/>
          <p:cNvSpPr/>
          <p:nvPr/>
        </p:nvSpPr>
        <p:spPr>
          <a:xfrm>
            <a:off x="12854007" y="7239000"/>
            <a:ext cx="9369538" cy="437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59" name="Google Shape;759;p26"/>
          <p:cNvSpPr/>
          <p:nvPr/>
        </p:nvSpPr>
        <p:spPr>
          <a:xfrm rot="-5400000">
            <a:off x="22204468" y="8326847"/>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60" name="Google Shape;760;p26"/>
          <p:cNvPicPr preferRelativeResize="0"/>
          <p:nvPr/>
        </p:nvPicPr>
        <p:blipFill rotWithShape="1">
          <a:blip r:embed="rId8">
            <a:alphaModFix/>
          </a:blip>
          <a:srcRect b="0" l="0" r="0" t="0"/>
          <a:stretch/>
        </p:blipFill>
        <p:spPr>
          <a:xfrm>
            <a:off x="1130441" y="1333500"/>
            <a:ext cx="11063083" cy="11061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42" name="Shape 42"/>
        <p:cNvGrpSpPr/>
        <p:nvPr/>
      </p:nvGrpSpPr>
      <p:grpSpPr>
        <a:xfrm>
          <a:off x="0" y="0"/>
          <a:ext cx="0" cy="0"/>
          <a:chOff x="0" y="0"/>
          <a:chExt cx="0" cy="0"/>
        </a:xfrm>
      </p:grpSpPr>
      <p:pic>
        <p:nvPicPr>
          <p:cNvPr descr=" " id="43" name="Google Shape;43;p3"/>
          <p:cNvPicPr preferRelativeResize="0"/>
          <p:nvPr/>
        </p:nvPicPr>
        <p:blipFill rotWithShape="1">
          <a:blip r:embed="rId3">
            <a:alphaModFix/>
          </a:blip>
          <a:srcRect b="0" l="0" r="0" t="0"/>
          <a:stretch/>
        </p:blipFill>
        <p:spPr>
          <a:xfrm>
            <a:off x="17731416" y="0"/>
            <a:ext cx="6655632" cy="12255500"/>
          </a:xfrm>
          <a:prstGeom prst="rect">
            <a:avLst/>
          </a:prstGeom>
          <a:noFill/>
          <a:ln>
            <a:noFill/>
          </a:ln>
        </p:spPr>
      </p:pic>
      <p:pic>
        <p:nvPicPr>
          <p:cNvPr descr=" " id="44" name="Google Shape;44;p3"/>
          <p:cNvPicPr preferRelativeResize="0"/>
          <p:nvPr/>
        </p:nvPicPr>
        <p:blipFill rotWithShape="1">
          <a:blip r:embed="rId4">
            <a:alphaModFix/>
          </a:blip>
          <a:srcRect b="0" l="0" r="0" t="0"/>
          <a:stretch/>
        </p:blipFill>
        <p:spPr>
          <a:xfrm>
            <a:off x="0" y="4699000"/>
            <a:ext cx="12193527" cy="9017000"/>
          </a:xfrm>
          <a:prstGeom prst="rect">
            <a:avLst/>
          </a:prstGeom>
          <a:noFill/>
          <a:ln>
            <a:noFill/>
          </a:ln>
        </p:spPr>
      </p:pic>
      <p:pic>
        <p:nvPicPr>
          <p:cNvPr descr=" " id="45" name="Google Shape;45;p3"/>
          <p:cNvPicPr preferRelativeResize="0"/>
          <p:nvPr/>
        </p:nvPicPr>
        <p:blipFill rotWithShape="1">
          <a:blip r:embed="rId5">
            <a:alphaModFix/>
          </a:blip>
          <a:srcRect b="0" l="0" r="0" t="0"/>
          <a:stretch/>
        </p:blipFill>
        <p:spPr>
          <a:xfrm>
            <a:off x="0" y="2024797"/>
            <a:ext cx="13117062" cy="11691203"/>
          </a:xfrm>
          <a:prstGeom prst="rect">
            <a:avLst/>
          </a:prstGeom>
          <a:noFill/>
          <a:ln>
            <a:noFill/>
          </a:ln>
        </p:spPr>
      </p:pic>
      <p:pic>
        <p:nvPicPr>
          <p:cNvPr descr=" " id="46" name="Google Shape;46;p3"/>
          <p:cNvPicPr preferRelativeResize="0"/>
          <p:nvPr/>
        </p:nvPicPr>
        <p:blipFill rotWithShape="1">
          <a:blip r:embed="rId6">
            <a:alphaModFix/>
          </a:blip>
          <a:srcRect b="0" l="0" r="0" t="0"/>
          <a:stretch/>
        </p:blipFill>
        <p:spPr>
          <a:xfrm>
            <a:off x="0" y="10993267"/>
            <a:ext cx="6600376" cy="2722733"/>
          </a:xfrm>
          <a:prstGeom prst="rect">
            <a:avLst/>
          </a:prstGeom>
          <a:noFill/>
          <a:ln>
            <a:noFill/>
          </a:ln>
        </p:spPr>
      </p:pic>
      <p:sp>
        <p:nvSpPr>
          <p:cNvPr id="47" name="Google Shape;47;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p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9" name="Google Shape;49;p3"/>
          <p:cNvSpPr/>
          <p:nvPr/>
        </p:nvSpPr>
        <p:spPr>
          <a:xfrm>
            <a:off x="4445556" y="1320800"/>
            <a:ext cx="16050573" cy="2827867"/>
          </a:xfrm>
          <a:prstGeom prst="rect">
            <a:avLst/>
          </a:prstGeom>
          <a:noFill/>
          <a:ln>
            <a:noFill/>
          </a:ln>
        </p:spPr>
        <p:txBody>
          <a:bodyPr anchorCtr="0" anchor="t" bIns="0" lIns="0" spcFirstLastPara="1" rIns="0" wrap="square" tIns="0">
            <a:noAutofit/>
          </a:bodyPr>
          <a:lstStyle/>
          <a:p>
            <a:pPr indent="0" lvl="0" marL="0" marR="0" rtl="0" algn="l">
              <a:lnSpc>
                <a:spcPct val="140625"/>
              </a:lnSpc>
              <a:spcBef>
                <a:spcPts val="0"/>
              </a:spcBef>
              <a:spcAft>
                <a:spcPts val="0"/>
              </a:spcAft>
              <a:buClr>
                <a:srgbClr val="995751"/>
              </a:buClr>
              <a:buSzPts val="12800"/>
              <a:buFont typeface="Homemade Apple"/>
              <a:buNone/>
            </a:pPr>
            <a:r>
              <a:rPr b="0" i="0" lang="en-US" sz="12800" u="none" cap="none" strike="noStrike">
                <a:solidFill>
                  <a:srgbClr val="995751"/>
                </a:solidFill>
                <a:latin typeface="Homemade Apple"/>
                <a:ea typeface="Homemade Apple"/>
                <a:cs typeface="Homemade Apple"/>
                <a:sym typeface="Homemade Apple"/>
              </a:rPr>
              <a:t>Reflection on 2023</a:t>
            </a:r>
            <a:endParaRPr b="0" i="0" sz="12800" u="none" cap="none" strike="noStrike">
              <a:solidFill>
                <a:schemeClr val="dk1"/>
              </a:solidFill>
              <a:latin typeface="Calibri"/>
              <a:ea typeface="Calibri"/>
              <a:cs typeface="Calibri"/>
              <a:sym typeface="Calibri"/>
            </a:endParaRPr>
          </a:p>
        </p:txBody>
      </p:sp>
      <p:sp>
        <p:nvSpPr>
          <p:cNvPr id="50" name="Google Shape;50;p3"/>
          <p:cNvSpPr/>
          <p:nvPr/>
        </p:nvSpPr>
        <p:spPr>
          <a:xfrm>
            <a:off x="4051806"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4051806" y="4584700"/>
            <a:ext cx="5931641"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3848581" y="4584700"/>
            <a:ext cx="6134867" cy="1066800"/>
          </a:xfrm>
          <a:prstGeom prst="rect">
            <a:avLst/>
          </a:prstGeom>
          <a:noFill/>
          <a:ln>
            <a:noFill/>
          </a:ln>
        </p:spPr>
        <p:txBody>
          <a:bodyPr anchorCtr="0" anchor="t" bIns="0" lIns="0" spcFirstLastPara="1" rIns="0" wrap="square" tIns="0">
            <a:noAutofit/>
          </a:bodyPr>
          <a:lstStyle/>
          <a:p>
            <a:pPr indent="0" lvl="0" marL="0" marR="0" rtl="0" algn="r">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Introduction</a:t>
            </a:r>
            <a:endParaRPr b="0" i="0" sz="4800" u="none" cap="none" strike="noStrike">
              <a:solidFill>
                <a:schemeClr val="dk1"/>
              </a:solidFill>
              <a:latin typeface="Calibri"/>
              <a:ea typeface="Calibri"/>
              <a:cs typeface="Calibri"/>
              <a:sym typeface="Calibri"/>
            </a:endParaRPr>
          </a:p>
        </p:txBody>
      </p:sp>
      <p:sp>
        <p:nvSpPr>
          <p:cNvPr id="53" name="Google Shape;53;p3"/>
          <p:cNvSpPr/>
          <p:nvPr/>
        </p:nvSpPr>
        <p:spPr>
          <a:xfrm>
            <a:off x="3916323" y="55499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4" name="Google Shape;54;p3"/>
          <p:cNvPicPr preferRelativeResize="0"/>
          <p:nvPr/>
        </p:nvPicPr>
        <p:blipFill rotWithShape="1">
          <a:blip r:embed="rId8">
            <a:alphaModFix/>
          </a:blip>
          <a:srcRect b="0" l="0" r="0" t="0"/>
          <a:stretch/>
        </p:blipFill>
        <p:spPr>
          <a:xfrm>
            <a:off x="10186673" y="4521200"/>
            <a:ext cx="1625803" cy="1625600"/>
          </a:xfrm>
          <a:prstGeom prst="rect">
            <a:avLst/>
          </a:prstGeom>
          <a:noFill/>
          <a:ln>
            <a:noFill/>
          </a:ln>
        </p:spPr>
      </p:pic>
      <p:sp>
        <p:nvSpPr>
          <p:cNvPr id="55" name="Google Shape;55;p3"/>
          <p:cNvSpPr/>
          <p:nvPr/>
        </p:nvSpPr>
        <p:spPr>
          <a:xfrm>
            <a:off x="10186673" y="4521200"/>
            <a:ext cx="1625803" cy="1625600"/>
          </a:xfrm>
          <a:prstGeom prst="roundRect">
            <a:avLst>
              <a:gd fmla="val 781313" name="adj"/>
            </a:avLst>
          </a:prstGeom>
          <a:noFill/>
          <a:ln cap="flat" cmpd="sng" w="50800">
            <a:solidFill>
              <a:srgbClr val="CC8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10624878" y="4800600"/>
            <a:ext cx="749394" cy="1066800"/>
          </a:xfrm>
          <a:prstGeom prst="rect">
            <a:avLst/>
          </a:prstGeom>
          <a:noFill/>
          <a:ln>
            <a:noFill/>
          </a:ln>
        </p:spPr>
        <p:txBody>
          <a:bodyPr anchorCtr="0" anchor="ctr" bIns="0" lIns="0" spcFirstLastPara="1" rIns="0" wrap="square" tIns="0">
            <a:noAutofit/>
          </a:bodyPr>
          <a:lstStyle/>
          <a:p>
            <a:pPr indent="0" lvl="0" marL="0" marR="0" rtl="0" algn="ctr">
              <a:lnSpc>
                <a:spcPct val="141666"/>
              </a:lnSpc>
              <a:spcBef>
                <a:spcPts val="0"/>
              </a:spcBef>
              <a:spcAft>
                <a:spcPts val="0"/>
              </a:spcAft>
              <a:buClr>
                <a:srgbClr val="CC847D"/>
              </a:buClr>
              <a:buSzPts val="4800"/>
              <a:buFont typeface="Homemade Apple"/>
              <a:buNone/>
            </a:pPr>
            <a:r>
              <a:rPr b="0" i="0" lang="en-US" sz="4800" u="none" cap="none" strike="noStrike">
                <a:solidFill>
                  <a:srgbClr val="CC847D"/>
                </a:solidFill>
                <a:latin typeface="Homemade Apple"/>
                <a:ea typeface="Homemade Apple"/>
                <a:cs typeface="Homemade Apple"/>
                <a:sym typeface="Homemade Apple"/>
              </a:rPr>
              <a:t>01</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12574572"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 name="Google Shape;58;p3"/>
          <p:cNvPicPr preferRelativeResize="0"/>
          <p:nvPr/>
        </p:nvPicPr>
        <p:blipFill rotWithShape="1">
          <a:blip r:embed="rId8">
            <a:alphaModFix/>
          </a:blip>
          <a:srcRect b="0" l="0" r="0" t="0"/>
          <a:stretch/>
        </p:blipFill>
        <p:spPr>
          <a:xfrm>
            <a:off x="12574572" y="4521200"/>
            <a:ext cx="1625803" cy="1625600"/>
          </a:xfrm>
          <a:prstGeom prst="rect">
            <a:avLst/>
          </a:prstGeom>
          <a:noFill/>
          <a:ln>
            <a:noFill/>
          </a:ln>
        </p:spPr>
      </p:pic>
      <p:sp>
        <p:nvSpPr>
          <p:cNvPr id="59" name="Google Shape;59;p3"/>
          <p:cNvSpPr/>
          <p:nvPr/>
        </p:nvSpPr>
        <p:spPr>
          <a:xfrm>
            <a:off x="12574572" y="4521200"/>
            <a:ext cx="1625803" cy="1625600"/>
          </a:xfrm>
          <a:prstGeom prst="roundRect">
            <a:avLst>
              <a:gd fmla="val 781313" name="adj"/>
            </a:avLst>
          </a:prstGeom>
          <a:noFill/>
          <a:ln cap="flat" cmpd="sng" w="50800">
            <a:solidFill>
              <a:srgbClr val="CC8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2936567" y="4800600"/>
            <a:ext cx="901813" cy="1066800"/>
          </a:xfrm>
          <a:prstGeom prst="rect">
            <a:avLst/>
          </a:prstGeom>
          <a:noFill/>
          <a:ln>
            <a:noFill/>
          </a:ln>
        </p:spPr>
        <p:txBody>
          <a:bodyPr anchorCtr="0" anchor="ctr" bIns="0" lIns="0" spcFirstLastPara="1" rIns="0" wrap="square" tIns="0">
            <a:noAutofit/>
          </a:bodyPr>
          <a:lstStyle/>
          <a:p>
            <a:pPr indent="0" lvl="0" marL="0" marR="0" rtl="0" algn="ctr">
              <a:lnSpc>
                <a:spcPct val="141666"/>
              </a:lnSpc>
              <a:spcBef>
                <a:spcPts val="0"/>
              </a:spcBef>
              <a:spcAft>
                <a:spcPts val="0"/>
              </a:spcAft>
              <a:buClr>
                <a:srgbClr val="CC847D"/>
              </a:buClr>
              <a:buSzPts val="4800"/>
              <a:buFont typeface="Homemade Apple"/>
              <a:buNone/>
            </a:pPr>
            <a:r>
              <a:rPr b="0" i="0" lang="en-US" sz="4800" u="none" cap="none" strike="noStrike">
                <a:solidFill>
                  <a:srgbClr val="CC847D"/>
                </a:solidFill>
                <a:latin typeface="Homemade Apple"/>
                <a:ea typeface="Homemade Apple"/>
                <a:cs typeface="Homemade Apple"/>
                <a:sym typeface="Homemade Apple"/>
              </a:rPr>
              <a:t>02</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14403600" y="4584700"/>
            <a:ext cx="5931641"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14403600" y="4584700"/>
            <a:ext cx="6134867"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Encounters</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14403600" y="55499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4" name="Google Shape;64;p3"/>
          <p:cNvSpPr/>
          <p:nvPr/>
        </p:nvSpPr>
        <p:spPr>
          <a:xfrm>
            <a:off x="4051806"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4051806" y="7569200"/>
            <a:ext cx="5931641"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3848581" y="7569200"/>
            <a:ext cx="6134867" cy="1066800"/>
          </a:xfrm>
          <a:prstGeom prst="rect">
            <a:avLst/>
          </a:prstGeom>
          <a:noFill/>
          <a:ln>
            <a:noFill/>
          </a:ln>
        </p:spPr>
        <p:txBody>
          <a:bodyPr anchorCtr="0" anchor="t" bIns="0" lIns="0" spcFirstLastPara="1" rIns="0" wrap="square" tIns="0">
            <a:noAutofit/>
          </a:bodyPr>
          <a:lstStyle/>
          <a:p>
            <a:pPr indent="0" lvl="0" marL="0" marR="0" rtl="0" algn="r">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Wonders</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3916323" y="85344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8" name="Google Shape;68;p3"/>
          <p:cNvPicPr preferRelativeResize="0"/>
          <p:nvPr/>
        </p:nvPicPr>
        <p:blipFill rotWithShape="1">
          <a:blip r:embed="rId8">
            <a:alphaModFix/>
          </a:blip>
          <a:srcRect b="0" l="0" r="0" t="0"/>
          <a:stretch/>
        </p:blipFill>
        <p:spPr>
          <a:xfrm>
            <a:off x="10186673" y="7505700"/>
            <a:ext cx="1625803" cy="1625600"/>
          </a:xfrm>
          <a:prstGeom prst="rect">
            <a:avLst/>
          </a:prstGeom>
          <a:noFill/>
          <a:ln>
            <a:noFill/>
          </a:ln>
        </p:spPr>
      </p:pic>
      <p:sp>
        <p:nvSpPr>
          <p:cNvPr id="69" name="Google Shape;69;p3"/>
          <p:cNvSpPr/>
          <p:nvPr/>
        </p:nvSpPr>
        <p:spPr>
          <a:xfrm>
            <a:off x="10186673" y="7505700"/>
            <a:ext cx="1625803" cy="1625600"/>
          </a:xfrm>
          <a:prstGeom prst="roundRect">
            <a:avLst>
              <a:gd fmla="val 781313" name="adj"/>
            </a:avLst>
          </a:prstGeom>
          <a:noFill/>
          <a:ln cap="flat" cmpd="sng" w="50800">
            <a:solidFill>
              <a:srgbClr val="CC8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0574072" y="7785100"/>
            <a:ext cx="851006" cy="1066800"/>
          </a:xfrm>
          <a:prstGeom prst="rect">
            <a:avLst/>
          </a:prstGeom>
          <a:noFill/>
          <a:ln>
            <a:noFill/>
          </a:ln>
        </p:spPr>
        <p:txBody>
          <a:bodyPr anchorCtr="0" anchor="ctr" bIns="0" lIns="0" spcFirstLastPara="1" rIns="0" wrap="square" tIns="0">
            <a:noAutofit/>
          </a:bodyPr>
          <a:lstStyle/>
          <a:p>
            <a:pPr indent="0" lvl="0" marL="0" marR="0" rtl="0" algn="ctr">
              <a:lnSpc>
                <a:spcPct val="141666"/>
              </a:lnSpc>
              <a:spcBef>
                <a:spcPts val="0"/>
              </a:spcBef>
              <a:spcAft>
                <a:spcPts val="0"/>
              </a:spcAft>
              <a:buClr>
                <a:srgbClr val="CC847D"/>
              </a:buClr>
              <a:buSzPts val="4800"/>
              <a:buFont typeface="Homemade Apple"/>
              <a:buNone/>
            </a:pPr>
            <a:r>
              <a:rPr b="0" i="0" lang="en-US" sz="4800" u="none" cap="none" strike="noStrike">
                <a:solidFill>
                  <a:srgbClr val="CC847D"/>
                </a:solidFill>
                <a:latin typeface="Homemade Apple"/>
                <a:ea typeface="Homemade Apple"/>
                <a:cs typeface="Homemade Apple"/>
                <a:sym typeface="Homemade Apple"/>
              </a:rPr>
              <a:t>03</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2574572"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 name="Google Shape;72;p3"/>
          <p:cNvPicPr preferRelativeResize="0"/>
          <p:nvPr/>
        </p:nvPicPr>
        <p:blipFill rotWithShape="1">
          <a:blip r:embed="rId8">
            <a:alphaModFix/>
          </a:blip>
          <a:srcRect b="0" l="0" r="0" t="0"/>
          <a:stretch/>
        </p:blipFill>
        <p:spPr>
          <a:xfrm>
            <a:off x="12574572" y="7505700"/>
            <a:ext cx="1625803" cy="1625600"/>
          </a:xfrm>
          <a:prstGeom prst="rect">
            <a:avLst/>
          </a:prstGeom>
          <a:noFill/>
          <a:ln>
            <a:noFill/>
          </a:ln>
        </p:spPr>
      </p:pic>
      <p:sp>
        <p:nvSpPr>
          <p:cNvPr id="73" name="Google Shape;73;p3"/>
          <p:cNvSpPr/>
          <p:nvPr/>
        </p:nvSpPr>
        <p:spPr>
          <a:xfrm>
            <a:off x="12574572" y="7505700"/>
            <a:ext cx="1625803" cy="1625600"/>
          </a:xfrm>
          <a:prstGeom prst="roundRect">
            <a:avLst>
              <a:gd fmla="val 781313" name="adj"/>
            </a:avLst>
          </a:prstGeom>
          <a:noFill/>
          <a:ln cap="flat" cmpd="sng" w="50800">
            <a:solidFill>
              <a:srgbClr val="CC8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12936567" y="7785100"/>
            <a:ext cx="901813" cy="1066800"/>
          </a:xfrm>
          <a:prstGeom prst="rect">
            <a:avLst/>
          </a:prstGeom>
          <a:noFill/>
          <a:ln>
            <a:noFill/>
          </a:ln>
        </p:spPr>
        <p:txBody>
          <a:bodyPr anchorCtr="0" anchor="ctr" bIns="0" lIns="0" spcFirstLastPara="1" rIns="0" wrap="square" tIns="0">
            <a:noAutofit/>
          </a:bodyPr>
          <a:lstStyle/>
          <a:p>
            <a:pPr indent="0" lvl="0" marL="0" marR="0" rtl="0" algn="ctr">
              <a:lnSpc>
                <a:spcPct val="141666"/>
              </a:lnSpc>
              <a:spcBef>
                <a:spcPts val="0"/>
              </a:spcBef>
              <a:spcAft>
                <a:spcPts val="0"/>
              </a:spcAft>
              <a:buClr>
                <a:srgbClr val="CC847D"/>
              </a:buClr>
              <a:buSzPts val="4800"/>
              <a:buFont typeface="Homemade Apple"/>
              <a:buNone/>
            </a:pPr>
            <a:r>
              <a:rPr b="0" i="0" lang="en-US" sz="4800" u="none" cap="none" strike="noStrike">
                <a:solidFill>
                  <a:srgbClr val="CC847D"/>
                </a:solidFill>
                <a:latin typeface="Homemade Apple"/>
                <a:ea typeface="Homemade Apple"/>
                <a:cs typeface="Homemade Apple"/>
                <a:sym typeface="Homemade Apple"/>
              </a:rPr>
              <a:t>04</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14403600" y="7569200"/>
            <a:ext cx="5931641"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4403600" y="7569200"/>
            <a:ext cx="6134867"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Magic</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4403600" y="85344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8" name="Google Shape;78;p3"/>
          <p:cNvSpPr/>
          <p:nvPr/>
        </p:nvSpPr>
        <p:spPr>
          <a:xfrm>
            <a:off x="4051806"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4051806" y="10553700"/>
            <a:ext cx="5931641"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3848581" y="10553700"/>
            <a:ext cx="6134867" cy="1066800"/>
          </a:xfrm>
          <a:prstGeom prst="rect">
            <a:avLst/>
          </a:prstGeom>
          <a:noFill/>
          <a:ln>
            <a:noFill/>
          </a:ln>
        </p:spPr>
        <p:txBody>
          <a:bodyPr anchorCtr="0" anchor="t" bIns="0" lIns="0" spcFirstLastPara="1" rIns="0" wrap="square" tIns="0">
            <a:noAutofit/>
          </a:bodyPr>
          <a:lstStyle/>
          <a:p>
            <a:pPr indent="0" lvl="0" marL="0" marR="0" rtl="0" algn="r">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Adventure</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3916323" y="115189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2" name="Google Shape;82;p3"/>
          <p:cNvPicPr preferRelativeResize="0"/>
          <p:nvPr/>
        </p:nvPicPr>
        <p:blipFill rotWithShape="1">
          <a:blip r:embed="rId8">
            <a:alphaModFix/>
          </a:blip>
          <a:srcRect b="0" l="0" r="0" t="0"/>
          <a:stretch/>
        </p:blipFill>
        <p:spPr>
          <a:xfrm>
            <a:off x="10186673" y="10490200"/>
            <a:ext cx="1625803" cy="1625600"/>
          </a:xfrm>
          <a:prstGeom prst="rect">
            <a:avLst/>
          </a:prstGeom>
          <a:noFill/>
          <a:ln>
            <a:noFill/>
          </a:ln>
        </p:spPr>
      </p:pic>
      <p:sp>
        <p:nvSpPr>
          <p:cNvPr id="83" name="Google Shape;83;p3"/>
          <p:cNvSpPr/>
          <p:nvPr/>
        </p:nvSpPr>
        <p:spPr>
          <a:xfrm>
            <a:off x="10186673" y="10490200"/>
            <a:ext cx="1625803" cy="1625600"/>
          </a:xfrm>
          <a:prstGeom prst="roundRect">
            <a:avLst>
              <a:gd fmla="val 781313" name="adj"/>
            </a:avLst>
          </a:prstGeom>
          <a:noFill/>
          <a:ln cap="flat" cmpd="sng" w="50800">
            <a:solidFill>
              <a:srgbClr val="CC8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0555019" y="10769600"/>
            <a:ext cx="889111" cy="1066800"/>
          </a:xfrm>
          <a:prstGeom prst="rect">
            <a:avLst/>
          </a:prstGeom>
          <a:noFill/>
          <a:ln>
            <a:noFill/>
          </a:ln>
        </p:spPr>
        <p:txBody>
          <a:bodyPr anchorCtr="0" anchor="ctr" bIns="0" lIns="0" spcFirstLastPara="1" rIns="0" wrap="square" tIns="0">
            <a:noAutofit/>
          </a:bodyPr>
          <a:lstStyle/>
          <a:p>
            <a:pPr indent="0" lvl="0" marL="0" marR="0" rtl="0" algn="ctr">
              <a:lnSpc>
                <a:spcPct val="141666"/>
              </a:lnSpc>
              <a:spcBef>
                <a:spcPts val="0"/>
              </a:spcBef>
              <a:spcAft>
                <a:spcPts val="0"/>
              </a:spcAft>
              <a:buClr>
                <a:srgbClr val="CC847D"/>
              </a:buClr>
              <a:buSzPts val="4800"/>
              <a:buFont typeface="Homemade Apple"/>
              <a:buNone/>
            </a:pPr>
            <a:r>
              <a:rPr b="0" i="0" lang="en-US" sz="4800" u="none" cap="none" strike="noStrike">
                <a:solidFill>
                  <a:srgbClr val="CC847D"/>
                </a:solidFill>
                <a:latin typeface="Homemade Apple"/>
                <a:ea typeface="Homemade Apple"/>
                <a:cs typeface="Homemade Apple"/>
                <a:sym typeface="Homemade Apple"/>
              </a:rPr>
              <a:t>05</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2574572"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 name="Google Shape;86;p3"/>
          <p:cNvPicPr preferRelativeResize="0"/>
          <p:nvPr/>
        </p:nvPicPr>
        <p:blipFill rotWithShape="1">
          <a:blip r:embed="rId8">
            <a:alphaModFix/>
          </a:blip>
          <a:srcRect b="0" l="0" r="0" t="0"/>
          <a:stretch/>
        </p:blipFill>
        <p:spPr>
          <a:xfrm>
            <a:off x="12574572" y="10490200"/>
            <a:ext cx="1625803" cy="1625600"/>
          </a:xfrm>
          <a:prstGeom prst="rect">
            <a:avLst/>
          </a:prstGeom>
          <a:noFill/>
          <a:ln>
            <a:noFill/>
          </a:ln>
        </p:spPr>
      </p:pic>
      <p:sp>
        <p:nvSpPr>
          <p:cNvPr id="87" name="Google Shape;87;p3"/>
          <p:cNvSpPr/>
          <p:nvPr/>
        </p:nvSpPr>
        <p:spPr>
          <a:xfrm>
            <a:off x="12574572" y="10490200"/>
            <a:ext cx="1625803" cy="1625600"/>
          </a:xfrm>
          <a:prstGeom prst="roundRect">
            <a:avLst>
              <a:gd fmla="val 781313" name="adj"/>
            </a:avLst>
          </a:prstGeom>
          <a:noFill/>
          <a:ln cap="flat" cmpd="sng" w="50800">
            <a:solidFill>
              <a:srgbClr val="CC8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2961970" y="10769600"/>
            <a:ext cx="851006" cy="1066800"/>
          </a:xfrm>
          <a:prstGeom prst="rect">
            <a:avLst/>
          </a:prstGeom>
          <a:noFill/>
          <a:ln>
            <a:noFill/>
          </a:ln>
        </p:spPr>
        <p:txBody>
          <a:bodyPr anchorCtr="0" anchor="ctr" bIns="0" lIns="0" spcFirstLastPara="1" rIns="0" wrap="square" tIns="0">
            <a:noAutofit/>
          </a:bodyPr>
          <a:lstStyle/>
          <a:p>
            <a:pPr indent="0" lvl="0" marL="0" marR="0" rtl="0" algn="ctr">
              <a:lnSpc>
                <a:spcPct val="141666"/>
              </a:lnSpc>
              <a:spcBef>
                <a:spcPts val="0"/>
              </a:spcBef>
              <a:spcAft>
                <a:spcPts val="0"/>
              </a:spcAft>
              <a:buClr>
                <a:srgbClr val="CC847D"/>
              </a:buClr>
              <a:buSzPts val="4800"/>
              <a:buFont typeface="Homemade Apple"/>
              <a:buNone/>
            </a:pPr>
            <a:r>
              <a:rPr b="0" i="0" lang="en-US" sz="4800" u="none" cap="none" strike="noStrike">
                <a:solidFill>
                  <a:srgbClr val="CC847D"/>
                </a:solidFill>
                <a:latin typeface="Homemade Apple"/>
                <a:ea typeface="Homemade Apple"/>
                <a:cs typeface="Homemade Apple"/>
                <a:sym typeface="Homemade Apple"/>
              </a:rPr>
              <a:t>06</a:t>
            </a:r>
            <a:endParaRPr b="0" i="0" sz="4800" u="none" cap="none" strike="noStrike">
              <a:solidFill>
                <a:schemeClr val="dk1"/>
              </a:solidFill>
              <a:latin typeface="Calibri"/>
              <a:ea typeface="Calibri"/>
              <a:cs typeface="Calibri"/>
              <a:sym typeface="Calibri"/>
            </a:endParaRPr>
          </a:p>
        </p:txBody>
      </p:sp>
      <p:sp>
        <p:nvSpPr>
          <p:cNvPr id="89" name="Google Shape;89;p3"/>
          <p:cNvSpPr/>
          <p:nvPr/>
        </p:nvSpPr>
        <p:spPr>
          <a:xfrm>
            <a:off x="14403600" y="10553700"/>
            <a:ext cx="5931641"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14403600" y="10553700"/>
            <a:ext cx="6134867"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Conclusion</a:t>
            </a:r>
            <a:endParaRPr b="0" i="0" sz="4800" u="none" cap="none" strike="noStrike">
              <a:solidFill>
                <a:schemeClr val="dk1"/>
              </a:solidFill>
              <a:latin typeface="Calibri"/>
              <a:ea typeface="Calibri"/>
              <a:cs typeface="Calibri"/>
              <a:sym typeface="Calibri"/>
            </a:endParaRPr>
          </a:p>
        </p:txBody>
      </p:sp>
      <p:sp>
        <p:nvSpPr>
          <p:cNvPr id="91" name="Google Shape;91;p3"/>
          <p:cNvSpPr/>
          <p:nvPr/>
        </p:nvSpPr>
        <p:spPr>
          <a:xfrm>
            <a:off x="14403600" y="115189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96" name="Shape 96"/>
        <p:cNvGrpSpPr/>
        <p:nvPr/>
      </p:nvGrpSpPr>
      <p:grpSpPr>
        <a:xfrm>
          <a:off x="0" y="0"/>
          <a:ext cx="0" cy="0"/>
          <a:chOff x="0" y="0"/>
          <a:chExt cx="0" cy="0"/>
        </a:xfrm>
      </p:grpSpPr>
      <p:pic>
        <p:nvPicPr>
          <p:cNvPr descr=" " id="97" name="Google Shape;97;p4"/>
          <p:cNvPicPr preferRelativeResize="0"/>
          <p:nvPr/>
        </p:nvPicPr>
        <p:blipFill rotWithShape="1">
          <a:blip r:embed="rId3">
            <a:alphaModFix/>
          </a:blip>
          <a:srcRect b="0" l="0" r="0" t="0"/>
          <a:stretch/>
        </p:blipFill>
        <p:spPr>
          <a:xfrm>
            <a:off x="17718715" y="0"/>
            <a:ext cx="6668333" cy="13716000"/>
          </a:xfrm>
          <a:prstGeom prst="rect">
            <a:avLst/>
          </a:prstGeom>
          <a:noFill/>
          <a:ln>
            <a:noFill/>
          </a:ln>
        </p:spPr>
      </p:pic>
      <p:pic>
        <p:nvPicPr>
          <p:cNvPr descr=" " id="98" name="Google Shape;98;p4"/>
          <p:cNvPicPr preferRelativeResize="0"/>
          <p:nvPr/>
        </p:nvPicPr>
        <p:blipFill rotWithShape="1">
          <a:blip r:embed="rId4">
            <a:alphaModFix/>
          </a:blip>
          <a:srcRect b="0" l="0" r="0" t="0"/>
          <a:stretch/>
        </p:blipFill>
        <p:spPr>
          <a:xfrm>
            <a:off x="0" y="0"/>
            <a:ext cx="6490510" cy="13716000"/>
          </a:xfrm>
          <a:prstGeom prst="rect">
            <a:avLst/>
          </a:prstGeom>
          <a:noFill/>
          <a:ln>
            <a:noFill/>
          </a:ln>
        </p:spPr>
      </p:pic>
      <p:sp>
        <p:nvSpPr>
          <p:cNvPr id="99" name="Google Shape;99;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p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01" name="Google Shape;101;p4"/>
          <p:cNvSpPr/>
          <p:nvPr/>
        </p:nvSpPr>
        <p:spPr>
          <a:xfrm>
            <a:off x="2959470" y="2743200"/>
            <a:ext cx="9229820" cy="1862667"/>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Theme for 2024</a:t>
            </a:r>
            <a:endParaRPr b="0" i="0" sz="8000" u="none" cap="none" strike="noStrike">
              <a:solidFill>
                <a:schemeClr val="dk1"/>
              </a:solidFill>
              <a:latin typeface="Calibri"/>
              <a:ea typeface="Calibri"/>
              <a:cs typeface="Calibri"/>
              <a:sym typeface="Calibri"/>
            </a:endParaRPr>
          </a:p>
        </p:txBody>
      </p:sp>
      <p:sp>
        <p:nvSpPr>
          <p:cNvPr id="102" name="Google Shape;102;p4"/>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3" name="Google Shape;103;p4"/>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108" name="Shape 108"/>
        <p:cNvGrpSpPr/>
        <p:nvPr/>
      </p:nvGrpSpPr>
      <p:grpSpPr>
        <a:xfrm>
          <a:off x="0" y="0"/>
          <a:ext cx="0" cy="0"/>
          <a:chOff x="0" y="0"/>
          <a:chExt cx="0" cy="0"/>
        </a:xfrm>
      </p:grpSpPr>
      <p:pic>
        <p:nvPicPr>
          <p:cNvPr descr=" " id="109" name="Google Shape;109;p5"/>
          <p:cNvPicPr preferRelativeResize="0"/>
          <p:nvPr/>
        </p:nvPicPr>
        <p:blipFill rotWithShape="1">
          <a:blip r:embed="rId3">
            <a:alphaModFix/>
          </a:blip>
          <a:srcRect b="0" l="0" r="0" t="0"/>
          <a:stretch/>
        </p:blipFill>
        <p:spPr>
          <a:xfrm>
            <a:off x="0" y="0"/>
            <a:ext cx="10732841" cy="9613900"/>
          </a:xfrm>
          <a:prstGeom prst="rect">
            <a:avLst/>
          </a:prstGeom>
          <a:noFill/>
          <a:ln>
            <a:noFill/>
          </a:ln>
        </p:spPr>
      </p:pic>
      <p:pic>
        <p:nvPicPr>
          <p:cNvPr descr=" " id="110" name="Google Shape;110;p5"/>
          <p:cNvPicPr preferRelativeResize="0"/>
          <p:nvPr/>
        </p:nvPicPr>
        <p:blipFill rotWithShape="1">
          <a:blip r:embed="rId4">
            <a:alphaModFix/>
          </a:blip>
          <a:srcRect b="0" l="0" r="0" t="0"/>
          <a:stretch/>
        </p:blipFill>
        <p:spPr>
          <a:xfrm>
            <a:off x="11761670" y="7277100"/>
            <a:ext cx="12625378" cy="6438900"/>
          </a:xfrm>
          <a:prstGeom prst="rect">
            <a:avLst/>
          </a:prstGeom>
          <a:noFill/>
          <a:ln>
            <a:noFill/>
          </a:ln>
        </p:spPr>
      </p:pic>
      <p:sp>
        <p:nvSpPr>
          <p:cNvPr id="111" name="Google Shape;111;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13" name="Google Shape;113;p5"/>
          <p:cNvPicPr preferRelativeResize="0"/>
          <p:nvPr/>
        </p:nvPicPr>
        <p:blipFill rotWithShape="1">
          <a:blip r:embed="rId6">
            <a:alphaModFix/>
          </a:blip>
          <a:srcRect b="0" l="0" r="0" t="0"/>
          <a:stretch/>
        </p:blipFill>
        <p:spPr>
          <a:xfrm>
            <a:off x="0" y="0"/>
            <a:ext cx="24387048" cy="8305800"/>
          </a:xfrm>
          <a:prstGeom prst="rect">
            <a:avLst/>
          </a:prstGeom>
          <a:noFill/>
          <a:ln>
            <a:noFill/>
          </a:ln>
        </p:spPr>
      </p:pic>
      <p:sp>
        <p:nvSpPr>
          <p:cNvPr id="114" name="Google Shape;114;p5"/>
          <p:cNvSpPr/>
          <p:nvPr/>
        </p:nvSpPr>
        <p:spPr>
          <a:xfrm>
            <a:off x="1816327" y="9499600"/>
            <a:ext cx="9907238"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1816327" y="10020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p5"/>
          <p:cNvPicPr preferRelativeResize="0"/>
          <p:nvPr/>
        </p:nvPicPr>
        <p:blipFill rotWithShape="1">
          <a:blip r:embed="rId7">
            <a:alphaModFix/>
          </a:blip>
          <a:srcRect b="0" l="0" r="0" t="0"/>
          <a:stretch/>
        </p:blipFill>
        <p:spPr>
          <a:xfrm>
            <a:off x="1816327" y="10020300"/>
            <a:ext cx="1625803" cy="1625600"/>
          </a:xfrm>
          <a:prstGeom prst="rect">
            <a:avLst/>
          </a:prstGeom>
          <a:noFill/>
          <a:ln>
            <a:noFill/>
          </a:ln>
        </p:spPr>
      </p:pic>
      <p:pic>
        <p:nvPicPr>
          <p:cNvPr descr=" " id="117" name="Google Shape;117;p5"/>
          <p:cNvPicPr preferRelativeResize="0"/>
          <p:nvPr/>
        </p:nvPicPr>
        <p:blipFill rotWithShape="1">
          <a:blip r:embed="rId8">
            <a:alphaModFix/>
          </a:blip>
          <a:srcRect b="0" l="0" r="0" t="0"/>
          <a:stretch/>
        </p:blipFill>
        <p:spPr>
          <a:xfrm>
            <a:off x="2031265" y="10128250"/>
            <a:ext cx="1196250" cy="1409700"/>
          </a:xfrm>
          <a:prstGeom prst="rect">
            <a:avLst/>
          </a:prstGeom>
          <a:noFill/>
          <a:ln>
            <a:noFill/>
          </a:ln>
        </p:spPr>
      </p:pic>
      <p:sp>
        <p:nvSpPr>
          <p:cNvPr id="118" name="Google Shape;118;p5"/>
          <p:cNvSpPr/>
          <p:nvPr/>
        </p:nvSpPr>
        <p:spPr>
          <a:xfrm>
            <a:off x="3848581" y="9499600"/>
            <a:ext cx="7874984"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p:nvPr/>
        </p:nvSpPr>
        <p:spPr>
          <a:xfrm>
            <a:off x="3848581" y="9499600"/>
            <a:ext cx="8078210"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Unicorn Sightings</a:t>
            </a:r>
            <a:endParaRPr b="0" i="0" sz="4800" u="none" cap="none" strike="noStrike">
              <a:solidFill>
                <a:schemeClr val="dk1"/>
              </a:solidFill>
              <a:latin typeface="Calibri"/>
              <a:ea typeface="Calibri"/>
              <a:cs typeface="Calibri"/>
              <a:sym typeface="Calibri"/>
            </a:endParaRPr>
          </a:p>
        </p:txBody>
      </p:sp>
      <p:sp>
        <p:nvSpPr>
          <p:cNvPr id="120" name="Google Shape;120;p5"/>
          <p:cNvSpPr/>
          <p:nvPr/>
        </p:nvSpPr>
        <p:spPr>
          <a:xfrm>
            <a:off x="3848581" y="10566400"/>
            <a:ext cx="801046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1" name="Google Shape;121;p5"/>
          <p:cNvSpPr/>
          <p:nvPr/>
        </p:nvSpPr>
        <p:spPr>
          <a:xfrm>
            <a:off x="12676184" y="9499600"/>
            <a:ext cx="9907238"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a:off x="12676184" y="10020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p5"/>
          <p:cNvPicPr preferRelativeResize="0"/>
          <p:nvPr/>
        </p:nvPicPr>
        <p:blipFill rotWithShape="1">
          <a:blip r:embed="rId7">
            <a:alphaModFix/>
          </a:blip>
          <a:srcRect b="0" l="0" r="0" t="0"/>
          <a:stretch/>
        </p:blipFill>
        <p:spPr>
          <a:xfrm>
            <a:off x="12676184" y="10020300"/>
            <a:ext cx="1625803" cy="1625600"/>
          </a:xfrm>
          <a:prstGeom prst="rect">
            <a:avLst/>
          </a:prstGeom>
          <a:noFill/>
          <a:ln>
            <a:noFill/>
          </a:ln>
        </p:spPr>
      </p:pic>
      <p:pic>
        <p:nvPicPr>
          <p:cNvPr descr=" " id="124" name="Google Shape;124;p5"/>
          <p:cNvPicPr preferRelativeResize="0"/>
          <p:nvPr/>
        </p:nvPicPr>
        <p:blipFill rotWithShape="1">
          <a:blip r:embed="rId9">
            <a:alphaModFix/>
          </a:blip>
          <a:srcRect b="0" l="0" r="0" t="0"/>
          <a:stretch/>
        </p:blipFill>
        <p:spPr>
          <a:xfrm>
            <a:off x="12931168" y="10121900"/>
            <a:ext cx="1116152" cy="1422561"/>
          </a:xfrm>
          <a:prstGeom prst="rect">
            <a:avLst/>
          </a:prstGeom>
          <a:noFill/>
          <a:ln>
            <a:noFill/>
          </a:ln>
        </p:spPr>
      </p:pic>
      <p:sp>
        <p:nvSpPr>
          <p:cNvPr id="125" name="Google Shape;125;p5"/>
          <p:cNvSpPr/>
          <p:nvPr/>
        </p:nvSpPr>
        <p:spPr>
          <a:xfrm>
            <a:off x="14708438" y="9499600"/>
            <a:ext cx="7874984"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
          <p:cNvSpPr/>
          <p:nvPr/>
        </p:nvSpPr>
        <p:spPr>
          <a:xfrm>
            <a:off x="14708438" y="9499600"/>
            <a:ext cx="8078210"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Dragon Taming</a:t>
            </a:r>
            <a:endParaRPr b="0" i="0" sz="4800" u="none" cap="none" strike="noStrike">
              <a:solidFill>
                <a:schemeClr val="dk1"/>
              </a:solidFill>
              <a:latin typeface="Calibri"/>
              <a:ea typeface="Calibri"/>
              <a:cs typeface="Calibri"/>
              <a:sym typeface="Calibri"/>
            </a:endParaRPr>
          </a:p>
        </p:txBody>
      </p:sp>
      <p:sp>
        <p:nvSpPr>
          <p:cNvPr id="127" name="Google Shape;127;p5"/>
          <p:cNvSpPr/>
          <p:nvPr/>
        </p:nvSpPr>
        <p:spPr>
          <a:xfrm>
            <a:off x="14708438" y="10566400"/>
            <a:ext cx="801046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132" name="Shape 132"/>
        <p:cNvGrpSpPr/>
        <p:nvPr/>
      </p:nvGrpSpPr>
      <p:grpSpPr>
        <a:xfrm>
          <a:off x="0" y="0"/>
          <a:ext cx="0" cy="0"/>
          <a:chOff x="0" y="0"/>
          <a:chExt cx="0" cy="0"/>
        </a:xfrm>
      </p:grpSpPr>
      <p:pic>
        <p:nvPicPr>
          <p:cNvPr descr=" " id="133" name="Google Shape;133;p6"/>
          <p:cNvPicPr preferRelativeResize="0"/>
          <p:nvPr/>
        </p:nvPicPr>
        <p:blipFill rotWithShape="1">
          <a:blip r:embed="rId3">
            <a:alphaModFix/>
          </a:blip>
          <a:srcRect b="0" l="0" r="0" t="0"/>
          <a:stretch/>
        </p:blipFill>
        <p:spPr>
          <a:xfrm>
            <a:off x="17731416" y="0"/>
            <a:ext cx="6655632" cy="12255500"/>
          </a:xfrm>
          <a:prstGeom prst="rect">
            <a:avLst/>
          </a:prstGeom>
          <a:noFill/>
          <a:ln>
            <a:noFill/>
          </a:ln>
        </p:spPr>
      </p:pic>
      <p:pic>
        <p:nvPicPr>
          <p:cNvPr descr=" " id="134" name="Google Shape;134;p6"/>
          <p:cNvPicPr preferRelativeResize="0"/>
          <p:nvPr/>
        </p:nvPicPr>
        <p:blipFill rotWithShape="1">
          <a:blip r:embed="rId4">
            <a:alphaModFix/>
          </a:blip>
          <a:srcRect b="0" l="0" r="0" t="0"/>
          <a:stretch/>
        </p:blipFill>
        <p:spPr>
          <a:xfrm>
            <a:off x="0" y="4699000"/>
            <a:ext cx="12193527" cy="9017000"/>
          </a:xfrm>
          <a:prstGeom prst="rect">
            <a:avLst/>
          </a:prstGeom>
          <a:noFill/>
          <a:ln>
            <a:noFill/>
          </a:ln>
        </p:spPr>
      </p:pic>
      <p:pic>
        <p:nvPicPr>
          <p:cNvPr descr=" " id="135" name="Google Shape;135;p6"/>
          <p:cNvPicPr preferRelativeResize="0"/>
          <p:nvPr/>
        </p:nvPicPr>
        <p:blipFill rotWithShape="1">
          <a:blip r:embed="rId5">
            <a:alphaModFix/>
          </a:blip>
          <a:srcRect b="0" l="0" r="0" t="0"/>
          <a:stretch/>
        </p:blipFill>
        <p:spPr>
          <a:xfrm>
            <a:off x="0" y="2024794"/>
            <a:ext cx="13117062" cy="11691206"/>
          </a:xfrm>
          <a:prstGeom prst="rect">
            <a:avLst/>
          </a:prstGeom>
          <a:noFill/>
          <a:ln>
            <a:noFill/>
          </a:ln>
        </p:spPr>
      </p:pic>
      <p:pic>
        <p:nvPicPr>
          <p:cNvPr descr=" " id="136" name="Google Shape;136;p6"/>
          <p:cNvPicPr preferRelativeResize="0"/>
          <p:nvPr/>
        </p:nvPicPr>
        <p:blipFill rotWithShape="1">
          <a:blip r:embed="rId6">
            <a:alphaModFix/>
          </a:blip>
          <a:srcRect b="0" l="0" r="0" t="0"/>
          <a:stretch/>
        </p:blipFill>
        <p:spPr>
          <a:xfrm>
            <a:off x="0" y="10993270"/>
            <a:ext cx="6600376" cy="2722730"/>
          </a:xfrm>
          <a:prstGeom prst="rect">
            <a:avLst/>
          </a:prstGeom>
          <a:noFill/>
          <a:ln>
            <a:noFill/>
          </a:ln>
        </p:spPr>
      </p:pic>
      <p:sp>
        <p:nvSpPr>
          <p:cNvPr id="137" name="Google Shape;137;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p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9" name="Google Shape;139;p6"/>
          <p:cNvSpPr/>
          <p:nvPr/>
        </p:nvSpPr>
        <p:spPr>
          <a:xfrm>
            <a:off x="914514"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
          <p:cNvSpPr/>
          <p:nvPr/>
        </p:nvSpPr>
        <p:spPr>
          <a:xfrm>
            <a:off x="914514" y="3492500"/>
            <a:ext cx="5677610" cy="86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p:nvPr/>
        </p:nvSpPr>
        <p:spPr>
          <a:xfrm>
            <a:off x="914514" y="3492500"/>
            <a:ext cx="5880835"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Unicorn Sightings</a:t>
            </a:r>
            <a:endParaRPr b="0" i="0" sz="4800" u="none" cap="none" strike="noStrike">
              <a:solidFill>
                <a:schemeClr val="dk1"/>
              </a:solidFill>
              <a:latin typeface="Calibri"/>
              <a:ea typeface="Calibri"/>
              <a:cs typeface="Calibri"/>
              <a:sym typeface="Calibri"/>
            </a:endParaRPr>
          </a:p>
        </p:txBody>
      </p:sp>
      <p:sp>
        <p:nvSpPr>
          <p:cNvPr id="142" name="Google Shape;142;p6"/>
          <p:cNvSpPr/>
          <p:nvPr/>
        </p:nvSpPr>
        <p:spPr>
          <a:xfrm>
            <a:off x="914514" y="49657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914514" y="49657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4" name="Google Shape;144;p6"/>
          <p:cNvPicPr preferRelativeResize="0"/>
          <p:nvPr/>
        </p:nvPicPr>
        <p:blipFill rotWithShape="1">
          <a:blip r:embed="rId8">
            <a:alphaModFix/>
          </a:blip>
          <a:srcRect b="0" l="0" r="0" t="0"/>
          <a:stretch/>
        </p:blipFill>
        <p:spPr>
          <a:xfrm>
            <a:off x="914514" y="7175500"/>
            <a:ext cx="7023978" cy="5080000"/>
          </a:xfrm>
          <a:prstGeom prst="rect">
            <a:avLst/>
          </a:prstGeom>
          <a:noFill/>
          <a:ln>
            <a:noFill/>
          </a:ln>
        </p:spPr>
      </p:pic>
      <p:sp>
        <p:nvSpPr>
          <p:cNvPr id="145" name="Google Shape;145;p6"/>
          <p:cNvSpPr/>
          <p:nvPr/>
        </p:nvSpPr>
        <p:spPr>
          <a:xfrm>
            <a:off x="15826178"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
          <p:cNvSpPr/>
          <p:nvPr/>
        </p:nvSpPr>
        <p:spPr>
          <a:xfrm>
            <a:off x="15826178" y="3492500"/>
            <a:ext cx="5677610" cy="86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
          <p:cNvSpPr/>
          <p:nvPr/>
        </p:nvSpPr>
        <p:spPr>
          <a:xfrm>
            <a:off x="15826178" y="3492500"/>
            <a:ext cx="5880835"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Unicorn Sightings</a:t>
            </a:r>
            <a:endParaRPr b="0" i="0" sz="4800" u="none" cap="none" strike="noStrike">
              <a:solidFill>
                <a:schemeClr val="dk1"/>
              </a:solidFill>
              <a:latin typeface="Calibri"/>
              <a:ea typeface="Calibri"/>
              <a:cs typeface="Calibri"/>
              <a:sym typeface="Calibri"/>
            </a:endParaRPr>
          </a:p>
        </p:txBody>
      </p:sp>
      <p:sp>
        <p:nvSpPr>
          <p:cNvPr id="148" name="Google Shape;148;p6"/>
          <p:cNvSpPr/>
          <p:nvPr/>
        </p:nvSpPr>
        <p:spPr>
          <a:xfrm>
            <a:off x="15826178" y="49657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15826178" y="49657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0" name="Google Shape;150;p6"/>
          <p:cNvPicPr preferRelativeResize="0"/>
          <p:nvPr/>
        </p:nvPicPr>
        <p:blipFill rotWithShape="1">
          <a:blip r:embed="rId9">
            <a:alphaModFix/>
          </a:blip>
          <a:srcRect b="0" l="0" r="0" t="0"/>
          <a:stretch/>
        </p:blipFill>
        <p:spPr>
          <a:xfrm>
            <a:off x="15826178" y="7175500"/>
            <a:ext cx="7023978" cy="5080000"/>
          </a:xfrm>
          <a:prstGeom prst="rect">
            <a:avLst/>
          </a:prstGeom>
          <a:noFill/>
          <a:ln>
            <a:noFill/>
          </a:ln>
        </p:spPr>
      </p:pic>
      <p:sp>
        <p:nvSpPr>
          <p:cNvPr id="151" name="Google Shape;151;p6"/>
          <p:cNvSpPr/>
          <p:nvPr/>
        </p:nvSpPr>
        <p:spPr>
          <a:xfrm>
            <a:off x="8370346" y="14986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8370346" y="1498600"/>
            <a:ext cx="5271159" cy="86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
          <p:cNvSpPr/>
          <p:nvPr/>
        </p:nvSpPr>
        <p:spPr>
          <a:xfrm>
            <a:off x="8370346" y="1498600"/>
            <a:ext cx="5474384"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Dragon Taming</a:t>
            </a:r>
            <a:endParaRPr b="0" i="0" sz="4800" u="none" cap="none" strike="noStrike">
              <a:solidFill>
                <a:schemeClr val="dk1"/>
              </a:solidFill>
              <a:latin typeface="Calibri"/>
              <a:ea typeface="Calibri"/>
              <a:cs typeface="Calibri"/>
              <a:sym typeface="Calibri"/>
            </a:endParaRPr>
          </a:p>
        </p:txBody>
      </p:sp>
      <p:sp>
        <p:nvSpPr>
          <p:cNvPr id="154" name="Google Shape;154;p6"/>
          <p:cNvSpPr/>
          <p:nvPr/>
        </p:nvSpPr>
        <p:spPr>
          <a:xfrm>
            <a:off x="8370346" y="29718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8370346" y="29718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6" name="Google Shape;156;p6"/>
          <p:cNvPicPr preferRelativeResize="0"/>
          <p:nvPr/>
        </p:nvPicPr>
        <p:blipFill rotWithShape="1">
          <a:blip r:embed="rId10">
            <a:alphaModFix/>
          </a:blip>
          <a:srcRect b="0" l="0" r="0" t="0"/>
          <a:stretch/>
        </p:blipFill>
        <p:spPr>
          <a:xfrm>
            <a:off x="8370346" y="5181600"/>
            <a:ext cx="7023978" cy="508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161" name="Shape 161"/>
        <p:cNvGrpSpPr/>
        <p:nvPr/>
      </p:nvGrpSpPr>
      <p:grpSpPr>
        <a:xfrm>
          <a:off x="0" y="0"/>
          <a:ext cx="0" cy="0"/>
          <a:chOff x="0" y="0"/>
          <a:chExt cx="0" cy="0"/>
        </a:xfrm>
      </p:grpSpPr>
      <p:pic>
        <p:nvPicPr>
          <p:cNvPr descr=" " id="162" name="Google Shape;162;p7"/>
          <p:cNvPicPr preferRelativeResize="0"/>
          <p:nvPr/>
        </p:nvPicPr>
        <p:blipFill rotWithShape="1">
          <a:blip r:embed="rId3">
            <a:alphaModFix/>
          </a:blip>
          <a:srcRect b="0" l="0" r="0" t="0"/>
          <a:stretch/>
        </p:blipFill>
        <p:spPr>
          <a:xfrm>
            <a:off x="279435" y="0"/>
            <a:ext cx="23840880" cy="13716000"/>
          </a:xfrm>
          <a:prstGeom prst="rect">
            <a:avLst/>
          </a:prstGeom>
          <a:noFill/>
          <a:ln>
            <a:noFill/>
          </a:ln>
        </p:spPr>
      </p:pic>
      <p:pic>
        <p:nvPicPr>
          <p:cNvPr descr=" " id="163" name="Google Shape;163;p7"/>
          <p:cNvPicPr preferRelativeResize="0"/>
          <p:nvPr/>
        </p:nvPicPr>
        <p:blipFill rotWithShape="1">
          <a:blip r:embed="rId4">
            <a:alphaModFix/>
          </a:blip>
          <a:srcRect b="0" l="0" r="0" t="0"/>
          <a:stretch/>
        </p:blipFill>
        <p:spPr>
          <a:xfrm>
            <a:off x="13882835" y="9082212"/>
            <a:ext cx="10504213" cy="4633788"/>
          </a:xfrm>
          <a:prstGeom prst="rect">
            <a:avLst/>
          </a:prstGeom>
          <a:noFill/>
          <a:ln>
            <a:noFill/>
          </a:ln>
        </p:spPr>
      </p:pic>
      <p:pic>
        <p:nvPicPr>
          <p:cNvPr descr=" " id="164" name="Google Shape;164;p7"/>
          <p:cNvPicPr preferRelativeResize="0"/>
          <p:nvPr/>
        </p:nvPicPr>
        <p:blipFill rotWithShape="1">
          <a:blip r:embed="rId5">
            <a:alphaModFix/>
          </a:blip>
          <a:srcRect b="0" l="0" r="0" t="0"/>
          <a:stretch/>
        </p:blipFill>
        <p:spPr>
          <a:xfrm>
            <a:off x="0" y="0"/>
            <a:ext cx="5563295" cy="11239500"/>
          </a:xfrm>
          <a:prstGeom prst="rect">
            <a:avLst/>
          </a:prstGeom>
          <a:noFill/>
          <a:ln>
            <a:noFill/>
          </a:ln>
        </p:spPr>
      </p:pic>
      <p:sp>
        <p:nvSpPr>
          <p:cNvPr id="165" name="Google Shape;165;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p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67" name="Google Shape;167;p7"/>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68" name="Google Shape;168;p7"/>
          <p:cNvSpPr/>
          <p:nvPr/>
        </p:nvSpPr>
        <p:spPr>
          <a:xfrm>
            <a:off x="5842730" y="4229100"/>
            <a:ext cx="13603400" cy="711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7"/>
          <p:cNvSpPr/>
          <p:nvPr/>
        </p:nvSpPr>
        <p:spPr>
          <a:xfrm>
            <a:off x="5842730" y="4229100"/>
            <a:ext cx="13806626" cy="62484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0" name="Google Shape;170;p7"/>
          <p:cNvSpPr/>
          <p:nvPr/>
        </p:nvSpPr>
        <p:spPr>
          <a:xfrm>
            <a:off x="14556019" y="10579100"/>
            <a:ext cx="5042530" cy="914400"/>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0E0E0E"/>
              </a:buClr>
              <a:buSzPts val="3600"/>
              <a:buFont typeface="Homemade Apple"/>
              <a:buNone/>
            </a:pPr>
            <a:r>
              <a:rPr b="0" i="0" lang="en-US" sz="3600" u="none" cap="none" strike="noStrike">
                <a:solidFill>
                  <a:srgbClr val="0E0E0E"/>
                </a:solidFill>
                <a:latin typeface="Homemade Apple"/>
                <a:ea typeface="Homemade Apple"/>
                <a:cs typeface="Homemade Apple"/>
                <a:sym typeface="Homemade Appl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175" name="Shape 175"/>
        <p:cNvGrpSpPr/>
        <p:nvPr/>
      </p:nvGrpSpPr>
      <p:grpSpPr>
        <a:xfrm>
          <a:off x="0" y="0"/>
          <a:ext cx="0" cy="0"/>
          <a:chOff x="0" y="0"/>
          <a:chExt cx="0" cy="0"/>
        </a:xfrm>
      </p:grpSpPr>
      <p:pic>
        <p:nvPicPr>
          <p:cNvPr descr=" " id="176" name="Google Shape;176;p8"/>
          <p:cNvPicPr preferRelativeResize="0"/>
          <p:nvPr/>
        </p:nvPicPr>
        <p:blipFill rotWithShape="1">
          <a:blip r:embed="rId3">
            <a:alphaModFix/>
          </a:blip>
          <a:srcRect b="0" l="0" r="0" t="0"/>
          <a:stretch/>
        </p:blipFill>
        <p:spPr>
          <a:xfrm>
            <a:off x="17718715" y="0"/>
            <a:ext cx="6668333" cy="13716000"/>
          </a:xfrm>
          <a:prstGeom prst="rect">
            <a:avLst/>
          </a:prstGeom>
          <a:noFill/>
          <a:ln>
            <a:noFill/>
          </a:ln>
        </p:spPr>
      </p:pic>
      <p:pic>
        <p:nvPicPr>
          <p:cNvPr descr=" " id="177" name="Google Shape;177;p8"/>
          <p:cNvPicPr preferRelativeResize="0"/>
          <p:nvPr/>
        </p:nvPicPr>
        <p:blipFill rotWithShape="1">
          <a:blip r:embed="rId4">
            <a:alphaModFix/>
          </a:blip>
          <a:srcRect b="0" l="0" r="0" t="0"/>
          <a:stretch/>
        </p:blipFill>
        <p:spPr>
          <a:xfrm>
            <a:off x="0" y="0"/>
            <a:ext cx="6490510" cy="13716000"/>
          </a:xfrm>
          <a:prstGeom prst="rect">
            <a:avLst/>
          </a:prstGeom>
          <a:noFill/>
          <a:ln>
            <a:noFill/>
          </a:ln>
        </p:spPr>
      </p:pic>
      <p:sp>
        <p:nvSpPr>
          <p:cNvPr id="178" name="Google Shape;178;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p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80" name="Google Shape;180;p8"/>
          <p:cNvPicPr preferRelativeResize="0"/>
          <p:nvPr/>
        </p:nvPicPr>
        <p:blipFill rotWithShape="1">
          <a:blip r:embed="rId6">
            <a:alphaModFix/>
          </a:blip>
          <a:srcRect b="0" l="0" r="0" t="0"/>
          <a:stretch/>
        </p:blipFill>
        <p:spPr>
          <a:xfrm>
            <a:off x="1524191" y="1866900"/>
            <a:ext cx="7595549" cy="10147300"/>
          </a:xfrm>
          <a:prstGeom prst="rect">
            <a:avLst/>
          </a:prstGeom>
          <a:noFill/>
          <a:ln>
            <a:noFill/>
          </a:ln>
        </p:spPr>
      </p:pic>
      <p:pic>
        <p:nvPicPr>
          <p:cNvPr descr=" " id="181" name="Google Shape;181;p8"/>
          <p:cNvPicPr preferRelativeResize="0"/>
          <p:nvPr/>
        </p:nvPicPr>
        <p:blipFill rotWithShape="1">
          <a:blip r:embed="rId7">
            <a:alphaModFix/>
          </a:blip>
          <a:srcRect b="0" l="0" r="0" t="0"/>
          <a:stretch/>
        </p:blipFill>
        <p:spPr>
          <a:xfrm>
            <a:off x="9335667" y="1866900"/>
            <a:ext cx="5728416" cy="10147300"/>
          </a:xfrm>
          <a:prstGeom prst="rect">
            <a:avLst/>
          </a:prstGeom>
          <a:noFill/>
          <a:ln>
            <a:noFill/>
          </a:ln>
        </p:spPr>
      </p:pic>
      <p:sp>
        <p:nvSpPr>
          <p:cNvPr id="182" name="Google Shape;182;p8"/>
          <p:cNvSpPr/>
          <p:nvPr/>
        </p:nvSpPr>
        <p:spPr>
          <a:xfrm>
            <a:off x="16004000" y="3111500"/>
            <a:ext cx="7163695"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
          <p:cNvSpPr/>
          <p:nvPr/>
        </p:nvSpPr>
        <p:spPr>
          <a:xfrm>
            <a:off x="16004000" y="3111500"/>
            <a:ext cx="7366921" cy="19304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Dragon Taming Technique</a:t>
            </a:r>
            <a:endParaRPr b="0" i="0" sz="4800" u="none" cap="none" strike="noStrike">
              <a:solidFill>
                <a:schemeClr val="dk1"/>
              </a:solidFill>
              <a:latin typeface="Calibri"/>
              <a:ea typeface="Calibri"/>
              <a:cs typeface="Calibri"/>
              <a:sym typeface="Calibri"/>
            </a:endParaRPr>
          </a:p>
        </p:txBody>
      </p:sp>
      <p:sp>
        <p:nvSpPr>
          <p:cNvPr id="184" name="Google Shape;184;p8"/>
          <p:cNvSpPr/>
          <p:nvPr/>
        </p:nvSpPr>
        <p:spPr>
          <a:xfrm>
            <a:off x="16004000" y="51435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5" name="Google Shape;185;p8"/>
          <p:cNvSpPr/>
          <p:nvPr/>
        </p:nvSpPr>
        <p:spPr>
          <a:xfrm>
            <a:off x="16004000" y="6540500"/>
            <a:ext cx="7163695"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
          <p:cNvSpPr/>
          <p:nvPr/>
        </p:nvSpPr>
        <p:spPr>
          <a:xfrm>
            <a:off x="16004000" y="6540500"/>
            <a:ext cx="7366921" cy="19304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The Art of Unicorn Sighting</a:t>
            </a:r>
            <a:endParaRPr b="0" i="0" sz="4800" u="none" cap="none" strike="noStrike">
              <a:solidFill>
                <a:schemeClr val="dk1"/>
              </a:solidFill>
              <a:latin typeface="Calibri"/>
              <a:ea typeface="Calibri"/>
              <a:cs typeface="Calibri"/>
              <a:sym typeface="Calibri"/>
            </a:endParaRPr>
          </a:p>
        </p:txBody>
      </p:sp>
      <p:sp>
        <p:nvSpPr>
          <p:cNvPr id="187" name="Google Shape;187;p8"/>
          <p:cNvSpPr/>
          <p:nvPr/>
        </p:nvSpPr>
        <p:spPr>
          <a:xfrm>
            <a:off x="16004000" y="85725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E"/>
        </a:solidFill>
      </p:bgPr>
    </p:bg>
    <p:spTree>
      <p:nvGrpSpPr>
        <p:cNvPr id="192" name="Shape 192"/>
        <p:cNvGrpSpPr/>
        <p:nvPr/>
      </p:nvGrpSpPr>
      <p:grpSpPr>
        <a:xfrm>
          <a:off x="0" y="0"/>
          <a:ext cx="0" cy="0"/>
          <a:chOff x="0" y="0"/>
          <a:chExt cx="0" cy="0"/>
        </a:xfrm>
      </p:grpSpPr>
      <p:pic>
        <p:nvPicPr>
          <p:cNvPr descr=" " id="193" name="Google Shape;193;p9"/>
          <p:cNvPicPr preferRelativeResize="0"/>
          <p:nvPr/>
        </p:nvPicPr>
        <p:blipFill rotWithShape="1">
          <a:blip r:embed="rId3">
            <a:alphaModFix/>
          </a:blip>
          <a:srcRect b="0" l="0" r="0" t="0"/>
          <a:stretch/>
        </p:blipFill>
        <p:spPr>
          <a:xfrm>
            <a:off x="0" y="0"/>
            <a:ext cx="10732841" cy="9613900"/>
          </a:xfrm>
          <a:prstGeom prst="rect">
            <a:avLst/>
          </a:prstGeom>
          <a:noFill/>
          <a:ln>
            <a:noFill/>
          </a:ln>
        </p:spPr>
      </p:pic>
      <p:pic>
        <p:nvPicPr>
          <p:cNvPr descr=" " id="194" name="Google Shape;194;p9"/>
          <p:cNvPicPr preferRelativeResize="0"/>
          <p:nvPr/>
        </p:nvPicPr>
        <p:blipFill rotWithShape="1">
          <a:blip r:embed="rId4">
            <a:alphaModFix/>
          </a:blip>
          <a:srcRect b="0" l="0" r="0" t="0"/>
          <a:stretch/>
        </p:blipFill>
        <p:spPr>
          <a:xfrm>
            <a:off x="11761670" y="7277100"/>
            <a:ext cx="12625378" cy="6438900"/>
          </a:xfrm>
          <a:prstGeom prst="rect">
            <a:avLst/>
          </a:prstGeom>
          <a:noFill/>
          <a:ln>
            <a:noFill/>
          </a:ln>
        </p:spPr>
      </p:pic>
      <p:sp>
        <p:nvSpPr>
          <p:cNvPr id="195" name="Google Shape;195;p9"/>
          <p:cNvSpPr/>
          <p:nvPr/>
        </p:nvSpPr>
        <p:spPr>
          <a:xfrm>
            <a:off x="2091528" y="1574800"/>
            <a:ext cx="20216693" cy="1862667"/>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995751"/>
              </a:buClr>
              <a:buSzPts val="8000"/>
              <a:buFont typeface="Homemade Apple"/>
              <a:buNone/>
            </a:pPr>
            <a:r>
              <a:rPr b="0" i="0" lang="en-US" sz="8000" u="none" cap="none" strike="noStrike">
                <a:solidFill>
                  <a:srgbClr val="995751"/>
                </a:solidFill>
                <a:latin typeface="Homemade Apple"/>
                <a:ea typeface="Homemade Apple"/>
                <a:cs typeface="Homemade Apple"/>
                <a:sym typeface="Homemade Apple"/>
              </a:rPr>
              <a:t>Categories of Resolutions</a:t>
            </a:r>
            <a:endParaRPr b="0" i="0" sz="8000" u="none" cap="none" strike="noStrike">
              <a:solidFill>
                <a:schemeClr val="dk1"/>
              </a:solidFill>
              <a:latin typeface="Calibri"/>
              <a:ea typeface="Calibri"/>
              <a:cs typeface="Calibri"/>
              <a:sym typeface="Calibri"/>
            </a:endParaRPr>
          </a:p>
        </p:txBody>
      </p:sp>
      <p:sp>
        <p:nvSpPr>
          <p:cNvPr id="196" name="Google Shape;196;p9"/>
          <p:cNvSpPr/>
          <p:nvPr/>
        </p:nvSpPr>
        <p:spPr>
          <a:xfrm>
            <a:off x="14352794" y="4025900"/>
            <a:ext cx="6642930"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
          <p:cNvSpPr/>
          <p:nvPr/>
        </p:nvSpPr>
        <p:spPr>
          <a:xfrm>
            <a:off x="14937067" y="4025900"/>
            <a:ext cx="5474384" cy="1066800"/>
          </a:xfrm>
          <a:prstGeom prst="rect">
            <a:avLst/>
          </a:prstGeom>
          <a:noFill/>
          <a:ln>
            <a:noFill/>
          </a:ln>
        </p:spPr>
        <p:txBody>
          <a:bodyPr anchorCtr="0" anchor="t" bIns="0" lIns="0" spcFirstLastPara="1" rIns="0" wrap="square" tIns="0">
            <a:noAutofit/>
          </a:bodyPr>
          <a:lstStyle/>
          <a:p>
            <a:pPr indent="0" lvl="0" marL="0" marR="0" rtl="0" algn="ctr">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Dragon Taming</a:t>
            </a:r>
            <a:endParaRPr b="0" i="0" sz="4800" u="none" cap="none" strike="noStrike">
              <a:solidFill>
                <a:schemeClr val="dk1"/>
              </a:solidFill>
              <a:latin typeface="Calibri"/>
              <a:ea typeface="Calibri"/>
              <a:cs typeface="Calibri"/>
              <a:sym typeface="Calibri"/>
            </a:endParaRPr>
          </a:p>
        </p:txBody>
      </p:sp>
      <p:sp>
        <p:nvSpPr>
          <p:cNvPr id="198" name="Google Shape;198;p9"/>
          <p:cNvSpPr/>
          <p:nvPr/>
        </p:nvSpPr>
        <p:spPr>
          <a:xfrm>
            <a:off x="14352794" y="51943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p9"/>
          <p:cNvPicPr preferRelativeResize="0"/>
          <p:nvPr/>
        </p:nvPicPr>
        <p:blipFill rotWithShape="1">
          <a:blip r:embed="rId5">
            <a:alphaModFix/>
          </a:blip>
          <a:srcRect b="0" l="0" r="0" t="0"/>
          <a:stretch/>
        </p:blipFill>
        <p:spPr>
          <a:xfrm>
            <a:off x="14352794" y="5194300"/>
            <a:ext cx="6642930" cy="6642100"/>
          </a:xfrm>
          <a:prstGeom prst="rect">
            <a:avLst/>
          </a:prstGeom>
          <a:noFill/>
          <a:ln>
            <a:noFill/>
          </a:ln>
        </p:spPr>
      </p:pic>
      <p:pic>
        <p:nvPicPr>
          <p:cNvPr descr=" " id="200" name="Google Shape;200;p9"/>
          <p:cNvPicPr preferRelativeResize="0"/>
          <p:nvPr/>
        </p:nvPicPr>
        <p:blipFill rotWithShape="1">
          <a:blip r:embed="rId6">
            <a:alphaModFix/>
          </a:blip>
          <a:srcRect b="0" l="0" r="0" t="0"/>
          <a:stretch/>
        </p:blipFill>
        <p:spPr>
          <a:xfrm>
            <a:off x="14352791" y="5194300"/>
            <a:ext cx="6642933" cy="6642100"/>
          </a:xfrm>
          <a:prstGeom prst="rect">
            <a:avLst/>
          </a:prstGeom>
          <a:noFill/>
          <a:ln>
            <a:noFill/>
          </a:ln>
        </p:spPr>
      </p:pic>
      <p:sp>
        <p:nvSpPr>
          <p:cNvPr id="201" name="Google Shape;201;p9"/>
          <p:cNvSpPr/>
          <p:nvPr/>
        </p:nvSpPr>
        <p:spPr>
          <a:xfrm>
            <a:off x="15762670" y="6591300"/>
            <a:ext cx="3835879" cy="3835400"/>
          </a:xfrm>
          <a:prstGeom prst="roundRect">
            <a:avLst>
              <a:gd fmla="val 3311285" name="adj"/>
            </a:avLst>
          </a:prstGeom>
          <a:solidFill>
            <a:srgbClr val="F9D1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p:nvPr/>
        </p:nvSpPr>
        <p:spPr>
          <a:xfrm>
            <a:off x="16867708" y="71120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p9"/>
          <p:cNvPicPr preferRelativeResize="0"/>
          <p:nvPr/>
        </p:nvPicPr>
        <p:blipFill rotWithShape="1">
          <a:blip r:embed="rId7">
            <a:alphaModFix/>
          </a:blip>
          <a:srcRect b="0" l="0" r="0" t="0"/>
          <a:stretch/>
        </p:blipFill>
        <p:spPr>
          <a:xfrm>
            <a:off x="16867708" y="7112000"/>
            <a:ext cx="1625803" cy="1625600"/>
          </a:xfrm>
          <a:prstGeom prst="rect">
            <a:avLst/>
          </a:prstGeom>
          <a:noFill/>
          <a:ln>
            <a:noFill/>
          </a:ln>
        </p:spPr>
      </p:pic>
      <p:pic>
        <p:nvPicPr>
          <p:cNvPr descr=" " id="204" name="Google Shape;204;p9"/>
          <p:cNvPicPr preferRelativeResize="0"/>
          <p:nvPr/>
        </p:nvPicPr>
        <p:blipFill rotWithShape="1">
          <a:blip r:embed="rId8">
            <a:alphaModFix/>
          </a:blip>
          <a:srcRect b="0" l="0" r="0" t="0"/>
          <a:stretch/>
        </p:blipFill>
        <p:spPr>
          <a:xfrm>
            <a:off x="17032950" y="7277261"/>
            <a:ext cx="1295481" cy="1294929"/>
          </a:xfrm>
          <a:prstGeom prst="rect">
            <a:avLst/>
          </a:prstGeom>
          <a:noFill/>
          <a:ln>
            <a:noFill/>
          </a:ln>
        </p:spPr>
      </p:pic>
      <p:sp>
        <p:nvSpPr>
          <p:cNvPr id="205" name="Google Shape;205;p9"/>
          <p:cNvSpPr/>
          <p:nvPr/>
        </p:nvSpPr>
        <p:spPr>
          <a:xfrm>
            <a:off x="15915089" y="9042400"/>
            <a:ext cx="3531041" cy="86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
          <p:cNvSpPr/>
          <p:nvPr/>
        </p:nvSpPr>
        <p:spPr>
          <a:xfrm>
            <a:off x="15813476" y="9042400"/>
            <a:ext cx="3734267" cy="1066800"/>
          </a:xfrm>
          <a:prstGeom prst="rect">
            <a:avLst/>
          </a:prstGeom>
          <a:noFill/>
          <a:ln>
            <a:noFill/>
          </a:ln>
        </p:spPr>
        <p:txBody>
          <a:bodyPr anchorCtr="0" anchor="t" bIns="0" lIns="0" spcFirstLastPara="1" rIns="0" wrap="square" tIns="0">
            <a:noAutofit/>
          </a:bodyPr>
          <a:lstStyle/>
          <a:p>
            <a:pPr indent="0" lvl="0" marL="0" marR="0" rtl="0" algn="ctr">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Unicorn </a:t>
            </a:r>
            <a:endParaRPr b="0" i="0" sz="4800" u="none" cap="none" strike="noStrike">
              <a:solidFill>
                <a:schemeClr val="dk1"/>
              </a:solidFill>
              <a:latin typeface="Calibri"/>
              <a:ea typeface="Calibri"/>
              <a:cs typeface="Calibri"/>
              <a:sym typeface="Calibri"/>
            </a:endParaRPr>
          </a:p>
        </p:txBody>
      </p:sp>
      <p:sp>
        <p:nvSpPr>
          <p:cNvPr id="207" name="Google Shape;207;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p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09" name="Google Shape;209;p9"/>
          <p:cNvSpPr/>
          <p:nvPr/>
        </p:nvSpPr>
        <p:spPr>
          <a:xfrm>
            <a:off x="3149994" y="4318000"/>
            <a:ext cx="3619952"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p:nvPr/>
        </p:nvSpPr>
        <p:spPr>
          <a:xfrm>
            <a:off x="3149994" y="4318000"/>
            <a:ext cx="3619952"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9"/>
          <p:cNvSpPr/>
          <p:nvPr/>
        </p:nvSpPr>
        <p:spPr>
          <a:xfrm>
            <a:off x="3149994" y="4318000"/>
            <a:ext cx="3823178"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Archery</a:t>
            </a:r>
            <a:endParaRPr b="0" i="0" sz="4800" u="none" cap="none" strike="noStrike">
              <a:solidFill>
                <a:schemeClr val="dk1"/>
              </a:solidFill>
              <a:latin typeface="Calibri"/>
              <a:ea typeface="Calibri"/>
              <a:cs typeface="Calibri"/>
              <a:sym typeface="Calibri"/>
            </a:endParaRPr>
          </a:p>
        </p:txBody>
      </p:sp>
      <p:sp>
        <p:nvSpPr>
          <p:cNvPr id="212" name="Google Shape;212;p9"/>
          <p:cNvSpPr/>
          <p:nvPr/>
        </p:nvSpPr>
        <p:spPr>
          <a:xfrm>
            <a:off x="3149994" y="53848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3" name="Google Shape;213;p9"/>
          <p:cNvSpPr/>
          <p:nvPr/>
        </p:nvSpPr>
        <p:spPr>
          <a:xfrm>
            <a:off x="8370346" y="8547100"/>
            <a:ext cx="3619952"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9"/>
          <p:cNvSpPr/>
          <p:nvPr/>
        </p:nvSpPr>
        <p:spPr>
          <a:xfrm>
            <a:off x="8370346" y="8547100"/>
            <a:ext cx="3619952"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a:off x="8370346" y="8547100"/>
            <a:ext cx="3823178"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Unicorn</a:t>
            </a:r>
            <a:endParaRPr b="0" i="0" sz="4800" u="none" cap="none" strike="noStrike">
              <a:solidFill>
                <a:schemeClr val="dk1"/>
              </a:solidFill>
              <a:latin typeface="Calibri"/>
              <a:ea typeface="Calibri"/>
              <a:cs typeface="Calibri"/>
              <a:sym typeface="Calibri"/>
            </a:endParaRPr>
          </a:p>
        </p:txBody>
      </p:sp>
      <p:sp>
        <p:nvSpPr>
          <p:cNvPr id="216" name="Google Shape;216;p9"/>
          <p:cNvSpPr/>
          <p:nvPr/>
        </p:nvSpPr>
        <p:spPr>
          <a:xfrm>
            <a:off x="8370346" y="96139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7" name="Google Shape;217;p9"/>
          <p:cNvSpPr/>
          <p:nvPr/>
        </p:nvSpPr>
        <p:spPr>
          <a:xfrm>
            <a:off x="8370346" y="4318000"/>
            <a:ext cx="3619952"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8370346" y="4318000"/>
            <a:ext cx="3619952"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
          <p:cNvSpPr/>
          <p:nvPr/>
        </p:nvSpPr>
        <p:spPr>
          <a:xfrm>
            <a:off x="8370346" y="4318000"/>
            <a:ext cx="3823178"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Music</a:t>
            </a:r>
            <a:endParaRPr b="0" i="0" sz="4800" u="none" cap="none" strike="noStrike">
              <a:solidFill>
                <a:schemeClr val="dk1"/>
              </a:solidFill>
              <a:latin typeface="Calibri"/>
              <a:ea typeface="Calibri"/>
              <a:cs typeface="Calibri"/>
              <a:sym typeface="Calibri"/>
            </a:endParaRPr>
          </a:p>
        </p:txBody>
      </p:sp>
      <p:sp>
        <p:nvSpPr>
          <p:cNvPr id="220" name="Google Shape;220;p9"/>
          <p:cNvSpPr/>
          <p:nvPr/>
        </p:nvSpPr>
        <p:spPr>
          <a:xfrm>
            <a:off x="8370346" y="53848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21" name="Google Shape;221;p9"/>
          <p:cNvSpPr/>
          <p:nvPr/>
        </p:nvSpPr>
        <p:spPr>
          <a:xfrm>
            <a:off x="3149994" y="8547100"/>
            <a:ext cx="3619952"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a:off x="3149994" y="8547100"/>
            <a:ext cx="3619952"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
          <p:cNvSpPr/>
          <p:nvPr/>
        </p:nvSpPr>
        <p:spPr>
          <a:xfrm>
            <a:off x="3149994" y="8547100"/>
            <a:ext cx="3823178" cy="1066800"/>
          </a:xfrm>
          <a:prstGeom prst="rect">
            <a:avLst/>
          </a:prstGeom>
          <a:noFill/>
          <a:ln>
            <a:noFill/>
          </a:ln>
        </p:spPr>
        <p:txBody>
          <a:bodyPr anchorCtr="0" anchor="t" bIns="0" lIns="0" spcFirstLastPara="1" rIns="0" wrap="square" tIns="0">
            <a:noAutofit/>
          </a:bodyPr>
          <a:lstStyle/>
          <a:p>
            <a:pPr indent="0" lvl="0" marL="0" marR="0" rtl="0" algn="l">
              <a:lnSpc>
                <a:spcPct val="141666"/>
              </a:lnSpc>
              <a:spcBef>
                <a:spcPts val="0"/>
              </a:spcBef>
              <a:spcAft>
                <a:spcPts val="0"/>
              </a:spcAft>
              <a:buClr>
                <a:srgbClr val="0E0E0E"/>
              </a:buClr>
              <a:buSzPts val="4800"/>
              <a:buFont typeface="Homemade Apple"/>
              <a:buNone/>
            </a:pPr>
            <a:r>
              <a:rPr b="0" i="0" lang="en-US" sz="4800" u="none" cap="none" strike="noStrike">
                <a:solidFill>
                  <a:srgbClr val="0E0E0E"/>
                </a:solidFill>
                <a:latin typeface="Homemade Apple"/>
                <a:ea typeface="Homemade Apple"/>
                <a:cs typeface="Homemade Apple"/>
                <a:sym typeface="Homemade Apple"/>
              </a:rPr>
              <a:t>Life</a:t>
            </a:r>
            <a:endParaRPr b="0" i="0" sz="4800" u="none" cap="none" strike="noStrike">
              <a:solidFill>
                <a:schemeClr val="dk1"/>
              </a:solidFill>
              <a:latin typeface="Calibri"/>
              <a:ea typeface="Calibri"/>
              <a:cs typeface="Calibri"/>
              <a:sym typeface="Calibri"/>
            </a:endParaRPr>
          </a:p>
        </p:txBody>
      </p:sp>
      <p:sp>
        <p:nvSpPr>
          <p:cNvPr id="224" name="Google Shape;224;p9"/>
          <p:cNvSpPr/>
          <p:nvPr/>
        </p:nvSpPr>
        <p:spPr>
          <a:xfrm>
            <a:off x="3149994" y="96139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2023-12-25T08:32:38Z</dcterms:created>
  <dc:creator>PptxGenJS</dc:creator>
</cp:coreProperties>
</file>