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Lst>
  <p:sldSz cy="13716000" cx="24387025"/>
  <p:notesSz cx="13716000" cy="24387025"/>
  <p:embeddedFontLst>
    <p:embeddedFont>
      <p:font typeface="Lato"/>
      <p:regular r:id="rId31"/>
      <p:bold r:id="rId32"/>
      <p:italic r:id="rId33"/>
      <p:boldItalic r:id="rId34"/>
    </p:embeddedFont>
    <p:embeddedFont>
      <p:font typeface="Montserrat"/>
      <p:regular r:id="rId35"/>
      <p:bold r:id="rId36"/>
      <p:italic r:id="rId37"/>
      <p:boldItalic r:id="rId38"/>
    </p:embeddedFont>
    <p:embeddedFont>
      <p:font typeface="Inter"/>
      <p:regular r:id="rId39"/>
      <p:bold r:id="rId40"/>
    </p:embeddedFont>
    <p:embeddedFont>
      <p:font typeface="DM Sans"/>
      <p:bold r:id="rId41"/>
      <p:boldItalic r:id="rId42"/>
    </p:embeddedFont>
    <p:embeddedFont>
      <p:font typeface="Homemade Apple"/>
      <p:regular r:id="rId43"/>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44" roundtripDataSignature="AMtx7mh++7RjMLgTF7sxqHGAd/jTrIURI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font" Target="fonts/Inter-bold.fntdata"/><Relationship Id="rId20" Type="http://schemas.openxmlformats.org/officeDocument/2006/relationships/slide" Target="slides/slide16.xml"/><Relationship Id="rId42" Type="http://schemas.openxmlformats.org/officeDocument/2006/relationships/font" Target="fonts/DMSans-boldItalic.fntdata"/><Relationship Id="rId41" Type="http://schemas.openxmlformats.org/officeDocument/2006/relationships/font" Target="fonts/DMSans-bold.fntdata"/><Relationship Id="rId22" Type="http://schemas.openxmlformats.org/officeDocument/2006/relationships/slide" Target="slides/slide18.xml"/><Relationship Id="rId44" Type="http://customschemas.google.com/relationships/presentationmetadata" Target="metadata"/><Relationship Id="rId21" Type="http://schemas.openxmlformats.org/officeDocument/2006/relationships/slide" Target="slides/slide17.xml"/><Relationship Id="rId43" Type="http://schemas.openxmlformats.org/officeDocument/2006/relationships/font" Target="fonts/HomemadeApple-regular.fntdata"/><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slide" Target="slides/slide25.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Lato-regular.fntdata"/><Relationship Id="rId30" Type="http://schemas.openxmlformats.org/officeDocument/2006/relationships/slide" Target="slides/slide26.xml"/><Relationship Id="rId11" Type="http://schemas.openxmlformats.org/officeDocument/2006/relationships/slide" Target="slides/slide7.xml"/><Relationship Id="rId33" Type="http://schemas.openxmlformats.org/officeDocument/2006/relationships/font" Target="fonts/Lato-italic.fntdata"/><Relationship Id="rId10" Type="http://schemas.openxmlformats.org/officeDocument/2006/relationships/slide" Target="slides/slide6.xml"/><Relationship Id="rId32" Type="http://schemas.openxmlformats.org/officeDocument/2006/relationships/font" Target="fonts/Lato-bold.fntdata"/><Relationship Id="rId13" Type="http://schemas.openxmlformats.org/officeDocument/2006/relationships/slide" Target="slides/slide9.xml"/><Relationship Id="rId35" Type="http://schemas.openxmlformats.org/officeDocument/2006/relationships/font" Target="fonts/Montserrat-regular.fntdata"/><Relationship Id="rId12" Type="http://schemas.openxmlformats.org/officeDocument/2006/relationships/slide" Target="slides/slide8.xml"/><Relationship Id="rId34" Type="http://schemas.openxmlformats.org/officeDocument/2006/relationships/font" Target="fonts/Lato-boldItalic.fntdata"/><Relationship Id="rId15" Type="http://schemas.openxmlformats.org/officeDocument/2006/relationships/slide" Target="slides/slide11.xml"/><Relationship Id="rId37" Type="http://schemas.openxmlformats.org/officeDocument/2006/relationships/font" Target="fonts/Montserrat-italic.fntdata"/><Relationship Id="rId14" Type="http://schemas.openxmlformats.org/officeDocument/2006/relationships/slide" Target="slides/slide10.xml"/><Relationship Id="rId36" Type="http://schemas.openxmlformats.org/officeDocument/2006/relationships/font" Target="fonts/Montserrat-bold.fntdata"/><Relationship Id="rId17" Type="http://schemas.openxmlformats.org/officeDocument/2006/relationships/slide" Target="slides/slide13.xml"/><Relationship Id="rId39" Type="http://schemas.openxmlformats.org/officeDocument/2006/relationships/font" Target="fonts/Inter-regular.fntdata"/><Relationship Id="rId16" Type="http://schemas.openxmlformats.org/officeDocument/2006/relationships/slide" Target="slides/slide12.xml"/><Relationship Id="rId38" Type="http://schemas.openxmlformats.org/officeDocument/2006/relationships/font" Target="fonts/Montserrat-boldItalic.fntdata"/><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5" name="Shape 225"/>
        <p:cNvGrpSpPr/>
        <p:nvPr/>
      </p:nvGrpSpPr>
      <p:grpSpPr>
        <a:xfrm>
          <a:off x="0" y="0"/>
          <a:ext cx="0" cy="0"/>
          <a:chOff x="0" y="0"/>
          <a:chExt cx="0" cy="0"/>
        </a:xfrm>
      </p:grpSpPr>
      <p:sp>
        <p:nvSpPr>
          <p:cNvPr id="226" name="Google Shape;226;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7" name="Google Shape;227;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8" name="Google Shape;228;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9" name="Shape 259"/>
        <p:cNvGrpSpPr/>
        <p:nvPr/>
      </p:nvGrpSpPr>
      <p:grpSpPr>
        <a:xfrm>
          <a:off x="0" y="0"/>
          <a:ext cx="0" cy="0"/>
          <a:chOff x="0" y="0"/>
          <a:chExt cx="0" cy="0"/>
        </a:xfrm>
      </p:grpSpPr>
      <p:sp>
        <p:nvSpPr>
          <p:cNvPr id="260" name="Google Shape;260;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1" name="Google Shape;261;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2" name="Google Shape;262;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6" name="Shape 326"/>
        <p:cNvGrpSpPr/>
        <p:nvPr/>
      </p:nvGrpSpPr>
      <p:grpSpPr>
        <a:xfrm>
          <a:off x="0" y="0"/>
          <a:ext cx="0" cy="0"/>
          <a:chOff x="0" y="0"/>
          <a:chExt cx="0" cy="0"/>
        </a:xfrm>
      </p:grpSpPr>
      <p:sp>
        <p:nvSpPr>
          <p:cNvPr id="327" name="Google Shape;327;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8" name="Google Shape;328;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9" name="Google Shape;329;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2" name="Shape 352"/>
        <p:cNvGrpSpPr/>
        <p:nvPr/>
      </p:nvGrpSpPr>
      <p:grpSpPr>
        <a:xfrm>
          <a:off x="0" y="0"/>
          <a:ext cx="0" cy="0"/>
          <a:chOff x="0" y="0"/>
          <a:chExt cx="0" cy="0"/>
        </a:xfrm>
      </p:grpSpPr>
      <p:sp>
        <p:nvSpPr>
          <p:cNvPr id="353" name="Google Shape;353;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54" name="Google Shape;354;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5" name="Google Shape;355;p1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7" name="Shape 367"/>
        <p:cNvGrpSpPr/>
        <p:nvPr/>
      </p:nvGrpSpPr>
      <p:grpSpPr>
        <a:xfrm>
          <a:off x="0" y="0"/>
          <a:ext cx="0" cy="0"/>
          <a:chOff x="0" y="0"/>
          <a:chExt cx="0" cy="0"/>
        </a:xfrm>
      </p:grpSpPr>
      <p:sp>
        <p:nvSpPr>
          <p:cNvPr id="368" name="Google Shape;368;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69" name="Google Shape;369;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0" name="Google Shape;370;p1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8" name="Shape 398"/>
        <p:cNvGrpSpPr/>
        <p:nvPr/>
      </p:nvGrpSpPr>
      <p:grpSpPr>
        <a:xfrm>
          <a:off x="0" y="0"/>
          <a:ext cx="0" cy="0"/>
          <a:chOff x="0" y="0"/>
          <a:chExt cx="0" cy="0"/>
        </a:xfrm>
      </p:grpSpPr>
      <p:sp>
        <p:nvSpPr>
          <p:cNvPr id="399" name="Google Shape;399;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00" name="Google Shape;400;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01" name="Google Shape;401;p1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5" name="Shape 465"/>
        <p:cNvGrpSpPr/>
        <p:nvPr/>
      </p:nvGrpSpPr>
      <p:grpSpPr>
        <a:xfrm>
          <a:off x="0" y="0"/>
          <a:ext cx="0" cy="0"/>
          <a:chOff x="0" y="0"/>
          <a:chExt cx="0" cy="0"/>
        </a:xfrm>
      </p:grpSpPr>
      <p:sp>
        <p:nvSpPr>
          <p:cNvPr id="466" name="Google Shape;466;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67" name="Google Shape;467;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68" name="Google Shape;468;p1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1" name="Shape 481"/>
        <p:cNvGrpSpPr/>
        <p:nvPr/>
      </p:nvGrpSpPr>
      <p:grpSpPr>
        <a:xfrm>
          <a:off x="0" y="0"/>
          <a:ext cx="0" cy="0"/>
          <a:chOff x="0" y="0"/>
          <a:chExt cx="0" cy="0"/>
        </a:xfrm>
      </p:grpSpPr>
      <p:sp>
        <p:nvSpPr>
          <p:cNvPr id="482" name="Google Shape;482;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83" name="Google Shape;483;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84" name="Google Shape;484;p1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0" name="Shape 500"/>
        <p:cNvGrpSpPr/>
        <p:nvPr/>
      </p:nvGrpSpPr>
      <p:grpSpPr>
        <a:xfrm>
          <a:off x="0" y="0"/>
          <a:ext cx="0" cy="0"/>
          <a:chOff x="0" y="0"/>
          <a:chExt cx="0" cy="0"/>
        </a:xfrm>
      </p:grpSpPr>
      <p:sp>
        <p:nvSpPr>
          <p:cNvPr id="501" name="Google Shape;501;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02" name="Google Shape;502;p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03" name="Google Shape;503;p1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7" name="Shape 517"/>
        <p:cNvGrpSpPr/>
        <p:nvPr/>
      </p:nvGrpSpPr>
      <p:grpSpPr>
        <a:xfrm>
          <a:off x="0" y="0"/>
          <a:ext cx="0" cy="0"/>
          <a:chOff x="0" y="0"/>
          <a:chExt cx="0" cy="0"/>
        </a:xfrm>
      </p:grpSpPr>
      <p:sp>
        <p:nvSpPr>
          <p:cNvPr id="518" name="Google Shape;518;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19" name="Google Shape;519;p1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20" name="Google Shape;520;p1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 name="Shape 26"/>
        <p:cNvGrpSpPr/>
        <p:nvPr/>
      </p:nvGrpSpPr>
      <p:grpSpPr>
        <a:xfrm>
          <a:off x="0" y="0"/>
          <a:ext cx="0" cy="0"/>
          <a:chOff x="0" y="0"/>
          <a:chExt cx="0" cy="0"/>
        </a:xfrm>
      </p:grpSpPr>
      <p:sp>
        <p:nvSpPr>
          <p:cNvPr id="27" name="Google Shape;27;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 name="Google Shape;28;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 name="Google Shape;29;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6" name="Shape 526"/>
        <p:cNvGrpSpPr/>
        <p:nvPr/>
      </p:nvGrpSpPr>
      <p:grpSpPr>
        <a:xfrm>
          <a:off x="0" y="0"/>
          <a:ext cx="0" cy="0"/>
          <a:chOff x="0" y="0"/>
          <a:chExt cx="0" cy="0"/>
        </a:xfrm>
      </p:grpSpPr>
      <p:sp>
        <p:nvSpPr>
          <p:cNvPr id="527" name="Google Shape;527;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28" name="Google Shape;528;p2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29" name="Google Shape;529;p2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1" name="Shape 561"/>
        <p:cNvGrpSpPr/>
        <p:nvPr/>
      </p:nvGrpSpPr>
      <p:grpSpPr>
        <a:xfrm>
          <a:off x="0" y="0"/>
          <a:ext cx="0" cy="0"/>
          <a:chOff x="0" y="0"/>
          <a:chExt cx="0" cy="0"/>
        </a:xfrm>
      </p:grpSpPr>
      <p:sp>
        <p:nvSpPr>
          <p:cNvPr id="562" name="Google Shape;562;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63" name="Google Shape;563;p2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64" name="Google Shape;564;p2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6" name="Shape 586"/>
        <p:cNvGrpSpPr/>
        <p:nvPr/>
      </p:nvGrpSpPr>
      <p:grpSpPr>
        <a:xfrm>
          <a:off x="0" y="0"/>
          <a:ext cx="0" cy="0"/>
          <a:chOff x="0" y="0"/>
          <a:chExt cx="0" cy="0"/>
        </a:xfrm>
      </p:grpSpPr>
      <p:sp>
        <p:nvSpPr>
          <p:cNvPr id="587" name="Google Shape;587;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88" name="Google Shape;588;p2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89" name="Google Shape;589;p2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3" name="Shape 623"/>
        <p:cNvGrpSpPr/>
        <p:nvPr/>
      </p:nvGrpSpPr>
      <p:grpSpPr>
        <a:xfrm>
          <a:off x="0" y="0"/>
          <a:ext cx="0" cy="0"/>
          <a:chOff x="0" y="0"/>
          <a:chExt cx="0" cy="0"/>
        </a:xfrm>
      </p:grpSpPr>
      <p:sp>
        <p:nvSpPr>
          <p:cNvPr id="624" name="Google Shape;624;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25" name="Google Shape;625;p2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26" name="Google Shape;626;p2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4" name="Shape 654"/>
        <p:cNvGrpSpPr/>
        <p:nvPr/>
      </p:nvGrpSpPr>
      <p:grpSpPr>
        <a:xfrm>
          <a:off x="0" y="0"/>
          <a:ext cx="0" cy="0"/>
          <a:chOff x="0" y="0"/>
          <a:chExt cx="0" cy="0"/>
        </a:xfrm>
      </p:grpSpPr>
      <p:sp>
        <p:nvSpPr>
          <p:cNvPr id="655" name="Google Shape;655;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56" name="Google Shape;656;p2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57" name="Google Shape;657;p2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2" name="Shape 682"/>
        <p:cNvGrpSpPr/>
        <p:nvPr/>
      </p:nvGrpSpPr>
      <p:grpSpPr>
        <a:xfrm>
          <a:off x="0" y="0"/>
          <a:ext cx="0" cy="0"/>
          <a:chOff x="0" y="0"/>
          <a:chExt cx="0" cy="0"/>
        </a:xfrm>
      </p:grpSpPr>
      <p:sp>
        <p:nvSpPr>
          <p:cNvPr id="683" name="Google Shape;683;p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84" name="Google Shape;684;p2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85" name="Google Shape;685;p2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7" name="Shape 747"/>
        <p:cNvGrpSpPr/>
        <p:nvPr/>
      </p:nvGrpSpPr>
      <p:grpSpPr>
        <a:xfrm>
          <a:off x="0" y="0"/>
          <a:ext cx="0" cy="0"/>
          <a:chOff x="0" y="0"/>
          <a:chExt cx="0" cy="0"/>
        </a:xfrm>
      </p:grpSpPr>
      <p:sp>
        <p:nvSpPr>
          <p:cNvPr id="748" name="Google Shape;748;p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49" name="Google Shape;749;p2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50" name="Google Shape;750;p2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 name="Shape 38"/>
        <p:cNvGrpSpPr/>
        <p:nvPr/>
      </p:nvGrpSpPr>
      <p:grpSpPr>
        <a:xfrm>
          <a:off x="0" y="0"/>
          <a:ext cx="0" cy="0"/>
          <a:chOff x="0" y="0"/>
          <a:chExt cx="0" cy="0"/>
        </a:xfrm>
      </p:grpSpPr>
      <p:sp>
        <p:nvSpPr>
          <p:cNvPr id="39" name="Google Shape;39;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0" name="Google Shape;40;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1" name="Google Shape;41;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 name="Shape 92"/>
        <p:cNvGrpSpPr/>
        <p:nvPr/>
      </p:nvGrpSpPr>
      <p:grpSpPr>
        <a:xfrm>
          <a:off x="0" y="0"/>
          <a:ext cx="0" cy="0"/>
          <a:chOff x="0" y="0"/>
          <a:chExt cx="0" cy="0"/>
        </a:xfrm>
      </p:grpSpPr>
      <p:sp>
        <p:nvSpPr>
          <p:cNvPr id="93" name="Google Shape;93;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4" name="Google Shape;94;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5" name="Google Shape;95;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 name="Shape 104"/>
        <p:cNvGrpSpPr/>
        <p:nvPr/>
      </p:nvGrpSpPr>
      <p:grpSpPr>
        <a:xfrm>
          <a:off x="0" y="0"/>
          <a:ext cx="0" cy="0"/>
          <a:chOff x="0" y="0"/>
          <a:chExt cx="0" cy="0"/>
        </a:xfrm>
      </p:grpSpPr>
      <p:sp>
        <p:nvSpPr>
          <p:cNvPr id="105" name="Google Shape;105;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6" name="Google Shape;106;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7" name="Google Shape;107;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8" name="Shape 128"/>
        <p:cNvGrpSpPr/>
        <p:nvPr/>
      </p:nvGrpSpPr>
      <p:grpSpPr>
        <a:xfrm>
          <a:off x="0" y="0"/>
          <a:ext cx="0" cy="0"/>
          <a:chOff x="0" y="0"/>
          <a:chExt cx="0" cy="0"/>
        </a:xfrm>
      </p:grpSpPr>
      <p:sp>
        <p:nvSpPr>
          <p:cNvPr id="129" name="Google Shape;129;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0" name="Google Shape;130;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1" name="Google Shape;131;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7" name="Shape 157"/>
        <p:cNvGrpSpPr/>
        <p:nvPr/>
      </p:nvGrpSpPr>
      <p:grpSpPr>
        <a:xfrm>
          <a:off x="0" y="0"/>
          <a:ext cx="0" cy="0"/>
          <a:chOff x="0" y="0"/>
          <a:chExt cx="0" cy="0"/>
        </a:xfrm>
      </p:grpSpPr>
      <p:sp>
        <p:nvSpPr>
          <p:cNvPr id="158" name="Google Shape;158;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9" name="Google Shape;159;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0" name="Google Shape;160;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1" name="Shape 171"/>
        <p:cNvGrpSpPr/>
        <p:nvPr/>
      </p:nvGrpSpPr>
      <p:grpSpPr>
        <a:xfrm>
          <a:off x="0" y="0"/>
          <a:ext cx="0" cy="0"/>
          <a:chOff x="0" y="0"/>
          <a:chExt cx="0" cy="0"/>
        </a:xfrm>
      </p:grpSpPr>
      <p:sp>
        <p:nvSpPr>
          <p:cNvPr id="172" name="Google Shape;172;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3" name="Google Shape;173;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4" name="Google Shape;174;p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8" name="Shape 188"/>
        <p:cNvGrpSpPr/>
        <p:nvPr/>
      </p:nvGrpSpPr>
      <p:grpSpPr>
        <a:xfrm>
          <a:off x="0" y="0"/>
          <a:ext cx="0" cy="0"/>
          <a:chOff x="0" y="0"/>
          <a:chExt cx="0" cy="0"/>
        </a:xfrm>
      </p:grpSpPr>
      <p:sp>
        <p:nvSpPr>
          <p:cNvPr id="189" name="Google Shape;189;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0" name="Google Shape;190;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1" name="Google Shape;191;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0.png"/><Relationship Id="rId4" Type="http://schemas.openxmlformats.org/officeDocument/2006/relationships/image" Target="../media/image3.png"/><Relationship Id="rId9" Type="http://schemas.openxmlformats.org/officeDocument/2006/relationships/image" Target="../media/image9.png"/><Relationship Id="rId5" Type="http://schemas.openxmlformats.org/officeDocument/2006/relationships/image" Target="../media/image1.png"/><Relationship Id="rId6" Type="http://schemas.openxmlformats.org/officeDocument/2006/relationships/image" Target="../media/image12.png"/><Relationship Id="rId7" Type="http://schemas.openxmlformats.org/officeDocument/2006/relationships/image" Target="../media/image2.png"/><Relationship Id="rId8" Type="http://schemas.openxmlformats.org/officeDocument/2006/relationships/image" Target="../media/image5.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19.png"/><Relationship Id="rId4" Type="http://schemas.openxmlformats.org/officeDocument/2006/relationships/image" Target="../media/image15.png"/><Relationship Id="rId11" Type="http://schemas.openxmlformats.org/officeDocument/2006/relationships/image" Target="../media/image66.png"/><Relationship Id="rId10" Type="http://schemas.openxmlformats.org/officeDocument/2006/relationships/image" Target="../media/image89.png"/><Relationship Id="rId9" Type="http://schemas.openxmlformats.org/officeDocument/2006/relationships/image" Target="../media/image64.png"/><Relationship Id="rId5" Type="http://schemas.openxmlformats.org/officeDocument/2006/relationships/image" Target="../media/image20.png"/><Relationship Id="rId6" Type="http://schemas.openxmlformats.org/officeDocument/2006/relationships/image" Target="../media/image18.png"/><Relationship Id="rId7" Type="http://schemas.openxmlformats.org/officeDocument/2006/relationships/image" Target="../media/image1.png"/><Relationship Id="rId8" Type="http://schemas.openxmlformats.org/officeDocument/2006/relationships/image" Target="../media/image60.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23.png"/><Relationship Id="rId4" Type="http://schemas.openxmlformats.org/officeDocument/2006/relationships/image" Target="../media/image26.png"/><Relationship Id="rId11" Type="http://schemas.openxmlformats.org/officeDocument/2006/relationships/image" Target="../media/image87.png"/><Relationship Id="rId10" Type="http://schemas.openxmlformats.org/officeDocument/2006/relationships/image" Target="../media/image73.png"/><Relationship Id="rId12" Type="http://schemas.openxmlformats.org/officeDocument/2006/relationships/image" Target="../media/image77.png"/><Relationship Id="rId9" Type="http://schemas.openxmlformats.org/officeDocument/2006/relationships/image" Target="../media/image4.png"/><Relationship Id="rId5" Type="http://schemas.openxmlformats.org/officeDocument/2006/relationships/image" Target="../media/image1.png"/><Relationship Id="rId6" Type="http://schemas.openxmlformats.org/officeDocument/2006/relationships/image" Target="../media/image99.png"/><Relationship Id="rId7" Type="http://schemas.openxmlformats.org/officeDocument/2006/relationships/image" Target="../media/image76.png"/><Relationship Id="rId8" Type="http://schemas.openxmlformats.org/officeDocument/2006/relationships/image" Target="../media/image100.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3.png"/><Relationship Id="rId4" Type="http://schemas.openxmlformats.org/officeDocument/2006/relationships/image" Target="../media/image10.png"/><Relationship Id="rId5" Type="http://schemas.openxmlformats.org/officeDocument/2006/relationships/image" Target="../media/image1.png"/><Relationship Id="rId6" Type="http://schemas.openxmlformats.org/officeDocument/2006/relationships/image" Target="../media/image90.png"/><Relationship Id="rId7" Type="http://schemas.openxmlformats.org/officeDocument/2006/relationships/image" Target="../media/image98.png"/><Relationship Id="rId8" Type="http://schemas.openxmlformats.org/officeDocument/2006/relationships/image" Target="../media/image94.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16.png"/><Relationship Id="rId4" Type="http://schemas.openxmlformats.org/officeDocument/2006/relationships/image" Target="../media/image13.png"/><Relationship Id="rId5" Type="http://schemas.openxmlformats.org/officeDocument/2006/relationships/image" Target="../media/image17.png"/><Relationship Id="rId6" Type="http://schemas.openxmlformats.org/officeDocument/2006/relationships/image" Target="../media/image1.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19.png"/><Relationship Id="rId4" Type="http://schemas.openxmlformats.org/officeDocument/2006/relationships/image" Target="../media/image15.png"/><Relationship Id="rId5" Type="http://schemas.openxmlformats.org/officeDocument/2006/relationships/image" Target="../media/image20.png"/><Relationship Id="rId6" Type="http://schemas.openxmlformats.org/officeDocument/2006/relationships/image" Target="../media/image18.png"/><Relationship Id="rId7" Type="http://schemas.openxmlformats.org/officeDocument/2006/relationships/image" Target="../media/image1.png"/></Relationships>
</file>

<file path=ppt/slides/_rels/slide15.xml.rels><?xml version="1.0" encoding="UTF-8" standalone="yes"?><Relationships xmlns="http://schemas.openxmlformats.org/package/2006/relationships"><Relationship Id="rId20" Type="http://schemas.openxmlformats.org/officeDocument/2006/relationships/image" Target="../media/image108.png"/><Relationship Id="rId22" Type="http://schemas.openxmlformats.org/officeDocument/2006/relationships/image" Target="../media/image112.png"/><Relationship Id="rId21" Type="http://schemas.openxmlformats.org/officeDocument/2006/relationships/image" Target="../media/image113.png"/><Relationship Id="rId24" Type="http://schemas.openxmlformats.org/officeDocument/2006/relationships/image" Target="../media/image118.png"/><Relationship Id="rId23" Type="http://schemas.openxmlformats.org/officeDocument/2006/relationships/image" Target="../media/image116.png"/><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23.png"/><Relationship Id="rId4" Type="http://schemas.openxmlformats.org/officeDocument/2006/relationships/image" Target="../media/image26.png"/><Relationship Id="rId9" Type="http://schemas.openxmlformats.org/officeDocument/2006/relationships/image" Target="../media/image103.png"/><Relationship Id="rId26" Type="http://schemas.openxmlformats.org/officeDocument/2006/relationships/image" Target="../media/image122.png"/><Relationship Id="rId25" Type="http://schemas.openxmlformats.org/officeDocument/2006/relationships/image" Target="../media/image115.png"/><Relationship Id="rId28" Type="http://schemas.openxmlformats.org/officeDocument/2006/relationships/image" Target="../media/image119.png"/><Relationship Id="rId27" Type="http://schemas.openxmlformats.org/officeDocument/2006/relationships/image" Target="../media/image117.png"/><Relationship Id="rId5" Type="http://schemas.openxmlformats.org/officeDocument/2006/relationships/image" Target="../media/image1.png"/><Relationship Id="rId6" Type="http://schemas.openxmlformats.org/officeDocument/2006/relationships/image" Target="../media/image101.png"/><Relationship Id="rId29" Type="http://schemas.openxmlformats.org/officeDocument/2006/relationships/image" Target="../media/image124.png"/><Relationship Id="rId7" Type="http://schemas.openxmlformats.org/officeDocument/2006/relationships/image" Target="../media/image106.png"/><Relationship Id="rId8" Type="http://schemas.openxmlformats.org/officeDocument/2006/relationships/image" Target="../media/image105.png"/><Relationship Id="rId11" Type="http://schemas.openxmlformats.org/officeDocument/2006/relationships/image" Target="../media/image149.png"/><Relationship Id="rId10" Type="http://schemas.openxmlformats.org/officeDocument/2006/relationships/image" Target="../media/image128.png"/><Relationship Id="rId13" Type="http://schemas.openxmlformats.org/officeDocument/2006/relationships/image" Target="../media/image120.png"/><Relationship Id="rId12" Type="http://schemas.openxmlformats.org/officeDocument/2006/relationships/image" Target="../media/image104.png"/><Relationship Id="rId15" Type="http://schemas.openxmlformats.org/officeDocument/2006/relationships/image" Target="../media/image109.png"/><Relationship Id="rId14" Type="http://schemas.openxmlformats.org/officeDocument/2006/relationships/image" Target="../media/image107.png"/><Relationship Id="rId17" Type="http://schemas.openxmlformats.org/officeDocument/2006/relationships/image" Target="../media/image111.png"/><Relationship Id="rId16" Type="http://schemas.openxmlformats.org/officeDocument/2006/relationships/image" Target="../media/image110.png"/><Relationship Id="rId19" Type="http://schemas.openxmlformats.org/officeDocument/2006/relationships/image" Target="../media/image114.png"/><Relationship Id="rId18" Type="http://schemas.openxmlformats.org/officeDocument/2006/relationships/image" Target="../media/image153.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3.png"/><Relationship Id="rId4" Type="http://schemas.openxmlformats.org/officeDocument/2006/relationships/image" Target="../media/image10.png"/><Relationship Id="rId5" Type="http://schemas.openxmlformats.org/officeDocument/2006/relationships/image" Target="../media/image1.png"/><Relationship Id="rId6" Type="http://schemas.openxmlformats.org/officeDocument/2006/relationships/image" Target="../media/image131.png"/><Relationship Id="rId7" Type="http://schemas.openxmlformats.org/officeDocument/2006/relationships/image" Target="../media/image143.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19.png"/><Relationship Id="rId4" Type="http://schemas.openxmlformats.org/officeDocument/2006/relationships/image" Target="../media/image15.png"/><Relationship Id="rId9" Type="http://schemas.openxmlformats.org/officeDocument/2006/relationships/image" Target="../media/image138.png"/><Relationship Id="rId5" Type="http://schemas.openxmlformats.org/officeDocument/2006/relationships/image" Target="../media/image20.png"/><Relationship Id="rId6" Type="http://schemas.openxmlformats.org/officeDocument/2006/relationships/image" Target="../media/image18.png"/><Relationship Id="rId7" Type="http://schemas.openxmlformats.org/officeDocument/2006/relationships/image" Target="../media/image1.png"/><Relationship Id="rId8" Type="http://schemas.openxmlformats.org/officeDocument/2006/relationships/image" Target="../media/image157.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23.png"/><Relationship Id="rId4" Type="http://schemas.openxmlformats.org/officeDocument/2006/relationships/image" Target="../media/image26.png"/><Relationship Id="rId5" Type="http://schemas.openxmlformats.org/officeDocument/2006/relationships/image" Target="../media/image1.png"/><Relationship Id="rId6" Type="http://schemas.openxmlformats.org/officeDocument/2006/relationships/image" Target="../media/image144.png"/><Relationship Id="rId7" Type="http://schemas.openxmlformats.org/officeDocument/2006/relationships/image" Target="../media/image146.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180.png"/><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6.png"/><Relationship Id="rId4" Type="http://schemas.openxmlformats.org/officeDocument/2006/relationships/image" Target="../media/image13.png"/><Relationship Id="rId5" Type="http://schemas.openxmlformats.org/officeDocument/2006/relationships/image" Target="../media/image17.png"/><Relationship Id="rId6" Type="http://schemas.openxmlformats.org/officeDocument/2006/relationships/image" Target="../media/image1.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3.png"/><Relationship Id="rId4" Type="http://schemas.openxmlformats.org/officeDocument/2006/relationships/image" Target="../media/image10.png"/><Relationship Id="rId5" Type="http://schemas.openxmlformats.org/officeDocument/2006/relationships/image" Target="../media/image1.png"/><Relationship Id="rId6" Type="http://schemas.openxmlformats.org/officeDocument/2006/relationships/image" Target="../media/image152.png"/><Relationship Id="rId7" Type="http://schemas.openxmlformats.org/officeDocument/2006/relationships/image" Target="../media/image151.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19.png"/><Relationship Id="rId4" Type="http://schemas.openxmlformats.org/officeDocument/2006/relationships/image" Target="../media/image15.png"/><Relationship Id="rId5" Type="http://schemas.openxmlformats.org/officeDocument/2006/relationships/image" Target="../media/image20.png"/><Relationship Id="rId6" Type="http://schemas.openxmlformats.org/officeDocument/2006/relationships/image" Target="../media/image18.png"/><Relationship Id="rId7" Type="http://schemas.openxmlformats.org/officeDocument/2006/relationships/image" Target="../media/image1.png"/><Relationship Id="rId8" Type="http://schemas.openxmlformats.org/officeDocument/2006/relationships/image" Target="../media/image147.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23.png"/><Relationship Id="rId4" Type="http://schemas.openxmlformats.org/officeDocument/2006/relationships/image" Target="../media/image26.png"/><Relationship Id="rId9" Type="http://schemas.openxmlformats.org/officeDocument/2006/relationships/image" Target="../media/image168.png"/><Relationship Id="rId5" Type="http://schemas.openxmlformats.org/officeDocument/2006/relationships/image" Target="../media/image1.png"/><Relationship Id="rId6" Type="http://schemas.openxmlformats.org/officeDocument/2006/relationships/image" Target="../media/image167.png"/><Relationship Id="rId7" Type="http://schemas.openxmlformats.org/officeDocument/2006/relationships/image" Target="../media/image158.png"/><Relationship Id="rId8" Type="http://schemas.openxmlformats.org/officeDocument/2006/relationships/image" Target="../media/image173.png"/><Relationship Id="rId10" Type="http://schemas.openxmlformats.org/officeDocument/2006/relationships/image" Target="../media/image196.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3.png"/><Relationship Id="rId4" Type="http://schemas.openxmlformats.org/officeDocument/2006/relationships/image" Target="../media/image10.png"/><Relationship Id="rId9" Type="http://schemas.openxmlformats.org/officeDocument/2006/relationships/image" Target="../media/image163.png"/><Relationship Id="rId5" Type="http://schemas.openxmlformats.org/officeDocument/2006/relationships/image" Target="../media/image1.png"/><Relationship Id="rId6" Type="http://schemas.openxmlformats.org/officeDocument/2006/relationships/image" Target="../media/image4.png"/><Relationship Id="rId7" Type="http://schemas.openxmlformats.org/officeDocument/2006/relationships/image" Target="../media/image165.png"/><Relationship Id="rId8" Type="http://schemas.openxmlformats.org/officeDocument/2006/relationships/image" Target="../media/image166.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3.png"/><Relationship Id="rId4" Type="http://schemas.openxmlformats.org/officeDocument/2006/relationships/image" Target="../media/image10.png"/><Relationship Id="rId5" Type="http://schemas.openxmlformats.org/officeDocument/2006/relationships/image" Target="../media/image1.png"/><Relationship Id="rId6" Type="http://schemas.openxmlformats.org/officeDocument/2006/relationships/image" Target="../media/image178.png"/><Relationship Id="rId7" Type="http://schemas.openxmlformats.org/officeDocument/2006/relationships/image" Target="../media/image202.png"/><Relationship Id="rId8" Type="http://schemas.openxmlformats.org/officeDocument/2006/relationships/image" Target="../media/image185.png"/></Relationships>
</file>

<file path=ppt/slides/_rels/slide25.xml.rels><?xml version="1.0" encoding="UTF-8" standalone="yes"?><Relationships xmlns="http://schemas.openxmlformats.org/package/2006/relationships"><Relationship Id="rId20" Type="http://schemas.openxmlformats.org/officeDocument/2006/relationships/hyperlink" Target="https://eatemp.com/powerpoint-org-chart-template/" TargetMode="External"/><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3.png"/><Relationship Id="rId4" Type="http://schemas.openxmlformats.org/officeDocument/2006/relationships/image" Target="../media/image10.png"/><Relationship Id="rId9" Type="http://schemas.openxmlformats.org/officeDocument/2006/relationships/image" Target="../media/image183.png"/><Relationship Id="rId5" Type="http://schemas.openxmlformats.org/officeDocument/2006/relationships/image" Target="../media/image1.png"/><Relationship Id="rId6" Type="http://schemas.openxmlformats.org/officeDocument/2006/relationships/image" Target="../media/image197.png"/><Relationship Id="rId7" Type="http://schemas.openxmlformats.org/officeDocument/2006/relationships/image" Target="../media/image176.png"/><Relationship Id="rId8" Type="http://schemas.openxmlformats.org/officeDocument/2006/relationships/image" Target="../media/image199.png"/><Relationship Id="rId11" Type="http://schemas.openxmlformats.org/officeDocument/2006/relationships/image" Target="../media/image198.png"/><Relationship Id="rId10" Type="http://schemas.openxmlformats.org/officeDocument/2006/relationships/image" Target="../media/image181.png"/><Relationship Id="rId13" Type="http://schemas.openxmlformats.org/officeDocument/2006/relationships/image" Target="../media/image201.png"/><Relationship Id="rId12" Type="http://schemas.openxmlformats.org/officeDocument/2006/relationships/image" Target="../media/image177.png"/><Relationship Id="rId15" Type="http://schemas.openxmlformats.org/officeDocument/2006/relationships/image" Target="../media/image191.png"/><Relationship Id="rId14" Type="http://schemas.openxmlformats.org/officeDocument/2006/relationships/image" Target="../media/image182.png"/><Relationship Id="rId17" Type="http://schemas.openxmlformats.org/officeDocument/2006/relationships/image" Target="../media/image188.png"/><Relationship Id="rId16" Type="http://schemas.openxmlformats.org/officeDocument/2006/relationships/image" Target="../media/image193.png"/><Relationship Id="rId19" Type="http://schemas.openxmlformats.org/officeDocument/2006/relationships/image" Target="../media/image195.png"/><Relationship Id="rId18" Type="http://schemas.openxmlformats.org/officeDocument/2006/relationships/image" Target="../media/image190.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 Id="rId3" Type="http://schemas.openxmlformats.org/officeDocument/2006/relationships/image" Target="../media/image16.png"/><Relationship Id="rId4" Type="http://schemas.openxmlformats.org/officeDocument/2006/relationships/image" Target="../media/image203.png"/><Relationship Id="rId5" Type="http://schemas.openxmlformats.org/officeDocument/2006/relationships/image" Target="../media/image17.png"/><Relationship Id="rId6" Type="http://schemas.openxmlformats.org/officeDocument/2006/relationships/image" Target="../media/image1.png"/><Relationship Id="rId7" Type="http://schemas.openxmlformats.org/officeDocument/2006/relationships/hyperlink" Target="https://unsplash.com/" TargetMode="External"/><Relationship Id="rId8" Type="http://schemas.openxmlformats.org/officeDocument/2006/relationships/image" Target="../media/image200.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9.png"/><Relationship Id="rId4" Type="http://schemas.openxmlformats.org/officeDocument/2006/relationships/image" Target="../media/image15.png"/><Relationship Id="rId5" Type="http://schemas.openxmlformats.org/officeDocument/2006/relationships/image" Target="../media/image20.png"/><Relationship Id="rId6" Type="http://schemas.openxmlformats.org/officeDocument/2006/relationships/image" Target="../media/image18.png"/><Relationship Id="rId7" Type="http://schemas.openxmlformats.org/officeDocument/2006/relationships/image" Target="../media/image1.png"/><Relationship Id="rId8" Type="http://schemas.openxmlformats.org/officeDocument/2006/relationships/image" Target="../media/image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23.png"/><Relationship Id="rId4" Type="http://schemas.openxmlformats.org/officeDocument/2006/relationships/image" Target="../media/image26.png"/><Relationship Id="rId5" Type="http://schemas.openxmlformats.org/officeDocument/2006/relationships/image" Target="../media/image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3.png"/><Relationship Id="rId4" Type="http://schemas.openxmlformats.org/officeDocument/2006/relationships/image" Target="../media/image10.png"/><Relationship Id="rId9" Type="http://schemas.openxmlformats.org/officeDocument/2006/relationships/image" Target="../media/image28.png"/><Relationship Id="rId5" Type="http://schemas.openxmlformats.org/officeDocument/2006/relationships/image" Target="../media/image1.png"/><Relationship Id="rId6" Type="http://schemas.openxmlformats.org/officeDocument/2006/relationships/image" Target="../media/image50.png"/><Relationship Id="rId7" Type="http://schemas.openxmlformats.org/officeDocument/2006/relationships/image" Target="../media/image4.png"/><Relationship Id="rId8" Type="http://schemas.openxmlformats.org/officeDocument/2006/relationships/image" Target="../media/image30.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19.png"/><Relationship Id="rId4" Type="http://schemas.openxmlformats.org/officeDocument/2006/relationships/image" Target="../media/image15.png"/><Relationship Id="rId10" Type="http://schemas.openxmlformats.org/officeDocument/2006/relationships/image" Target="../media/image47.png"/><Relationship Id="rId9" Type="http://schemas.openxmlformats.org/officeDocument/2006/relationships/image" Target="../media/image42.png"/><Relationship Id="rId5" Type="http://schemas.openxmlformats.org/officeDocument/2006/relationships/image" Target="../media/image20.png"/><Relationship Id="rId6" Type="http://schemas.openxmlformats.org/officeDocument/2006/relationships/image" Target="../media/image18.png"/><Relationship Id="rId7" Type="http://schemas.openxmlformats.org/officeDocument/2006/relationships/image" Target="../media/image1.png"/><Relationship Id="rId8" Type="http://schemas.openxmlformats.org/officeDocument/2006/relationships/image" Target="../media/image38.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16.png"/><Relationship Id="rId4" Type="http://schemas.openxmlformats.org/officeDocument/2006/relationships/image" Target="../media/image13.png"/><Relationship Id="rId5" Type="http://schemas.openxmlformats.org/officeDocument/2006/relationships/image" Target="../media/image17.png"/><Relationship Id="rId6" Type="http://schemas.openxmlformats.org/officeDocument/2006/relationships/image" Target="../media/image1.png"/><Relationship Id="rId7" Type="http://schemas.openxmlformats.org/officeDocument/2006/relationships/image" Target="../media/image43.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23.png"/><Relationship Id="rId4" Type="http://schemas.openxmlformats.org/officeDocument/2006/relationships/image" Target="../media/image26.png"/><Relationship Id="rId5" Type="http://schemas.openxmlformats.org/officeDocument/2006/relationships/image" Target="../media/image1.png"/><Relationship Id="rId6" Type="http://schemas.openxmlformats.org/officeDocument/2006/relationships/image" Target="../media/image62.png"/><Relationship Id="rId7" Type="http://schemas.openxmlformats.org/officeDocument/2006/relationships/image" Target="../media/image52.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3.png"/><Relationship Id="rId4" Type="http://schemas.openxmlformats.org/officeDocument/2006/relationships/image" Target="../media/image10.png"/><Relationship Id="rId9" Type="http://schemas.openxmlformats.org/officeDocument/2006/relationships/image" Target="../media/image1.png"/><Relationship Id="rId5" Type="http://schemas.openxmlformats.org/officeDocument/2006/relationships/image" Target="../media/image48.png"/><Relationship Id="rId6" Type="http://schemas.openxmlformats.org/officeDocument/2006/relationships/image" Target="../media/image49.png"/><Relationship Id="rId7" Type="http://schemas.openxmlformats.org/officeDocument/2006/relationships/image" Target="../media/image4.png"/><Relationship Id="rId8" Type="http://schemas.openxmlformats.org/officeDocument/2006/relationships/image" Target="../media/image54.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CDE"/>
        </a:solidFill>
      </p:bgPr>
    </p:bg>
    <p:spTree>
      <p:nvGrpSpPr>
        <p:cNvPr id="15" name="Shape 15"/>
        <p:cNvGrpSpPr/>
        <p:nvPr/>
      </p:nvGrpSpPr>
      <p:grpSpPr>
        <a:xfrm>
          <a:off x="0" y="0"/>
          <a:ext cx="0" cy="0"/>
          <a:chOff x="0" y="0"/>
          <a:chExt cx="0" cy="0"/>
        </a:xfrm>
      </p:grpSpPr>
      <p:pic>
        <p:nvPicPr>
          <p:cNvPr descr=" " id="16" name="Google Shape;16;p1"/>
          <p:cNvPicPr preferRelativeResize="0"/>
          <p:nvPr/>
        </p:nvPicPr>
        <p:blipFill rotWithShape="1">
          <a:blip r:embed="rId3">
            <a:alphaModFix/>
          </a:blip>
          <a:srcRect b="0" l="0" r="0" t="0"/>
          <a:stretch/>
        </p:blipFill>
        <p:spPr>
          <a:xfrm>
            <a:off x="11761670" y="7277100"/>
            <a:ext cx="12625378" cy="6438900"/>
          </a:xfrm>
          <a:prstGeom prst="rect">
            <a:avLst/>
          </a:prstGeom>
          <a:noFill/>
          <a:ln>
            <a:noFill/>
          </a:ln>
        </p:spPr>
      </p:pic>
      <p:pic>
        <p:nvPicPr>
          <p:cNvPr descr=" " id="17" name="Google Shape;17;p1"/>
          <p:cNvPicPr preferRelativeResize="0"/>
          <p:nvPr/>
        </p:nvPicPr>
        <p:blipFill rotWithShape="1">
          <a:blip r:embed="rId4">
            <a:alphaModFix/>
          </a:blip>
          <a:srcRect b="0" l="0" r="0" t="0"/>
          <a:stretch/>
        </p:blipFill>
        <p:spPr>
          <a:xfrm>
            <a:off x="0" y="0"/>
            <a:ext cx="10732841" cy="9613902"/>
          </a:xfrm>
          <a:prstGeom prst="rect">
            <a:avLst/>
          </a:prstGeom>
          <a:noFill/>
          <a:ln>
            <a:noFill/>
          </a:ln>
        </p:spPr>
      </p:pic>
      <p:sp>
        <p:nvSpPr>
          <p:cNvPr id="18" name="Google Shape;18;p1"/>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 name="Google Shape;19;p1"/>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20" name="Google Shape;20;p1"/>
          <p:cNvPicPr preferRelativeResize="0"/>
          <p:nvPr/>
        </p:nvPicPr>
        <p:blipFill rotWithShape="1">
          <a:blip r:embed="rId6">
            <a:alphaModFix/>
          </a:blip>
          <a:srcRect b="0" l="0" r="0" t="0"/>
          <a:stretch/>
        </p:blipFill>
        <p:spPr>
          <a:xfrm>
            <a:off x="4699587" y="1854200"/>
            <a:ext cx="14987873" cy="10934700"/>
          </a:xfrm>
          <a:prstGeom prst="rect">
            <a:avLst/>
          </a:prstGeom>
          <a:noFill/>
          <a:ln>
            <a:noFill/>
          </a:ln>
        </p:spPr>
      </p:pic>
      <p:pic>
        <p:nvPicPr>
          <p:cNvPr descr=" " id="21" name="Google Shape;21;p1"/>
          <p:cNvPicPr preferRelativeResize="0"/>
          <p:nvPr/>
        </p:nvPicPr>
        <p:blipFill rotWithShape="1">
          <a:blip r:embed="rId7">
            <a:alphaModFix/>
          </a:blip>
          <a:srcRect b="0" l="0" r="0" t="0"/>
          <a:stretch/>
        </p:blipFill>
        <p:spPr>
          <a:xfrm>
            <a:off x="9195949" y="1003300"/>
            <a:ext cx="6528616" cy="1701800"/>
          </a:xfrm>
          <a:prstGeom prst="rect">
            <a:avLst/>
          </a:prstGeom>
          <a:noFill/>
          <a:ln>
            <a:noFill/>
          </a:ln>
        </p:spPr>
      </p:pic>
      <p:sp>
        <p:nvSpPr>
          <p:cNvPr id="22" name="Google Shape;22;p1"/>
          <p:cNvSpPr/>
          <p:nvPr/>
        </p:nvSpPr>
        <p:spPr>
          <a:xfrm>
            <a:off x="4835071" y="4572000"/>
            <a:ext cx="14716906" cy="5113867"/>
          </a:xfrm>
          <a:prstGeom prst="rect">
            <a:avLst/>
          </a:prstGeom>
          <a:noFill/>
          <a:ln>
            <a:noFill/>
          </a:ln>
        </p:spPr>
        <p:txBody>
          <a:bodyPr anchorCtr="0" anchor="t" bIns="0" lIns="0" spcFirstLastPara="1" rIns="0" wrap="square" tIns="0">
            <a:noAutofit/>
          </a:bodyPr>
          <a:lstStyle/>
          <a:p>
            <a:pPr indent="0" lvl="0" marL="0" marR="0" rtl="0" algn="ctr">
              <a:lnSpc>
                <a:spcPct val="140625"/>
              </a:lnSpc>
              <a:spcBef>
                <a:spcPts val="0"/>
              </a:spcBef>
              <a:spcAft>
                <a:spcPts val="0"/>
              </a:spcAft>
              <a:buClr>
                <a:srgbClr val="995751"/>
              </a:buClr>
              <a:buSzPts val="12800"/>
              <a:buFont typeface="Homemade Apple"/>
              <a:buNone/>
            </a:pPr>
            <a:r>
              <a:rPr b="0" i="0" lang="en-US" sz="12800" u="none" cap="none" strike="noStrike">
                <a:solidFill>
                  <a:srgbClr val="995751"/>
                </a:solidFill>
                <a:latin typeface="Homemade Apple"/>
                <a:ea typeface="Homemade Apple"/>
                <a:cs typeface="Homemade Apple"/>
                <a:sym typeface="Homemade Apple"/>
              </a:rPr>
              <a:t>2024 New Year Resolution</a:t>
            </a:r>
            <a:endParaRPr b="0" i="0" sz="12800" u="none" cap="none" strike="noStrike">
              <a:solidFill>
                <a:schemeClr val="dk1"/>
              </a:solidFill>
              <a:latin typeface="Calibri"/>
              <a:ea typeface="Calibri"/>
              <a:cs typeface="Calibri"/>
              <a:sym typeface="Calibri"/>
            </a:endParaRPr>
          </a:p>
        </p:txBody>
      </p:sp>
      <p:sp>
        <p:nvSpPr>
          <p:cNvPr id="23" name="Google Shape;23;p1"/>
          <p:cNvSpPr/>
          <p:nvPr/>
        </p:nvSpPr>
        <p:spPr>
          <a:xfrm>
            <a:off x="5945853" y="10808970"/>
            <a:ext cx="13302796" cy="132503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CC847D"/>
              </a:buClr>
              <a:buSzPts val="6400"/>
              <a:buFont typeface="DM Sans"/>
              <a:buNone/>
            </a:pPr>
            <a:r>
              <a:rPr b="1" i="0" lang="en-US" sz="6400" u="none" cap="none" strike="noStrike">
                <a:solidFill>
                  <a:srgbClr val="CC847D"/>
                </a:solidFill>
                <a:latin typeface="DM Sans"/>
                <a:ea typeface="DM Sans"/>
                <a:cs typeface="DM Sans"/>
                <a:sym typeface="DM Sans"/>
              </a:rPr>
              <a:t>FREE PRESENTATION TEMPLATE</a:t>
            </a:r>
            <a:endParaRPr b="0" i="0" sz="6400" u="none" cap="none" strike="noStrike">
              <a:solidFill>
                <a:schemeClr val="dk1"/>
              </a:solidFill>
              <a:latin typeface="Calibri"/>
              <a:ea typeface="Calibri"/>
              <a:cs typeface="Calibri"/>
              <a:sym typeface="Calibri"/>
            </a:endParaRPr>
          </a:p>
        </p:txBody>
      </p:sp>
      <p:pic>
        <p:nvPicPr>
          <p:cNvPr descr=" " id="24" name="Google Shape;24;p1"/>
          <p:cNvPicPr preferRelativeResize="0"/>
          <p:nvPr/>
        </p:nvPicPr>
        <p:blipFill rotWithShape="1">
          <a:blip r:embed="rId8">
            <a:alphaModFix/>
          </a:blip>
          <a:srcRect b="0" l="0" r="0" t="0"/>
          <a:stretch/>
        </p:blipFill>
        <p:spPr>
          <a:xfrm>
            <a:off x="790747" y="6125669"/>
            <a:ext cx="3042429" cy="6560658"/>
          </a:xfrm>
          <a:prstGeom prst="rect">
            <a:avLst/>
          </a:prstGeom>
          <a:noFill/>
          <a:ln>
            <a:noFill/>
          </a:ln>
        </p:spPr>
      </p:pic>
      <p:pic>
        <p:nvPicPr>
          <p:cNvPr descr=" " id="25" name="Google Shape;25;p1"/>
          <p:cNvPicPr preferRelativeResize="0"/>
          <p:nvPr/>
        </p:nvPicPr>
        <p:blipFill rotWithShape="1">
          <a:blip r:embed="rId9">
            <a:alphaModFix/>
          </a:blip>
          <a:srcRect b="0" l="0" r="0" t="0"/>
          <a:stretch/>
        </p:blipFill>
        <p:spPr>
          <a:xfrm>
            <a:off x="20017702" y="1003300"/>
            <a:ext cx="3348106" cy="2570636"/>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CDE"/>
        </a:solidFill>
      </p:bgPr>
    </p:bg>
    <p:spTree>
      <p:nvGrpSpPr>
        <p:cNvPr id="229" name="Shape 229"/>
        <p:cNvGrpSpPr/>
        <p:nvPr/>
      </p:nvGrpSpPr>
      <p:grpSpPr>
        <a:xfrm>
          <a:off x="0" y="0"/>
          <a:ext cx="0" cy="0"/>
          <a:chOff x="0" y="0"/>
          <a:chExt cx="0" cy="0"/>
        </a:xfrm>
      </p:grpSpPr>
      <p:pic>
        <p:nvPicPr>
          <p:cNvPr descr=" " id="230" name="Google Shape;230;p10"/>
          <p:cNvPicPr preferRelativeResize="0"/>
          <p:nvPr/>
        </p:nvPicPr>
        <p:blipFill rotWithShape="1">
          <a:blip r:embed="rId3">
            <a:alphaModFix/>
          </a:blip>
          <a:srcRect b="0" l="0" r="0" t="0"/>
          <a:stretch/>
        </p:blipFill>
        <p:spPr>
          <a:xfrm>
            <a:off x="17731416" y="0"/>
            <a:ext cx="6655632" cy="12255500"/>
          </a:xfrm>
          <a:prstGeom prst="rect">
            <a:avLst/>
          </a:prstGeom>
          <a:noFill/>
          <a:ln>
            <a:noFill/>
          </a:ln>
        </p:spPr>
      </p:pic>
      <p:pic>
        <p:nvPicPr>
          <p:cNvPr descr=" " id="231" name="Google Shape;231;p10"/>
          <p:cNvPicPr preferRelativeResize="0"/>
          <p:nvPr/>
        </p:nvPicPr>
        <p:blipFill rotWithShape="1">
          <a:blip r:embed="rId4">
            <a:alphaModFix/>
          </a:blip>
          <a:srcRect b="0" l="0" r="0" t="0"/>
          <a:stretch/>
        </p:blipFill>
        <p:spPr>
          <a:xfrm>
            <a:off x="0" y="4699000"/>
            <a:ext cx="12193527" cy="9017000"/>
          </a:xfrm>
          <a:prstGeom prst="rect">
            <a:avLst/>
          </a:prstGeom>
          <a:noFill/>
          <a:ln>
            <a:noFill/>
          </a:ln>
        </p:spPr>
      </p:pic>
      <p:pic>
        <p:nvPicPr>
          <p:cNvPr descr=" " id="232" name="Google Shape;232;p10"/>
          <p:cNvPicPr preferRelativeResize="0"/>
          <p:nvPr/>
        </p:nvPicPr>
        <p:blipFill rotWithShape="1">
          <a:blip r:embed="rId5">
            <a:alphaModFix/>
          </a:blip>
          <a:srcRect b="0" l="0" r="0" t="0"/>
          <a:stretch/>
        </p:blipFill>
        <p:spPr>
          <a:xfrm>
            <a:off x="0" y="2024794"/>
            <a:ext cx="13117062" cy="11691206"/>
          </a:xfrm>
          <a:prstGeom prst="rect">
            <a:avLst/>
          </a:prstGeom>
          <a:noFill/>
          <a:ln>
            <a:noFill/>
          </a:ln>
        </p:spPr>
      </p:pic>
      <p:pic>
        <p:nvPicPr>
          <p:cNvPr descr=" " id="233" name="Google Shape;233;p10"/>
          <p:cNvPicPr preferRelativeResize="0"/>
          <p:nvPr/>
        </p:nvPicPr>
        <p:blipFill rotWithShape="1">
          <a:blip r:embed="rId6">
            <a:alphaModFix/>
          </a:blip>
          <a:srcRect b="0" l="0" r="0" t="0"/>
          <a:stretch/>
        </p:blipFill>
        <p:spPr>
          <a:xfrm>
            <a:off x="0" y="10993264"/>
            <a:ext cx="6600376" cy="2722736"/>
          </a:xfrm>
          <a:prstGeom prst="rect">
            <a:avLst/>
          </a:prstGeom>
          <a:noFill/>
          <a:ln>
            <a:noFill/>
          </a:ln>
        </p:spPr>
      </p:pic>
      <p:sp>
        <p:nvSpPr>
          <p:cNvPr id="234" name="Google Shape;234;p10"/>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35" name="Google Shape;235;p10"/>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236" name="Google Shape;236;p10"/>
          <p:cNvSpPr/>
          <p:nvPr/>
        </p:nvSpPr>
        <p:spPr>
          <a:xfrm>
            <a:off x="6566721" y="469900"/>
            <a:ext cx="11605017" cy="1862667"/>
          </a:xfrm>
          <a:prstGeom prst="rect">
            <a:avLst/>
          </a:prstGeom>
          <a:noFill/>
          <a:ln>
            <a:noFill/>
          </a:ln>
        </p:spPr>
        <p:txBody>
          <a:bodyPr anchorCtr="0" anchor="t" bIns="0" lIns="0" spcFirstLastPara="1" rIns="0" wrap="square" tIns="0">
            <a:noAutofit/>
          </a:bodyPr>
          <a:lstStyle/>
          <a:p>
            <a:pPr indent="0" lvl="0" marL="0" marR="0" rtl="0" algn="l">
              <a:lnSpc>
                <a:spcPct val="150000"/>
              </a:lnSpc>
              <a:spcBef>
                <a:spcPts val="0"/>
              </a:spcBef>
              <a:spcAft>
                <a:spcPts val="0"/>
              </a:spcAft>
              <a:buClr>
                <a:srgbClr val="995751"/>
              </a:buClr>
              <a:buSzPts val="8000"/>
              <a:buFont typeface="Homemade Apple"/>
              <a:buNone/>
            </a:pPr>
            <a:r>
              <a:rPr b="0" i="0" lang="en-US" sz="8000" u="none" cap="none" strike="noStrike">
                <a:solidFill>
                  <a:srgbClr val="995751"/>
                </a:solidFill>
                <a:latin typeface="Homemade Apple"/>
                <a:ea typeface="Homemade Apple"/>
                <a:cs typeface="Homemade Apple"/>
                <a:sym typeface="Homemade Apple"/>
              </a:rPr>
              <a:t>Detailed Resolutions</a:t>
            </a:r>
            <a:endParaRPr b="0" i="0" sz="8000" u="none" cap="none" strike="noStrike">
              <a:solidFill>
                <a:schemeClr val="dk1"/>
              </a:solidFill>
              <a:latin typeface="Calibri"/>
              <a:ea typeface="Calibri"/>
              <a:cs typeface="Calibri"/>
              <a:sym typeface="Calibri"/>
            </a:endParaRPr>
          </a:p>
        </p:txBody>
      </p:sp>
      <p:sp>
        <p:nvSpPr>
          <p:cNvPr id="237" name="Google Shape;237;p10"/>
          <p:cNvSpPr/>
          <p:nvPr/>
        </p:nvSpPr>
        <p:spPr>
          <a:xfrm>
            <a:off x="1778222" y="2489200"/>
            <a:ext cx="20843305" cy="985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8" name="Google Shape;238;p10"/>
          <p:cNvSpPr/>
          <p:nvPr/>
        </p:nvSpPr>
        <p:spPr>
          <a:xfrm>
            <a:off x="1778222" y="2489200"/>
            <a:ext cx="6439705" cy="9855200"/>
          </a:xfrm>
          <a:prstGeom prst="roundRect">
            <a:avLst>
              <a:gd fmla="val 3124" name="adj"/>
            </a:avLst>
          </a:prstGeom>
          <a:noFill/>
          <a:ln cap="flat" cmpd="sng" w="12700">
            <a:solidFill>
              <a:srgbClr val="CC847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9" name="Google Shape;239;p10"/>
          <p:cNvSpPr/>
          <p:nvPr/>
        </p:nvSpPr>
        <p:spPr>
          <a:xfrm>
            <a:off x="4185173" y="2946400"/>
            <a:ext cx="1625803" cy="1625600"/>
          </a:xfrm>
          <a:prstGeom prst="roundRect">
            <a:avLst>
              <a:gd fmla="val 78188" name="adj"/>
            </a:avLst>
          </a:prstGeom>
          <a:solidFill>
            <a:srgbClr val="CC847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40" name="Google Shape;240;p10"/>
          <p:cNvPicPr preferRelativeResize="0"/>
          <p:nvPr/>
        </p:nvPicPr>
        <p:blipFill rotWithShape="1">
          <a:blip r:embed="rId8">
            <a:alphaModFix/>
          </a:blip>
          <a:srcRect b="0" l="0" r="0" t="0"/>
          <a:stretch/>
        </p:blipFill>
        <p:spPr>
          <a:xfrm>
            <a:off x="4490011" y="3251200"/>
            <a:ext cx="1016127" cy="1016000"/>
          </a:xfrm>
          <a:prstGeom prst="rect">
            <a:avLst/>
          </a:prstGeom>
          <a:noFill/>
          <a:ln>
            <a:noFill/>
          </a:ln>
        </p:spPr>
      </p:pic>
      <p:pic>
        <p:nvPicPr>
          <p:cNvPr descr=" " id="241" name="Google Shape;241;p10"/>
          <p:cNvPicPr preferRelativeResize="0"/>
          <p:nvPr/>
        </p:nvPicPr>
        <p:blipFill rotWithShape="1">
          <a:blip r:embed="rId9">
            <a:alphaModFix/>
          </a:blip>
          <a:srcRect b="0" l="0" r="0" t="0"/>
          <a:stretch/>
        </p:blipFill>
        <p:spPr>
          <a:xfrm>
            <a:off x="4670612" y="3314700"/>
            <a:ext cx="654926" cy="889000"/>
          </a:xfrm>
          <a:prstGeom prst="rect">
            <a:avLst/>
          </a:prstGeom>
          <a:noFill/>
          <a:ln>
            <a:noFill/>
          </a:ln>
        </p:spPr>
      </p:pic>
      <p:sp>
        <p:nvSpPr>
          <p:cNvPr id="242" name="Google Shape;242;p10"/>
          <p:cNvSpPr/>
          <p:nvPr/>
        </p:nvSpPr>
        <p:spPr>
          <a:xfrm>
            <a:off x="3975597" y="4876800"/>
            <a:ext cx="2044956" cy="1066800"/>
          </a:xfrm>
          <a:prstGeom prst="rect">
            <a:avLst/>
          </a:prstGeom>
          <a:noFill/>
          <a:ln>
            <a:noFill/>
          </a:ln>
        </p:spPr>
        <p:txBody>
          <a:bodyPr anchorCtr="0" anchor="t" bIns="0" lIns="0" spcFirstLastPara="1" rIns="0" wrap="square" tIns="0">
            <a:noAutofit/>
          </a:bodyPr>
          <a:lstStyle/>
          <a:p>
            <a:pPr indent="0" lvl="0" marL="0" marR="0" rtl="0" algn="ctr">
              <a:lnSpc>
                <a:spcPct val="141666"/>
              </a:lnSpc>
              <a:spcBef>
                <a:spcPts val="0"/>
              </a:spcBef>
              <a:spcAft>
                <a:spcPts val="0"/>
              </a:spcAft>
              <a:buClr>
                <a:srgbClr val="CC847D"/>
              </a:buClr>
              <a:buSzPts val="4800"/>
              <a:buFont typeface="Homemade Apple"/>
              <a:buNone/>
            </a:pPr>
            <a:r>
              <a:rPr b="0" i="0" lang="en-US" sz="4800" u="none" cap="none" strike="noStrike">
                <a:solidFill>
                  <a:srgbClr val="CC847D"/>
                </a:solidFill>
                <a:latin typeface="Homemade Apple"/>
                <a:ea typeface="Homemade Apple"/>
                <a:cs typeface="Homemade Apple"/>
                <a:sym typeface="Homemade Apple"/>
              </a:rPr>
              <a:t>Basic</a:t>
            </a:r>
            <a:endParaRPr b="0" i="0" sz="4800" u="none" cap="none" strike="noStrike">
              <a:solidFill>
                <a:schemeClr val="dk1"/>
              </a:solidFill>
              <a:latin typeface="Calibri"/>
              <a:ea typeface="Calibri"/>
              <a:cs typeface="Calibri"/>
              <a:sym typeface="Calibri"/>
            </a:endParaRPr>
          </a:p>
        </p:txBody>
      </p:sp>
      <p:sp>
        <p:nvSpPr>
          <p:cNvPr id="243" name="Google Shape;243;p10"/>
          <p:cNvSpPr/>
          <p:nvPr/>
        </p:nvSpPr>
        <p:spPr>
          <a:xfrm>
            <a:off x="2235479" y="6045200"/>
            <a:ext cx="5660674" cy="48090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Access to the entry-level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 limited number of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Ability to form a small party with fellow adventurers.</a:t>
            </a:r>
            <a:endParaRPr b="0" i="0" sz="3200" u="none" cap="none" strike="noStrike">
              <a:solidFill>
                <a:schemeClr val="dk1"/>
              </a:solidFill>
              <a:latin typeface="Calibri"/>
              <a:ea typeface="Calibri"/>
              <a:cs typeface="Calibri"/>
              <a:sym typeface="Calibri"/>
            </a:endParaRPr>
          </a:p>
        </p:txBody>
      </p:sp>
      <p:sp>
        <p:nvSpPr>
          <p:cNvPr id="244" name="Google Shape;244;p10"/>
          <p:cNvSpPr/>
          <p:nvPr/>
        </p:nvSpPr>
        <p:spPr>
          <a:xfrm>
            <a:off x="3359570" y="11023600"/>
            <a:ext cx="3277010" cy="1066800"/>
          </a:xfrm>
          <a:prstGeom prst="rect">
            <a:avLst/>
          </a:prstGeom>
          <a:noFill/>
          <a:ln>
            <a:noFill/>
          </a:ln>
        </p:spPr>
        <p:txBody>
          <a:bodyPr anchorCtr="0" anchor="t" bIns="0" lIns="0" spcFirstLastPara="1" rIns="0" wrap="square" tIns="0">
            <a:noAutofit/>
          </a:bodyPr>
          <a:lstStyle/>
          <a:p>
            <a:pPr indent="0" lvl="0" marL="0" marR="0" rtl="0" algn="ctr">
              <a:lnSpc>
                <a:spcPct val="141666"/>
              </a:lnSpc>
              <a:spcBef>
                <a:spcPts val="0"/>
              </a:spcBef>
              <a:spcAft>
                <a:spcPts val="0"/>
              </a:spcAft>
              <a:buClr>
                <a:srgbClr val="0E0E0E"/>
              </a:buClr>
              <a:buSzPts val="4800"/>
              <a:buFont typeface="Homemade Apple"/>
              <a:buNone/>
            </a:pPr>
            <a:r>
              <a:rPr b="0" i="0" lang="en-US" sz="4800" u="none" cap="none" strike="noStrike">
                <a:solidFill>
                  <a:srgbClr val="0E0E0E"/>
                </a:solidFill>
                <a:latin typeface="Homemade Apple"/>
                <a:ea typeface="Homemade Apple"/>
                <a:cs typeface="Homemade Apple"/>
                <a:sym typeface="Homemade Apple"/>
              </a:rPr>
              <a:t>$10/month</a:t>
            </a:r>
            <a:endParaRPr b="0" i="0" sz="4800" u="none" cap="none" strike="noStrike">
              <a:solidFill>
                <a:schemeClr val="dk1"/>
              </a:solidFill>
              <a:latin typeface="Calibri"/>
              <a:ea typeface="Calibri"/>
              <a:cs typeface="Calibri"/>
              <a:sym typeface="Calibri"/>
            </a:endParaRPr>
          </a:p>
        </p:txBody>
      </p:sp>
      <p:sp>
        <p:nvSpPr>
          <p:cNvPr id="245" name="Google Shape;245;p10"/>
          <p:cNvSpPr/>
          <p:nvPr/>
        </p:nvSpPr>
        <p:spPr>
          <a:xfrm>
            <a:off x="8980022" y="2489200"/>
            <a:ext cx="6439705" cy="9855200"/>
          </a:xfrm>
          <a:prstGeom prst="roundRect">
            <a:avLst>
              <a:gd fmla="val 3124" name="adj"/>
            </a:avLst>
          </a:prstGeom>
          <a:noFill/>
          <a:ln cap="flat" cmpd="sng" w="12700">
            <a:solidFill>
              <a:srgbClr val="CC847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6" name="Google Shape;246;p10"/>
          <p:cNvSpPr/>
          <p:nvPr/>
        </p:nvSpPr>
        <p:spPr>
          <a:xfrm>
            <a:off x="11386973" y="2946400"/>
            <a:ext cx="1625803" cy="1625600"/>
          </a:xfrm>
          <a:prstGeom prst="roundRect">
            <a:avLst>
              <a:gd fmla="val 78188" name="adj"/>
            </a:avLst>
          </a:prstGeom>
          <a:solidFill>
            <a:srgbClr val="CC847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47" name="Google Shape;247;p10"/>
          <p:cNvPicPr preferRelativeResize="0"/>
          <p:nvPr/>
        </p:nvPicPr>
        <p:blipFill rotWithShape="1">
          <a:blip r:embed="rId8">
            <a:alphaModFix/>
          </a:blip>
          <a:srcRect b="0" l="0" r="0" t="0"/>
          <a:stretch/>
        </p:blipFill>
        <p:spPr>
          <a:xfrm>
            <a:off x="11691811" y="3251200"/>
            <a:ext cx="1016127" cy="1016000"/>
          </a:xfrm>
          <a:prstGeom prst="rect">
            <a:avLst/>
          </a:prstGeom>
          <a:noFill/>
          <a:ln>
            <a:noFill/>
          </a:ln>
        </p:spPr>
      </p:pic>
      <p:pic>
        <p:nvPicPr>
          <p:cNvPr descr=" " id="248" name="Google Shape;248;p10"/>
          <p:cNvPicPr preferRelativeResize="0"/>
          <p:nvPr/>
        </p:nvPicPr>
        <p:blipFill rotWithShape="1">
          <a:blip r:embed="rId10">
            <a:alphaModFix/>
          </a:blip>
          <a:srcRect b="0" l="0" r="0" t="0"/>
          <a:stretch/>
        </p:blipFill>
        <p:spPr>
          <a:xfrm>
            <a:off x="11789092" y="3370312"/>
            <a:ext cx="821569" cy="777825"/>
          </a:xfrm>
          <a:prstGeom prst="rect">
            <a:avLst/>
          </a:prstGeom>
          <a:noFill/>
          <a:ln>
            <a:noFill/>
          </a:ln>
        </p:spPr>
      </p:pic>
      <p:sp>
        <p:nvSpPr>
          <p:cNvPr id="249" name="Google Shape;249;p10"/>
          <p:cNvSpPr/>
          <p:nvPr/>
        </p:nvSpPr>
        <p:spPr>
          <a:xfrm>
            <a:off x="11272659" y="4876800"/>
            <a:ext cx="1854432" cy="1066800"/>
          </a:xfrm>
          <a:prstGeom prst="rect">
            <a:avLst/>
          </a:prstGeom>
          <a:noFill/>
          <a:ln>
            <a:noFill/>
          </a:ln>
        </p:spPr>
        <p:txBody>
          <a:bodyPr anchorCtr="0" anchor="t" bIns="0" lIns="0" spcFirstLastPara="1" rIns="0" wrap="square" tIns="0">
            <a:noAutofit/>
          </a:bodyPr>
          <a:lstStyle/>
          <a:p>
            <a:pPr indent="0" lvl="0" marL="0" marR="0" rtl="0" algn="ctr">
              <a:lnSpc>
                <a:spcPct val="141666"/>
              </a:lnSpc>
              <a:spcBef>
                <a:spcPts val="0"/>
              </a:spcBef>
              <a:spcAft>
                <a:spcPts val="0"/>
              </a:spcAft>
              <a:buClr>
                <a:srgbClr val="CC847D"/>
              </a:buClr>
              <a:buSzPts val="4800"/>
              <a:buFont typeface="Homemade Apple"/>
              <a:buNone/>
            </a:pPr>
            <a:r>
              <a:rPr b="0" i="0" lang="en-US" sz="4800" u="none" cap="none" strike="noStrike">
                <a:solidFill>
                  <a:srgbClr val="CC847D"/>
                </a:solidFill>
                <a:latin typeface="Homemade Apple"/>
                <a:ea typeface="Homemade Apple"/>
                <a:cs typeface="Homemade Apple"/>
                <a:sym typeface="Homemade Apple"/>
              </a:rPr>
              <a:t>Elite</a:t>
            </a:r>
            <a:endParaRPr b="0" i="0" sz="4800" u="none" cap="none" strike="noStrike">
              <a:solidFill>
                <a:schemeClr val="dk1"/>
              </a:solidFill>
              <a:latin typeface="Calibri"/>
              <a:ea typeface="Calibri"/>
              <a:cs typeface="Calibri"/>
              <a:sym typeface="Calibri"/>
            </a:endParaRPr>
          </a:p>
        </p:txBody>
      </p:sp>
      <p:sp>
        <p:nvSpPr>
          <p:cNvPr id="250" name="Google Shape;250;p10"/>
          <p:cNvSpPr/>
          <p:nvPr/>
        </p:nvSpPr>
        <p:spPr>
          <a:xfrm>
            <a:off x="9437280" y="6045200"/>
            <a:ext cx="5660674" cy="48090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Access to the intermediate and advanced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 greater number of quests and battles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Ability to form larger parties with fellow adventurers.</a:t>
            </a:r>
            <a:endParaRPr b="0" i="0" sz="3200" u="none" cap="none" strike="noStrike">
              <a:solidFill>
                <a:schemeClr val="dk1"/>
              </a:solidFill>
              <a:latin typeface="Calibri"/>
              <a:ea typeface="Calibri"/>
              <a:cs typeface="Calibri"/>
              <a:sym typeface="Calibri"/>
            </a:endParaRPr>
          </a:p>
        </p:txBody>
      </p:sp>
      <p:sp>
        <p:nvSpPr>
          <p:cNvPr id="251" name="Google Shape;251;p10"/>
          <p:cNvSpPr/>
          <p:nvPr/>
        </p:nvSpPr>
        <p:spPr>
          <a:xfrm>
            <a:off x="10491511" y="11023600"/>
            <a:ext cx="3416727" cy="1066800"/>
          </a:xfrm>
          <a:prstGeom prst="rect">
            <a:avLst/>
          </a:prstGeom>
          <a:noFill/>
          <a:ln>
            <a:noFill/>
          </a:ln>
        </p:spPr>
        <p:txBody>
          <a:bodyPr anchorCtr="0" anchor="t" bIns="0" lIns="0" spcFirstLastPara="1" rIns="0" wrap="square" tIns="0">
            <a:noAutofit/>
          </a:bodyPr>
          <a:lstStyle/>
          <a:p>
            <a:pPr indent="0" lvl="0" marL="0" marR="0" rtl="0" algn="ctr">
              <a:lnSpc>
                <a:spcPct val="141666"/>
              </a:lnSpc>
              <a:spcBef>
                <a:spcPts val="0"/>
              </a:spcBef>
              <a:spcAft>
                <a:spcPts val="0"/>
              </a:spcAft>
              <a:buClr>
                <a:srgbClr val="0E0E0E"/>
              </a:buClr>
              <a:buSzPts val="4800"/>
              <a:buFont typeface="Homemade Apple"/>
              <a:buNone/>
            </a:pPr>
            <a:r>
              <a:rPr b="0" i="0" lang="en-US" sz="4800" u="none" cap="none" strike="noStrike">
                <a:solidFill>
                  <a:srgbClr val="0E0E0E"/>
                </a:solidFill>
                <a:latin typeface="Homemade Apple"/>
                <a:ea typeface="Homemade Apple"/>
                <a:cs typeface="Homemade Apple"/>
                <a:sym typeface="Homemade Apple"/>
              </a:rPr>
              <a:t>$50/month</a:t>
            </a:r>
            <a:endParaRPr b="0" i="0" sz="4800" u="none" cap="none" strike="noStrike">
              <a:solidFill>
                <a:schemeClr val="dk1"/>
              </a:solidFill>
              <a:latin typeface="Calibri"/>
              <a:ea typeface="Calibri"/>
              <a:cs typeface="Calibri"/>
              <a:sym typeface="Calibri"/>
            </a:endParaRPr>
          </a:p>
        </p:txBody>
      </p:sp>
      <p:sp>
        <p:nvSpPr>
          <p:cNvPr id="252" name="Google Shape;252;p10"/>
          <p:cNvSpPr/>
          <p:nvPr/>
        </p:nvSpPr>
        <p:spPr>
          <a:xfrm>
            <a:off x="16181822" y="2489200"/>
            <a:ext cx="6439705" cy="9855200"/>
          </a:xfrm>
          <a:prstGeom prst="roundRect">
            <a:avLst>
              <a:gd fmla="val 3124" name="adj"/>
            </a:avLst>
          </a:prstGeom>
          <a:noFill/>
          <a:ln cap="flat" cmpd="sng" w="12700">
            <a:solidFill>
              <a:srgbClr val="CC847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3" name="Google Shape;253;p10"/>
          <p:cNvSpPr/>
          <p:nvPr/>
        </p:nvSpPr>
        <p:spPr>
          <a:xfrm>
            <a:off x="18588773" y="2946400"/>
            <a:ext cx="1625803" cy="1625600"/>
          </a:xfrm>
          <a:prstGeom prst="roundRect">
            <a:avLst>
              <a:gd fmla="val 78188" name="adj"/>
            </a:avLst>
          </a:prstGeom>
          <a:solidFill>
            <a:srgbClr val="CC847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54" name="Google Shape;254;p10"/>
          <p:cNvPicPr preferRelativeResize="0"/>
          <p:nvPr/>
        </p:nvPicPr>
        <p:blipFill rotWithShape="1">
          <a:blip r:embed="rId8">
            <a:alphaModFix/>
          </a:blip>
          <a:srcRect b="0" l="0" r="0" t="0"/>
          <a:stretch/>
        </p:blipFill>
        <p:spPr>
          <a:xfrm>
            <a:off x="18893611" y="3251200"/>
            <a:ext cx="1016127" cy="1016000"/>
          </a:xfrm>
          <a:prstGeom prst="rect">
            <a:avLst/>
          </a:prstGeom>
          <a:noFill/>
          <a:ln>
            <a:noFill/>
          </a:ln>
        </p:spPr>
      </p:pic>
      <p:pic>
        <p:nvPicPr>
          <p:cNvPr descr=" " id="255" name="Google Shape;255;p10"/>
          <p:cNvPicPr preferRelativeResize="0"/>
          <p:nvPr/>
        </p:nvPicPr>
        <p:blipFill rotWithShape="1">
          <a:blip r:embed="rId11">
            <a:alphaModFix/>
          </a:blip>
          <a:srcRect b="0" l="0" r="0" t="0"/>
          <a:stretch/>
        </p:blipFill>
        <p:spPr>
          <a:xfrm>
            <a:off x="19020627" y="3409950"/>
            <a:ext cx="762095" cy="698500"/>
          </a:xfrm>
          <a:prstGeom prst="rect">
            <a:avLst/>
          </a:prstGeom>
          <a:noFill/>
          <a:ln>
            <a:noFill/>
          </a:ln>
        </p:spPr>
      </p:pic>
      <p:sp>
        <p:nvSpPr>
          <p:cNvPr id="256" name="Google Shape;256;p10"/>
          <p:cNvSpPr/>
          <p:nvPr/>
        </p:nvSpPr>
        <p:spPr>
          <a:xfrm>
            <a:off x="17534542" y="4876800"/>
            <a:ext cx="3734267" cy="1066800"/>
          </a:xfrm>
          <a:prstGeom prst="rect">
            <a:avLst/>
          </a:prstGeom>
          <a:noFill/>
          <a:ln>
            <a:noFill/>
          </a:ln>
        </p:spPr>
        <p:txBody>
          <a:bodyPr anchorCtr="0" anchor="t" bIns="0" lIns="0" spcFirstLastPara="1" rIns="0" wrap="square" tIns="0">
            <a:noAutofit/>
          </a:bodyPr>
          <a:lstStyle/>
          <a:p>
            <a:pPr indent="0" lvl="0" marL="0" marR="0" rtl="0" algn="ctr">
              <a:lnSpc>
                <a:spcPct val="141666"/>
              </a:lnSpc>
              <a:spcBef>
                <a:spcPts val="0"/>
              </a:spcBef>
              <a:spcAft>
                <a:spcPts val="0"/>
              </a:spcAft>
              <a:buClr>
                <a:srgbClr val="CC847D"/>
              </a:buClr>
              <a:buSzPts val="4800"/>
              <a:buFont typeface="Homemade Apple"/>
              <a:buNone/>
            </a:pPr>
            <a:r>
              <a:rPr b="0" i="0" lang="en-US" sz="4800" u="none" cap="none" strike="noStrike">
                <a:solidFill>
                  <a:srgbClr val="CC847D"/>
                </a:solidFill>
                <a:latin typeface="Homemade Apple"/>
                <a:ea typeface="Homemade Apple"/>
                <a:cs typeface="Homemade Apple"/>
                <a:sym typeface="Homemade Apple"/>
              </a:rPr>
              <a:t>Legendary</a:t>
            </a:r>
            <a:endParaRPr b="0" i="0" sz="4800" u="none" cap="none" strike="noStrike">
              <a:solidFill>
                <a:schemeClr val="dk1"/>
              </a:solidFill>
              <a:latin typeface="Calibri"/>
              <a:ea typeface="Calibri"/>
              <a:cs typeface="Calibri"/>
              <a:sym typeface="Calibri"/>
            </a:endParaRPr>
          </a:p>
        </p:txBody>
      </p:sp>
      <p:sp>
        <p:nvSpPr>
          <p:cNvPr id="257" name="Google Shape;257;p10"/>
          <p:cNvSpPr/>
          <p:nvPr/>
        </p:nvSpPr>
        <p:spPr>
          <a:xfrm>
            <a:off x="16639080" y="6045200"/>
            <a:ext cx="5660674" cy="48090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Access to the most challenging dungeons and encounters.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Unlimited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The ability to form the largest parties with fellow adventurers.</a:t>
            </a:r>
            <a:endParaRPr b="0" i="0" sz="3200" u="none" cap="none" strike="noStrike">
              <a:solidFill>
                <a:schemeClr val="dk1"/>
              </a:solidFill>
              <a:latin typeface="Calibri"/>
              <a:ea typeface="Calibri"/>
              <a:cs typeface="Calibri"/>
              <a:sym typeface="Calibri"/>
            </a:endParaRPr>
          </a:p>
        </p:txBody>
      </p:sp>
      <p:sp>
        <p:nvSpPr>
          <p:cNvPr id="258" name="Google Shape;258;p10"/>
          <p:cNvSpPr/>
          <p:nvPr/>
        </p:nvSpPr>
        <p:spPr>
          <a:xfrm>
            <a:off x="17604400" y="11023600"/>
            <a:ext cx="3594549" cy="1066800"/>
          </a:xfrm>
          <a:prstGeom prst="rect">
            <a:avLst/>
          </a:prstGeom>
          <a:noFill/>
          <a:ln>
            <a:noFill/>
          </a:ln>
        </p:spPr>
        <p:txBody>
          <a:bodyPr anchorCtr="0" anchor="t" bIns="0" lIns="0" spcFirstLastPara="1" rIns="0" wrap="square" tIns="0">
            <a:noAutofit/>
          </a:bodyPr>
          <a:lstStyle/>
          <a:p>
            <a:pPr indent="0" lvl="0" marL="0" marR="0" rtl="0" algn="ctr">
              <a:lnSpc>
                <a:spcPct val="141666"/>
              </a:lnSpc>
              <a:spcBef>
                <a:spcPts val="0"/>
              </a:spcBef>
              <a:spcAft>
                <a:spcPts val="0"/>
              </a:spcAft>
              <a:buClr>
                <a:srgbClr val="0E0E0E"/>
              </a:buClr>
              <a:buSzPts val="4800"/>
              <a:buFont typeface="Homemade Apple"/>
              <a:buNone/>
            </a:pPr>
            <a:r>
              <a:rPr b="0" i="0" lang="en-US" sz="4800" u="none" cap="none" strike="noStrike">
                <a:solidFill>
                  <a:srgbClr val="0E0E0E"/>
                </a:solidFill>
                <a:latin typeface="Homemade Apple"/>
                <a:ea typeface="Homemade Apple"/>
                <a:cs typeface="Homemade Apple"/>
                <a:sym typeface="Homemade Apple"/>
              </a:rPr>
              <a:t>$100/month</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CDE"/>
        </a:solidFill>
      </p:bgPr>
    </p:bg>
    <p:spTree>
      <p:nvGrpSpPr>
        <p:cNvPr id="263" name="Shape 263"/>
        <p:cNvGrpSpPr/>
        <p:nvPr/>
      </p:nvGrpSpPr>
      <p:grpSpPr>
        <a:xfrm>
          <a:off x="0" y="0"/>
          <a:ext cx="0" cy="0"/>
          <a:chOff x="0" y="0"/>
          <a:chExt cx="0" cy="0"/>
        </a:xfrm>
      </p:grpSpPr>
      <p:pic>
        <p:nvPicPr>
          <p:cNvPr descr=" " id="264" name="Google Shape;264;p11"/>
          <p:cNvPicPr preferRelativeResize="0"/>
          <p:nvPr/>
        </p:nvPicPr>
        <p:blipFill rotWithShape="1">
          <a:blip r:embed="rId3">
            <a:alphaModFix/>
          </a:blip>
          <a:srcRect b="0" l="0" r="0" t="0"/>
          <a:stretch/>
        </p:blipFill>
        <p:spPr>
          <a:xfrm>
            <a:off x="17718715" y="0"/>
            <a:ext cx="6668333" cy="13716000"/>
          </a:xfrm>
          <a:prstGeom prst="rect">
            <a:avLst/>
          </a:prstGeom>
          <a:noFill/>
          <a:ln>
            <a:noFill/>
          </a:ln>
        </p:spPr>
      </p:pic>
      <p:pic>
        <p:nvPicPr>
          <p:cNvPr descr=" " id="265" name="Google Shape;265;p11"/>
          <p:cNvPicPr preferRelativeResize="0"/>
          <p:nvPr/>
        </p:nvPicPr>
        <p:blipFill rotWithShape="1">
          <a:blip r:embed="rId4">
            <a:alphaModFix/>
          </a:blip>
          <a:srcRect b="0" l="0" r="0" t="0"/>
          <a:stretch/>
        </p:blipFill>
        <p:spPr>
          <a:xfrm>
            <a:off x="0" y="0"/>
            <a:ext cx="6490510" cy="13716000"/>
          </a:xfrm>
          <a:prstGeom prst="rect">
            <a:avLst/>
          </a:prstGeom>
          <a:noFill/>
          <a:ln>
            <a:noFill/>
          </a:ln>
        </p:spPr>
      </p:pic>
      <p:sp>
        <p:nvSpPr>
          <p:cNvPr id="266" name="Google Shape;266;p11"/>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67" name="Google Shape;267;p11"/>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268" name="Google Shape;268;p11"/>
          <p:cNvPicPr preferRelativeResize="0"/>
          <p:nvPr/>
        </p:nvPicPr>
        <p:blipFill rotWithShape="1">
          <a:blip r:embed="rId6">
            <a:alphaModFix/>
          </a:blip>
          <a:srcRect b="0" l="0" r="0" t="0"/>
          <a:stretch/>
        </p:blipFill>
        <p:spPr>
          <a:xfrm>
            <a:off x="990724" y="1574800"/>
            <a:ext cx="22418302" cy="10579100"/>
          </a:xfrm>
          <a:prstGeom prst="rect">
            <a:avLst/>
          </a:prstGeom>
          <a:noFill/>
          <a:ln>
            <a:noFill/>
          </a:ln>
        </p:spPr>
      </p:pic>
      <p:sp>
        <p:nvSpPr>
          <p:cNvPr id="269" name="Google Shape;269;p11"/>
          <p:cNvSpPr/>
          <p:nvPr/>
        </p:nvSpPr>
        <p:spPr>
          <a:xfrm>
            <a:off x="1270159" y="1574800"/>
            <a:ext cx="22138867" cy="563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70" name="Google Shape;270;p11"/>
          <p:cNvPicPr preferRelativeResize="0"/>
          <p:nvPr/>
        </p:nvPicPr>
        <p:blipFill rotWithShape="1">
          <a:blip r:embed="rId7">
            <a:alphaModFix/>
          </a:blip>
          <a:srcRect b="0" l="0" r="0" t="0"/>
          <a:stretch/>
        </p:blipFill>
        <p:spPr>
          <a:xfrm>
            <a:off x="1270159" y="1574800"/>
            <a:ext cx="5639505" cy="5638800"/>
          </a:xfrm>
          <a:prstGeom prst="rect">
            <a:avLst/>
          </a:prstGeom>
          <a:noFill/>
          <a:ln>
            <a:noFill/>
          </a:ln>
        </p:spPr>
      </p:pic>
      <p:pic>
        <p:nvPicPr>
          <p:cNvPr descr=" " id="271" name="Google Shape;271;p11"/>
          <p:cNvPicPr preferRelativeResize="0"/>
          <p:nvPr/>
        </p:nvPicPr>
        <p:blipFill rotWithShape="1">
          <a:blip r:embed="rId8">
            <a:alphaModFix/>
          </a:blip>
          <a:srcRect b="0" l="0" r="0" t="0"/>
          <a:stretch/>
        </p:blipFill>
        <p:spPr>
          <a:xfrm>
            <a:off x="3361700" y="3666083"/>
            <a:ext cx="1456422" cy="1456246"/>
          </a:xfrm>
          <a:prstGeom prst="rect">
            <a:avLst/>
          </a:prstGeom>
          <a:noFill/>
          <a:ln>
            <a:noFill/>
          </a:ln>
        </p:spPr>
      </p:pic>
      <p:pic>
        <p:nvPicPr>
          <p:cNvPr descr=" " id="272" name="Google Shape;272;p11"/>
          <p:cNvPicPr preferRelativeResize="0"/>
          <p:nvPr/>
        </p:nvPicPr>
        <p:blipFill rotWithShape="1">
          <a:blip r:embed="rId7">
            <a:alphaModFix/>
          </a:blip>
          <a:srcRect b="0" l="0" r="0" t="0"/>
          <a:stretch/>
        </p:blipFill>
        <p:spPr>
          <a:xfrm>
            <a:off x="6769946" y="1574800"/>
            <a:ext cx="5639505" cy="5638800"/>
          </a:xfrm>
          <a:prstGeom prst="rect">
            <a:avLst/>
          </a:prstGeom>
          <a:noFill/>
          <a:ln>
            <a:noFill/>
          </a:ln>
        </p:spPr>
      </p:pic>
      <p:pic>
        <p:nvPicPr>
          <p:cNvPr descr=" " id="273" name="Google Shape;273;p11"/>
          <p:cNvPicPr preferRelativeResize="0"/>
          <p:nvPr/>
        </p:nvPicPr>
        <p:blipFill rotWithShape="1">
          <a:blip r:embed="rId9">
            <a:alphaModFix/>
          </a:blip>
          <a:srcRect b="0" l="0" r="0" t="0"/>
          <a:stretch/>
        </p:blipFill>
        <p:spPr>
          <a:xfrm>
            <a:off x="8776797" y="3581400"/>
            <a:ext cx="1625803" cy="1625600"/>
          </a:xfrm>
          <a:prstGeom prst="rect">
            <a:avLst/>
          </a:prstGeom>
          <a:noFill/>
          <a:ln>
            <a:noFill/>
          </a:ln>
        </p:spPr>
      </p:pic>
      <p:pic>
        <p:nvPicPr>
          <p:cNvPr descr=" " id="274" name="Google Shape;274;p11"/>
          <p:cNvPicPr preferRelativeResize="0"/>
          <p:nvPr/>
        </p:nvPicPr>
        <p:blipFill rotWithShape="1">
          <a:blip r:embed="rId10">
            <a:alphaModFix/>
          </a:blip>
          <a:srcRect b="0" l="0" r="0" t="0"/>
          <a:stretch/>
        </p:blipFill>
        <p:spPr>
          <a:xfrm>
            <a:off x="8980022" y="3784600"/>
            <a:ext cx="1192256" cy="1190414"/>
          </a:xfrm>
          <a:prstGeom prst="rect">
            <a:avLst/>
          </a:prstGeom>
          <a:noFill/>
          <a:ln>
            <a:noFill/>
          </a:ln>
        </p:spPr>
      </p:pic>
      <p:pic>
        <p:nvPicPr>
          <p:cNvPr descr=" " id="275" name="Google Shape;275;p11"/>
          <p:cNvPicPr preferRelativeResize="0"/>
          <p:nvPr/>
        </p:nvPicPr>
        <p:blipFill rotWithShape="1">
          <a:blip r:embed="rId7">
            <a:alphaModFix/>
          </a:blip>
          <a:srcRect b="0" l="0" r="0" t="0"/>
          <a:stretch/>
        </p:blipFill>
        <p:spPr>
          <a:xfrm>
            <a:off x="12269734" y="1574800"/>
            <a:ext cx="5639505" cy="5638800"/>
          </a:xfrm>
          <a:prstGeom prst="rect">
            <a:avLst/>
          </a:prstGeom>
          <a:noFill/>
          <a:ln>
            <a:noFill/>
          </a:ln>
        </p:spPr>
      </p:pic>
      <p:pic>
        <p:nvPicPr>
          <p:cNvPr descr=" " id="276" name="Google Shape;276;p11"/>
          <p:cNvPicPr preferRelativeResize="0"/>
          <p:nvPr/>
        </p:nvPicPr>
        <p:blipFill rotWithShape="1">
          <a:blip r:embed="rId9">
            <a:alphaModFix/>
          </a:blip>
          <a:srcRect b="0" l="0" r="0" t="0"/>
          <a:stretch/>
        </p:blipFill>
        <p:spPr>
          <a:xfrm>
            <a:off x="14276584" y="3581400"/>
            <a:ext cx="1625803" cy="1625600"/>
          </a:xfrm>
          <a:prstGeom prst="rect">
            <a:avLst/>
          </a:prstGeom>
          <a:noFill/>
          <a:ln>
            <a:noFill/>
          </a:ln>
        </p:spPr>
      </p:pic>
      <p:pic>
        <p:nvPicPr>
          <p:cNvPr descr=" " id="277" name="Google Shape;277;p11"/>
          <p:cNvPicPr preferRelativeResize="0"/>
          <p:nvPr/>
        </p:nvPicPr>
        <p:blipFill rotWithShape="1">
          <a:blip r:embed="rId11">
            <a:alphaModFix/>
          </a:blip>
          <a:srcRect b="0" l="0" r="0" t="0"/>
          <a:stretch/>
        </p:blipFill>
        <p:spPr>
          <a:xfrm>
            <a:off x="14378172" y="3586163"/>
            <a:ext cx="1519452" cy="1519262"/>
          </a:xfrm>
          <a:prstGeom prst="rect">
            <a:avLst/>
          </a:prstGeom>
          <a:noFill/>
          <a:ln>
            <a:noFill/>
          </a:ln>
        </p:spPr>
      </p:pic>
      <p:pic>
        <p:nvPicPr>
          <p:cNvPr descr=" " id="278" name="Google Shape;278;p11"/>
          <p:cNvPicPr preferRelativeResize="0"/>
          <p:nvPr/>
        </p:nvPicPr>
        <p:blipFill rotWithShape="1">
          <a:blip r:embed="rId7">
            <a:alphaModFix/>
          </a:blip>
          <a:srcRect b="0" l="0" r="0" t="0"/>
          <a:stretch/>
        </p:blipFill>
        <p:spPr>
          <a:xfrm>
            <a:off x="17769521" y="1574800"/>
            <a:ext cx="5639505" cy="5638800"/>
          </a:xfrm>
          <a:prstGeom prst="rect">
            <a:avLst/>
          </a:prstGeom>
          <a:noFill/>
          <a:ln>
            <a:noFill/>
          </a:ln>
        </p:spPr>
      </p:pic>
      <p:pic>
        <p:nvPicPr>
          <p:cNvPr descr=" " id="279" name="Google Shape;279;p11"/>
          <p:cNvPicPr preferRelativeResize="0"/>
          <p:nvPr/>
        </p:nvPicPr>
        <p:blipFill rotWithShape="1">
          <a:blip r:embed="rId9">
            <a:alphaModFix/>
          </a:blip>
          <a:srcRect b="0" l="0" r="0" t="0"/>
          <a:stretch/>
        </p:blipFill>
        <p:spPr>
          <a:xfrm>
            <a:off x="19776372" y="3581400"/>
            <a:ext cx="1625803" cy="1625600"/>
          </a:xfrm>
          <a:prstGeom prst="rect">
            <a:avLst/>
          </a:prstGeom>
          <a:noFill/>
          <a:ln>
            <a:noFill/>
          </a:ln>
        </p:spPr>
      </p:pic>
      <p:pic>
        <p:nvPicPr>
          <p:cNvPr descr=" " id="280" name="Google Shape;280;p11"/>
          <p:cNvPicPr preferRelativeResize="0"/>
          <p:nvPr/>
        </p:nvPicPr>
        <p:blipFill rotWithShape="1">
          <a:blip r:embed="rId12">
            <a:alphaModFix/>
          </a:blip>
          <a:srcRect b="0" l="0" r="0" t="0"/>
          <a:stretch/>
        </p:blipFill>
        <p:spPr>
          <a:xfrm>
            <a:off x="19844116" y="3581400"/>
            <a:ext cx="1490319" cy="1625600"/>
          </a:xfrm>
          <a:prstGeom prst="rect">
            <a:avLst/>
          </a:prstGeom>
          <a:noFill/>
          <a:ln>
            <a:noFill/>
          </a:ln>
        </p:spPr>
      </p:pic>
      <p:sp>
        <p:nvSpPr>
          <p:cNvPr id="281" name="Google Shape;281;p11"/>
          <p:cNvSpPr/>
          <p:nvPr/>
        </p:nvSpPr>
        <p:spPr>
          <a:xfrm>
            <a:off x="990724" y="3835400"/>
            <a:ext cx="17426578" cy="1117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2" name="Google Shape;282;p11"/>
          <p:cNvSpPr/>
          <p:nvPr/>
        </p:nvSpPr>
        <p:spPr>
          <a:xfrm>
            <a:off x="990724" y="3835400"/>
            <a:ext cx="1117740" cy="1117600"/>
          </a:xfrm>
          <a:prstGeom prst="roundRect">
            <a:avLst>
              <a:gd fmla="val 378818" name="adj"/>
            </a:avLst>
          </a:prstGeom>
          <a:solidFill>
            <a:srgbClr val="CC847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3" name="Google Shape;283;p11"/>
          <p:cNvSpPr/>
          <p:nvPr/>
        </p:nvSpPr>
        <p:spPr>
          <a:xfrm>
            <a:off x="1232054" y="3632200"/>
            <a:ext cx="973788" cy="1862667"/>
          </a:xfrm>
          <a:prstGeom prst="rect">
            <a:avLst/>
          </a:prstGeom>
          <a:noFill/>
          <a:ln>
            <a:noFill/>
          </a:ln>
        </p:spPr>
        <p:txBody>
          <a:bodyPr anchorCtr="0" anchor="t" bIns="0" lIns="0" spcFirstLastPara="1" rIns="0" wrap="square" tIns="0">
            <a:noAutofit/>
          </a:bodyPr>
          <a:lstStyle/>
          <a:p>
            <a:pPr indent="0" lvl="0" marL="0" marR="0" rtl="0" algn="l">
              <a:lnSpc>
                <a:spcPct val="150000"/>
              </a:lnSpc>
              <a:spcBef>
                <a:spcPts val="0"/>
              </a:spcBef>
              <a:spcAft>
                <a:spcPts val="0"/>
              </a:spcAft>
              <a:buClr>
                <a:srgbClr val="FFFFFF"/>
              </a:buClr>
              <a:buSzPts val="8000"/>
              <a:buFont typeface="Homemade Apple"/>
              <a:buNone/>
            </a:pPr>
            <a:r>
              <a:rPr b="0" i="0" lang="en-US" sz="8000" u="none" cap="none" strike="noStrike">
                <a:solidFill>
                  <a:srgbClr val="FFFFFF"/>
                </a:solidFill>
                <a:latin typeface="Homemade Apple"/>
                <a:ea typeface="Homemade Apple"/>
                <a:cs typeface="Homemade Apple"/>
                <a:sym typeface="Homemade Apple"/>
              </a:rPr>
              <a:t>S</a:t>
            </a:r>
            <a:endParaRPr b="0" i="0" sz="8000" u="none" cap="none" strike="noStrike">
              <a:solidFill>
                <a:schemeClr val="dk1"/>
              </a:solidFill>
              <a:latin typeface="Calibri"/>
              <a:ea typeface="Calibri"/>
              <a:cs typeface="Calibri"/>
              <a:sym typeface="Calibri"/>
            </a:endParaRPr>
          </a:p>
        </p:txBody>
      </p:sp>
      <p:sp>
        <p:nvSpPr>
          <p:cNvPr id="284" name="Google Shape;284;p11"/>
          <p:cNvSpPr/>
          <p:nvPr/>
        </p:nvSpPr>
        <p:spPr>
          <a:xfrm>
            <a:off x="6427003" y="3835400"/>
            <a:ext cx="1117740" cy="1117600"/>
          </a:xfrm>
          <a:prstGeom prst="roundRect">
            <a:avLst>
              <a:gd fmla="val 378818" name="adj"/>
            </a:avLst>
          </a:prstGeom>
          <a:solidFill>
            <a:srgbClr val="CC847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5" name="Google Shape;285;p11"/>
          <p:cNvSpPr/>
          <p:nvPr/>
        </p:nvSpPr>
        <p:spPr>
          <a:xfrm>
            <a:off x="6528616" y="3632200"/>
            <a:ext cx="1253223" cy="1862667"/>
          </a:xfrm>
          <a:prstGeom prst="rect">
            <a:avLst/>
          </a:prstGeom>
          <a:noFill/>
          <a:ln>
            <a:noFill/>
          </a:ln>
        </p:spPr>
        <p:txBody>
          <a:bodyPr anchorCtr="0" anchor="t" bIns="0" lIns="0" spcFirstLastPara="1" rIns="0" wrap="square" tIns="0">
            <a:noAutofit/>
          </a:bodyPr>
          <a:lstStyle/>
          <a:p>
            <a:pPr indent="0" lvl="0" marL="0" marR="0" rtl="0" algn="l">
              <a:lnSpc>
                <a:spcPct val="150000"/>
              </a:lnSpc>
              <a:spcBef>
                <a:spcPts val="0"/>
              </a:spcBef>
              <a:spcAft>
                <a:spcPts val="0"/>
              </a:spcAft>
              <a:buClr>
                <a:srgbClr val="FFFFFF"/>
              </a:buClr>
              <a:buSzPts val="8000"/>
              <a:buFont typeface="Homemade Apple"/>
              <a:buNone/>
            </a:pPr>
            <a:r>
              <a:rPr b="0" i="0" lang="en-US" sz="8000" u="none" cap="none" strike="noStrike">
                <a:solidFill>
                  <a:srgbClr val="FFFFFF"/>
                </a:solidFill>
                <a:latin typeface="Homemade Apple"/>
                <a:ea typeface="Homemade Apple"/>
                <a:cs typeface="Homemade Apple"/>
                <a:sym typeface="Homemade Apple"/>
              </a:rPr>
              <a:t>W</a:t>
            </a:r>
            <a:endParaRPr b="0" i="0" sz="8000" u="none" cap="none" strike="noStrike">
              <a:solidFill>
                <a:schemeClr val="dk1"/>
              </a:solidFill>
              <a:latin typeface="Calibri"/>
              <a:ea typeface="Calibri"/>
              <a:cs typeface="Calibri"/>
              <a:sym typeface="Calibri"/>
            </a:endParaRPr>
          </a:p>
        </p:txBody>
      </p:sp>
      <p:sp>
        <p:nvSpPr>
          <p:cNvPr id="286" name="Google Shape;286;p11"/>
          <p:cNvSpPr/>
          <p:nvPr/>
        </p:nvSpPr>
        <p:spPr>
          <a:xfrm>
            <a:off x="11863283" y="3835400"/>
            <a:ext cx="1117740" cy="1117600"/>
          </a:xfrm>
          <a:prstGeom prst="roundRect">
            <a:avLst>
              <a:gd fmla="val 378818" name="adj"/>
            </a:avLst>
          </a:prstGeom>
          <a:solidFill>
            <a:srgbClr val="CC847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7" name="Google Shape;287;p11"/>
          <p:cNvSpPr/>
          <p:nvPr/>
        </p:nvSpPr>
        <p:spPr>
          <a:xfrm>
            <a:off x="12047456" y="3632200"/>
            <a:ext cx="1088103" cy="1862667"/>
          </a:xfrm>
          <a:prstGeom prst="rect">
            <a:avLst/>
          </a:prstGeom>
          <a:noFill/>
          <a:ln>
            <a:noFill/>
          </a:ln>
        </p:spPr>
        <p:txBody>
          <a:bodyPr anchorCtr="0" anchor="t" bIns="0" lIns="0" spcFirstLastPara="1" rIns="0" wrap="square" tIns="0">
            <a:noAutofit/>
          </a:bodyPr>
          <a:lstStyle/>
          <a:p>
            <a:pPr indent="0" lvl="0" marL="0" marR="0" rtl="0" algn="l">
              <a:lnSpc>
                <a:spcPct val="150000"/>
              </a:lnSpc>
              <a:spcBef>
                <a:spcPts val="0"/>
              </a:spcBef>
              <a:spcAft>
                <a:spcPts val="0"/>
              </a:spcAft>
              <a:buClr>
                <a:srgbClr val="FFFFFF"/>
              </a:buClr>
              <a:buSzPts val="8000"/>
              <a:buFont typeface="Homemade Apple"/>
              <a:buNone/>
            </a:pPr>
            <a:r>
              <a:rPr b="0" i="0" lang="en-US" sz="8000" u="none" cap="none" strike="noStrike">
                <a:solidFill>
                  <a:srgbClr val="FFFFFF"/>
                </a:solidFill>
                <a:latin typeface="Homemade Apple"/>
                <a:ea typeface="Homemade Apple"/>
                <a:cs typeface="Homemade Apple"/>
                <a:sym typeface="Homemade Apple"/>
              </a:rPr>
              <a:t>O</a:t>
            </a:r>
            <a:endParaRPr b="0" i="0" sz="8000" u="none" cap="none" strike="noStrike">
              <a:solidFill>
                <a:schemeClr val="dk1"/>
              </a:solidFill>
              <a:latin typeface="Calibri"/>
              <a:ea typeface="Calibri"/>
              <a:cs typeface="Calibri"/>
              <a:sym typeface="Calibri"/>
            </a:endParaRPr>
          </a:p>
        </p:txBody>
      </p:sp>
      <p:sp>
        <p:nvSpPr>
          <p:cNvPr id="288" name="Google Shape;288;p11"/>
          <p:cNvSpPr/>
          <p:nvPr/>
        </p:nvSpPr>
        <p:spPr>
          <a:xfrm>
            <a:off x="17299562" y="3835400"/>
            <a:ext cx="1117740" cy="1117600"/>
          </a:xfrm>
          <a:prstGeom prst="roundRect">
            <a:avLst>
              <a:gd fmla="val 378818" name="adj"/>
            </a:avLst>
          </a:prstGeom>
          <a:solidFill>
            <a:srgbClr val="CC847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9" name="Google Shape;289;p11"/>
          <p:cNvSpPr/>
          <p:nvPr/>
        </p:nvSpPr>
        <p:spPr>
          <a:xfrm>
            <a:off x="17274159" y="3632200"/>
            <a:ext cx="1507255" cy="1862667"/>
          </a:xfrm>
          <a:prstGeom prst="rect">
            <a:avLst/>
          </a:prstGeom>
          <a:noFill/>
          <a:ln>
            <a:noFill/>
          </a:ln>
        </p:spPr>
        <p:txBody>
          <a:bodyPr anchorCtr="0" anchor="t" bIns="0" lIns="0" spcFirstLastPara="1" rIns="0" wrap="square" tIns="0">
            <a:noAutofit/>
          </a:bodyPr>
          <a:lstStyle/>
          <a:p>
            <a:pPr indent="0" lvl="0" marL="0" marR="0" rtl="0" algn="l">
              <a:lnSpc>
                <a:spcPct val="150000"/>
              </a:lnSpc>
              <a:spcBef>
                <a:spcPts val="0"/>
              </a:spcBef>
              <a:spcAft>
                <a:spcPts val="0"/>
              </a:spcAft>
              <a:buClr>
                <a:srgbClr val="FFFFFF"/>
              </a:buClr>
              <a:buSzPts val="8000"/>
              <a:buFont typeface="Homemade Apple"/>
              <a:buNone/>
            </a:pPr>
            <a:r>
              <a:rPr b="0" i="0" lang="en-US" sz="8000" u="none" cap="none" strike="noStrike">
                <a:solidFill>
                  <a:srgbClr val="FFFFFF"/>
                </a:solidFill>
                <a:latin typeface="Homemade Apple"/>
                <a:ea typeface="Homemade Apple"/>
                <a:cs typeface="Homemade Apple"/>
                <a:sym typeface="Homemade Apple"/>
              </a:rPr>
              <a:t>T</a:t>
            </a:r>
            <a:endParaRPr b="0" i="0" sz="8000" u="none" cap="none" strike="noStrike">
              <a:solidFill>
                <a:schemeClr val="dk1"/>
              </a:solidFill>
              <a:latin typeface="Calibri"/>
              <a:ea typeface="Calibri"/>
              <a:cs typeface="Calibri"/>
              <a:sym typeface="Calibri"/>
            </a:endParaRPr>
          </a:p>
        </p:txBody>
      </p:sp>
      <p:sp>
        <p:nvSpPr>
          <p:cNvPr id="290" name="Google Shape;290;p11"/>
          <p:cNvSpPr/>
          <p:nvPr/>
        </p:nvSpPr>
        <p:spPr>
          <a:xfrm>
            <a:off x="1270159" y="7607300"/>
            <a:ext cx="4737692" cy="447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1" name="Google Shape;291;p11"/>
          <p:cNvSpPr/>
          <p:nvPr/>
        </p:nvSpPr>
        <p:spPr>
          <a:xfrm>
            <a:off x="1270159" y="7607300"/>
            <a:ext cx="4737692" cy="203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2" name="Google Shape;292;p11"/>
          <p:cNvSpPr/>
          <p:nvPr/>
        </p:nvSpPr>
        <p:spPr>
          <a:xfrm>
            <a:off x="1270159" y="7607300"/>
            <a:ext cx="4737692" cy="203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3" name="Google Shape;293;p11"/>
          <p:cNvSpPr/>
          <p:nvPr/>
        </p:nvSpPr>
        <p:spPr>
          <a:xfrm>
            <a:off x="1270159" y="7607300"/>
            <a:ext cx="4890111" cy="914400"/>
          </a:xfrm>
          <a:prstGeom prst="rect">
            <a:avLst/>
          </a:prstGeom>
          <a:noFill/>
          <a:ln>
            <a:noFill/>
          </a:ln>
        </p:spPr>
        <p:txBody>
          <a:bodyPr anchorCtr="0" anchor="t" bIns="0" lIns="0" spcFirstLastPara="1" rIns="0" wrap="square" tIns="0">
            <a:noAutofit/>
          </a:bodyPr>
          <a:lstStyle/>
          <a:p>
            <a:pPr indent="0" lvl="0" marL="0" marR="0" rtl="0" algn="l">
              <a:lnSpc>
                <a:spcPct val="166666"/>
              </a:lnSpc>
              <a:spcBef>
                <a:spcPts val="0"/>
              </a:spcBef>
              <a:spcAft>
                <a:spcPts val="0"/>
              </a:spcAft>
              <a:buClr>
                <a:srgbClr val="0E0E0E"/>
              </a:buClr>
              <a:buSzPts val="3600"/>
              <a:buFont typeface="Homemade Apple"/>
              <a:buNone/>
            </a:pPr>
            <a:r>
              <a:rPr b="0" i="0" lang="en-US" sz="3600" u="none" cap="none" strike="noStrike">
                <a:solidFill>
                  <a:srgbClr val="0E0E0E"/>
                </a:solidFill>
                <a:latin typeface="Homemade Apple"/>
                <a:ea typeface="Homemade Apple"/>
                <a:cs typeface="Homemade Apple"/>
                <a:sym typeface="Homemade Apple"/>
              </a:rPr>
              <a:t>Eclipse</a:t>
            </a:r>
            <a:endParaRPr b="0" i="0" sz="3600" u="none" cap="none" strike="noStrike">
              <a:solidFill>
                <a:schemeClr val="dk1"/>
              </a:solidFill>
              <a:latin typeface="Calibri"/>
              <a:ea typeface="Calibri"/>
              <a:cs typeface="Calibri"/>
              <a:sym typeface="Calibri"/>
            </a:endParaRPr>
          </a:p>
        </p:txBody>
      </p:sp>
      <p:sp>
        <p:nvSpPr>
          <p:cNvPr id="294" name="Google Shape;294;p11"/>
          <p:cNvSpPr/>
          <p:nvPr/>
        </p:nvSpPr>
        <p:spPr>
          <a:xfrm>
            <a:off x="1270159" y="8572500"/>
            <a:ext cx="4873176" cy="1202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95" name="Google Shape;295;p11"/>
          <p:cNvSpPr/>
          <p:nvPr/>
        </p:nvSpPr>
        <p:spPr>
          <a:xfrm>
            <a:off x="1270159" y="10045700"/>
            <a:ext cx="4737692" cy="203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6" name="Google Shape;296;p11"/>
          <p:cNvSpPr/>
          <p:nvPr/>
        </p:nvSpPr>
        <p:spPr>
          <a:xfrm>
            <a:off x="1270159" y="10045700"/>
            <a:ext cx="4737692" cy="203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7" name="Google Shape;297;p11"/>
          <p:cNvSpPr/>
          <p:nvPr/>
        </p:nvSpPr>
        <p:spPr>
          <a:xfrm>
            <a:off x="1270159" y="10045700"/>
            <a:ext cx="4890111" cy="914400"/>
          </a:xfrm>
          <a:prstGeom prst="rect">
            <a:avLst/>
          </a:prstGeom>
          <a:noFill/>
          <a:ln>
            <a:noFill/>
          </a:ln>
        </p:spPr>
        <p:txBody>
          <a:bodyPr anchorCtr="0" anchor="t" bIns="0" lIns="0" spcFirstLastPara="1" rIns="0" wrap="square" tIns="0">
            <a:noAutofit/>
          </a:bodyPr>
          <a:lstStyle/>
          <a:p>
            <a:pPr indent="0" lvl="0" marL="0" marR="0" rtl="0" algn="l">
              <a:lnSpc>
                <a:spcPct val="166666"/>
              </a:lnSpc>
              <a:spcBef>
                <a:spcPts val="0"/>
              </a:spcBef>
              <a:spcAft>
                <a:spcPts val="0"/>
              </a:spcAft>
              <a:buClr>
                <a:srgbClr val="0E0E0E"/>
              </a:buClr>
              <a:buSzPts val="3600"/>
              <a:buFont typeface="Homemade Apple"/>
              <a:buNone/>
            </a:pPr>
            <a:r>
              <a:rPr b="0" i="0" lang="en-US" sz="3600" u="none" cap="none" strike="noStrike">
                <a:solidFill>
                  <a:srgbClr val="0E0E0E"/>
                </a:solidFill>
                <a:latin typeface="Homemade Apple"/>
                <a:ea typeface="Homemade Apple"/>
                <a:cs typeface="Homemade Apple"/>
                <a:sym typeface="Homemade Apple"/>
              </a:rPr>
              <a:t>Quest</a:t>
            </a:r>
            <a:endParaRPr b="0" i="0" sz="3600" u="none" cap="none" strike="noStrike">
              <a:solidFill>
                <a:schemeClr val="dk1"/>
              </a:solidFill>
              <a:latin typeface="Calibri"/>
              <a:ea typeface="Calibri"/>
              <a:cs typeface="Calibri"/>
              <a:sym typeface="Calibri"/>
            </a:endParaRPr>
          </a:p>
        </p:txBody>
      </p:sp>
      <p:sp>
        <p:nvSpPr>
          <p:cNvPr id="298" name="Google Shape;298;p11"/>
          <p:cNvSpPr/>
          <p:nvPr/>
        </p:nvSpPr>
        <p:spPr>
          <a:xfrm>
            <a:off x="1270159" y="11010900"/>
            <a:ext cx="4873176" cy="1202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Adventurers seek immortal artifact.</a:t>
            </a:r>
            <a:endParaRPr b="0" i="0" sz="3200" u="none" cap="none" strike="noStrike">
              <a:solidFill>
                <a:schemeClr val="dk1"/>
              </a:solidFill>
              <a:latin typeface="Calibri"/>
              <a:ea typeface="Calibri"/>
              <a:cs typeface="Calibri"/>
              <a:sym typeface="Calibri"/>
            </a:endParaRPr>
          </a:p>
        </p:txBody>
      </p:sp>
      <p:sp>
        <p:nvSpPr>
          <p:cNvPr id="299" name="Google Shape;299;p11"/>
          <p:cNvSpPr/>
          <p:nvPr/>
        </p:nvSpPr>
        <p:spPr>
          <a:xfrm>
            <a:off x="6769946" y="7607300"/>
            <a:ext cx="4737692" cy="447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0" name="Google Shape;300;p11"/>
          <p:cNvSpPr/>
          <p:nvPr/>
        </p:nvSpPr>
        <p:spPr>
          <a:xfrm>
            <a:off x="6769946" y="7607300"/>
            <a:ext cx="4737692" cy="203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1" name="Google Shape;301;p11"/>
          <p:cNvSpPr/>
          <p:nvPr/>
        </p:nvSpPr>
        <p:spPr>
          <a:xfrm>
            <a:off x="6769946" y="7607300"/>
            <a:ext cx="4737692" cy="203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2" name="Google Shape;302;p11"/>
          <p:cNvSpPr/>
          <p:nvPr/>
        </p:nvSpPr>
        <p:spPr>
          <a:xfrm>
            <a:off x="6769946" y="7607300"/>
            <a:ext cx="4890111" cy="914400"/>
          </a:xfrm>
          <a:prstGeom prst="rect">
            <a:avLst/>
          </a:prstGeom>
          <a:noFill/>
          <a:ln>
            <a:noFill/>
          </a:ln>
        </p:spPr>
        <p:txBody>
          <a:bodyPr anchorCtr="0" anchor="t" bIns="0" lIns="0" spcFirstLastPara="1" rIns="0" wrap="square" tIns="0">
            <a:noAutofit/>
          </a:bodyPr>
          <a:lstStyle/>
          <a:p>
            <a:pPr indent="0" lvl="0" marL="0" marR="0" rtl="0" algn="l">
              <a:lnSpc>
                <a:spcPct val="166666"/>
              </a:lnSpc>
              <a:spcBef>
                <a:spcPts val="0"/>
              </a:spcBef>
              <a:spcAft>
                <a:spcPts val="0"/>
              </a:spcAft>
              <a:buClr>
                <a:srgbClr val="0E0E0E"/>
              </a:buClr>
              <a:buSzPts val="3600"/>
              <a:buFont typeface="Homemade Apple"/>
              <a:buNone/>
            </a:pPr>
            <a:r>
              <a:rPr b="0" i="0" lang="en-US" sz="3600" u="none" cap="none" strike="noStrike">
                <a:solidFill>
                  <a:srgbClr val="0E0E0E"/>
                </a:solidFill>
                <a:latin typeface="Homemade Apple"/>
                <a:ea typeface="Homemade Apple"/>
                <a:cs typeface="Homemade Apple"/>
                <a:sym typeface="Homemade Apple"/>
              </a:rPr>
              <a:t>Eclipse</a:t>
            </a:r>
            <a:endParaRPr b="0" i="0" sz="3600" u="none" cap="none" strike="noStrike">
              <a:solidFill>
                <a:schemeClr val="dk1"/>
              </a:solidFill>
              <a:latin typeface="Calibri"/>
              <a:ea typeface="Calibri"/>
              <a:cs typeface="Calibri"/>
              <a:sym typeface="Calibri"/>
            </a:endParaRPr>
          </a:p>
        </p:txBody>
      </p:sp>
      <p:sp>
        <p:nvSpPr>
          <p:cNvPr id="303" name="Google Shape;303;p11"/>
          <p:cNvSpPr/>
          <p:nvPr/>
        </p:nvSpPr>
        <p:spPr>
          <a:xfrm>
            <a:off x="6769946" y="8572500"/>
            <a:ext cx="4873176" cy="1202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Rare event causes unpredictable magic.</a:t>
            </a:r>
            <a:endParaRPr b="0" i="0" sz="3200" u="none" cap="none" strike="noStrike">
              <a:solidFill>
                <a:schemeClr val="dk1"/>
              </a:solidFill>
              <a:latin typeface="Calibri"/>
              <a:ea typeface="Calibri"/>
              <a:cs typeface="Calibri"/>
              <a:sym typeface="Calibri"/>
            </a:endParaRPr>
          </a:p>
        </p:txBody>
      </p:sp>
      <p:sp>
        <p:nvSpPr>
          <p:cNvPr id="304" name="Google Shape;304;p11"/>
          <p:cNvSpPr/>
          <p:nvPr/>
        </p:nvSpPr>
        <p:spPr>
          <a:xfrm>
            <a:off x="6769946" y="10045700"/>
            <a:ext cx="4737692" cy="203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5" name="Google Shape;305;p11"/>
          <p:cNvSpPr/>
          <p:nvPr/>
        </p:nvSpPr>
        <p:spPr>
          <a:xfrm>
            <a:off x="6769946" y="10045700"/>
            <a:ext cx="4737692" cy="203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6" name="Google Shape;306;p11"/>
          <p:cNvSpPr/>
          <p:nvPr/>
        </p:nvSpPr>
        <p:spPr>
          <a:xfrm>
            <a:off x="6769946" y="10045700"/>
            <a:ext cx="4890111" cy="914400"/>
          </a:xfrm>
          <a:prstGeom prst="rect">
            <a:avLst/>
          </a:prstGeom>
          <a:noFill/>
          <a:ln>
            <a:noFill/>
          </a:ln>
        </p:spPr>
        <p:txBody>
          <a:bodyPr anchorCtr="0" anchor="t" bIns="0" lIns="0" spcFirstLastPara="1" rIns="0" wrap="square" tIns="0">
            <a:noAutofit/>
          </a:bodyPr>
          <a:lstStyle/>
          <a:p>
            <a:pPr indent="0" lvl="0" marL="0" marR="0" rtl="0" algn="l">
              <a:lnSpc>
                <a:spcPct val="166666"/>
              </a:lnSpc>
              <a:spcBef>
                <a:spcPts val="0"/>
              </a:spcBef>
              <a:spcAft>
                <a:spcPts val="0"/>
              </a:spcAft>
              <a:buClr>
                <a:srgbClr val="0E0E0E"/>
              </a:buClr>
              <a:buSzPts val="3600"/>
              <a:buFont typeface="Homemade Apple"/>
              <a:buNone/>
            </a:pPr>
            <a:r>
              <a:rPr b="0" i="0" lang="en-US" sz="3600" u="none" cap="none" strike="noStrike">
                <a:solidFill>
                  <a:srgbClr val="0E0E0E"/>
                </a:solidFill>
                <a:latin typeface="Homemade Apple"/>
                <a:ea typeface="Homemade Apple"/>
                <a:cs typeface="Homemade Apple"/>
                <a:sym typeface="Homemade Apple"/>
              </a:rPr>
              <a:t>Quest</a:t>
            </a:r>
            <a:endParaRPr b="0" i="0" sz="3600" u="none" cap="none" strike="noStrike">
              <a:solidFill>
                <a:schemeClr val="dk1"/>
              </a:solidFill>
              <a:latin typeface="Calibri"/>
              <a:ea typeface="Calibri"/>
              <a:cs typeface="Calibri"/>
              <a:sym typeface="Calibri"/>
            </a:endParaRPr>
          </a:p>
        </p:txBody>
      </p:sp>
      <p:sp>
        <p:nvSpPr>
          <p:cNvPr id="307" name="Google Shape;307;p11"/>
          <p:cNvSpPr/>
          <p:nvPr/>
        </p:nvSpPr>
        <p:spPr>
          <a:xfrm>
            <a:off x="6769946" y="11010900"/>
            <a:ext cx="4873176" cy="1202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Adventurers seek immortal artifact.</a:t>
            </a:r>
            <a:endParaRPr b="0" i="0" sz="3200" u="none" cap="none" strike="noStrike">
              <a:solidFill>
                <a:schemeClr val="dk1"/>
              </a:solidFill>
              <a:latin typeface="Calibri"/>
              <a:ea typeface="Calibri"/>
              <a:cs typeface="Calibri"/>
              <a:sym typeface="Calibri"/>
            </a:endParaRPr>
          </a:p>
        </p:txBody>
      </p:sp>
      <p:sp>
        <p:nvSpPr>
          <p:cNvPr id="308" name="Google Shape;308;p11"/>
          <p:cNvSpPr/>
          <p:nvPr/>
        </p:nvSpPr>
        <p:spPr>
          <a:xfrm>
            <a:off x="12269734" y="7607300"/>
            <a:ext cx="4737692" cy="447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9" name="Google Shape;309;p11"/>
          <p:cNvSpPr/>
          <p:nvPr/>
        </p:nvSpPr>
        <p:spPr>
          <a:xfrm>
            <a:off x="12269734" y="7607300"/>
            <a:ext cx="4737692" cy="203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0" name="Google Shape;310;p11"/>
          <p:cNvSpPr/>
          <p:nvPr/>
        </p:nvSpPr>
        <p:spPr>
          <a:xfrm>
            <a:off x="12269734" y="7607300"/>
            <a:ext cx="4737692" cy="203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1" name="Google Shape;311;p11"/>
          <p:cNvSpPr/>
          <p:nvPr/>
        </p:nvSpPr>
        <p:spPr>
          <a:xfrm>
            <a:off x="12269734" y="7607300"/>
            <a:ext cx="4890111" cy="914400"/>
          </a:xfrm>
          <a:prstGeom prst="rect">
            <a:avLst/>
          </a:prstGeom>
          <a:noFill/>
          <a:ln>
            <a:noFill/>
          </a:ln>
        </p:spPr>
        <p:txBody>
          <a:bodyPr anchorCtr="0" anchor="t" bIns="0" lIns="0" spcFirstLastPara="1" rIns="0" wrap="square" tIns="0">
            <a:noAutofit/>
          </a:bodyPr>
          <a:lstStyle/>
          <a:p>
            <a:pPr indent="0" lvl="0" marL="0" marR="0" rtl="0" algn="l">
              <a:lnSpc>
                <a:spcPct val="166666"/>
              </a:lnSpc>
              <a:spcBef>
                <a:spcPts val="0"/>
              </a:spcBef>
              <a:spcAft>
                <a:spcPts val="0"/>
              </a:spcAft>
              <a:buClr>
                <a:srgbClr val="0E0E0E"/>
              </a:buClr>
              <a:buSzPts val="3600"/>
              <a:buFont typeface="Homemade Apple"/>
              <a:buNone/>
            </a:pPr>
            <a:r>
              <a:rPr b="0" i="0" lang="en-US" sz="3600" u="none" cap="none" strike="noStrike">
                <a:solidFill>
                  <a:srgbClr val="0E0E0E"/>
                </a:solidFill>
                <a:latin typeface="Homemade Apple"/>
                <a:ea typeface="Homemade Apple"/>
                <a:cs typeface="Homemade Apple"/>
                <a:sym typeface="Homemade Apple"/>
              </a:rPr>
              <a:t>Eclipse</a:t>
            </a:r>
            <a:endParaRPr b="0" i="0" sz="3600" u="none" cap="none" strike="noStrike">
              <a:solidFill>
                <a:schemeClr val="dk1"/>
              </a:solidFill>
              <a:latin typeface="Calibri"/>
              <a:ea typeface="Calibri"/>
              <a:cs typeface="Calibri"/>
              <a:sym typeface="Calibri"/>
            </a:endParaRPr>
          </a:p>
        </p:txBody>
      </p:sp>
      <p:sp>
        <p:nvSpPr>
          <p:cNvPr id="312" name="Google Shape;312;p11"/>
          <p:cNvSpPr/>
          <p:nvPr/>
        </p:nvSpPr>
        <p:spPr>
          <a:xfrm>
            <a:off x="12269734" y="8572500"/>
            <a:ext cx="4873176" cy="1202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Rare event causes unpredictable magic.</a:t>
            </a:r>
            <a:endParaRPr b="0" i="0" sz="3200" u="none" cap="none" strike="noStrike">
              <a:solidFill>
                <a:schemeClr val="dk1"/>
              </a:solidFill>
              <a:latin typeface="Calibri"/>
              <a:ea typeface="Calibri"/>
              <a:cs typeface="Calibri"/>
              <a:sym typeface="Calibri"/>
            </a:endParaRPr>
          </a:p>
        </p:txBody>
      </p:sp>
      <p:sp>
        <p:nvSpPr>
          <p:cNvPr id="313" name="Google Shape;313;p11"/>
          <p:cNvSpPr/>
          <p:nvPr/>
        </p:nvSpPr>
        <p:spPr>
          <a:xfrm>
            <a:off x="12269734" y="10045700"/>
            <a:ext cx="4737692" cy="203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4" name="Google Shape;314;p11"/>
          <p:cNvSpPr/>
          <p:nvPr/>
        </p:nvSpPr>
        <p:spPr>
          <a:xfrm>
            <a:off x="12269734" y="10045700"/>
            <a:ext cx="4737692" cy="203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5" name="Google Shape;315;p11"/>
          <p:cNvSpPr/>
          <p:nvPr/>
        </p:nvSpPr>
        <p:spPr>
          <a:xfrm>
            <a:off x="12269734" y="10045700"/>
            <a:ext cx="4890111" cy="914400"/>
          </a:xfrm>
          <a:prstGeom prst="rect">
            <a:avLst/>
          </a:prstGeom>
          <a:noFill/>
          <a:ln>
            <a:noFill/>
          </a:ln>
        </p:spPr>
        <p:txBody>
          <a:bodyPr anchorCtr="0" anchor="t" bIns="0" lIns="0" spcFirstLastPara="1" rIns="0" wrap="square" tIns="0">
            <a:noAutofit/>
          </a:bodyPr>
          <a:lstStyle/>
          <a:p>
            <a:pPr indent="0" lvl="0" marL="0" marR="0" rtl="0" algn="l">
              <a:lnSpc>
                <a:spcPct val="166666"/>
              </a:lnSpc>
              <a:spcBef>
                <a:spcPts val="0"/>
              </a:spcBef>
              <a:spcAft>
                <a:spcPts val="0"/>
              </a:spcAft>
              <a:buClr>
                <a:srgbClr val="0E0E0E"/>
              </a:buClr>
              <a:buSzPts val="3600"/>
              <a:buFont typeface="Homemade Apple"/>
              <a:buNone/>
            </a:pPr>
            <a:r>
              <a:rPr b="0" i="0" lang="en-US" sz="3600" u="none" cap="none" strike="noStrike">
                <a:solidFill>
                  <a:srgbClr val="0E0E0E"/>
                </a:solidFill>
                <a:latin typeface="Homemade Apple"/>
                <a:ea typeface="Homemade Apple"/>
                <a:cs typeface="Homemade Apple"/>
                <a:sym typeface="Homemade Apple"/>
              </a:rPr>
              <a:t>Quest</a:t>
            </a:r>
            <a:endParaRPr b="0" i="0" sz="3600" u="none" cap="none" strike="noStrike">
              <a:solidFill>
                <a:schemeClr val="dk1"/>
              </a:solidFill>
              <a:latin typeface="Calibri"/>
              <a:ea typeface="Calibri"/>
              <a:cs typeface="Calibri"/>
              <a:sym typeface="Calibri"/>
            </a:endParaRPr>
          </a:p>
        </p:txBody>
      </p:sp>
      <p:sp>
        <p:nvSpPr>
          <p:cNvPr id="316" name="Google Shape;316;p11"/>
          <p:cNvSpPr/>
          <p:nvPr/>
        </p:nvSpPr>
        <p:spPr>
          <a:xfrm>
            <a:off x="12269734" y="11010900"/>
            <a:ext cx="4873176" cy="1202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Adventurers seek immortal artifact.</a:t>
            </a:r>
            <a:endParaRPr b="0" i="0" sz="3200" u="none" cap="none" strike="noStrike">
              <a:solidFill>
                <a:schemeClr val="dk1"/>
              </a:solidFill>
              <a:latin typeface="Calibri"/>
              <a:ea typeface="Calibri"/>
              <a:cs typeface="Calibri"/>
              <a:sym typeface="Calibri"/>
            </a:endParaRPr>
          </a:p>
        </p:txBody>
      </p:sp>
      <p:sp>
        <p:nvSpPr>
          <p:cNvPr id="317" name="Google Shape;317;p11"/>
          <p:cNvSpPr/>
          <p:nvPr/>
        </p:nvSpPr>
        <p:spPr>
          <a:xfrm>
            <a:off x="17769521" y="7607300"/>
            <a:ext cx="4737692" cy="447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8" name="Google Shape;318;p11"/>
          <p:cNvSpPr/>
          <p:nvPr/>
        </p:nvSpPr>
        <p:spPr>
          <a:xfrm>
            <a:off x="17769521" y="7607300"/>
            <a:ext cx="4737692" cy="203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9" name="Google Shape;319;p11"/>
          <p:cNvSpPr/>
          <p:nvPr/>
        </p:nvSpPr>
        <p:spPr>
          <a:xfrm>
            <a:off x="17769521" y="7607300"/>
            <a:ext cx="4737692" cy="203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0" name="Google Shape;320;p11"/>
          <p:cNvSpPr/>
          <p:nvPr/>
        </p:nvSpPr>
        <p:spPr>
          <a:xfrm>
            <a:off x="17769521" y="7607300"/>
            <a:ext cx="4890111" cy="914400"/>
          </a:xfrm>
          <a:prstGeom prst="rect">
            <a:avLst/>
          </a:prstGeom>
          <a:noFill/>
          <a:ln>
            <a:noFill/>
          </a:ln>
        </p:spPr>
        <p:txBody>
          <a:bodyPr anchorCtr="0" anchor="t" bIns="0" lIns="0" spcFirstLastPara="1" rIns="0" wrap="square" tIns="0">
            <a:noAutofit/>
          </a:bodyPr>
          <a:lstStyle/>
          <a:p>
            <a:pPr indent="0" lvl="0" marL="0" marR="0" rtl="0" algn="l">
              <a:lnSpc>
                <a:spcPct val="166666"/>
              </a:lnSpc>
              <a:spcBef>
                <a:spcPts val="0"/>
              </a:spcBef>
              <a:spcAft>
                <a:spcPts val="0"/>
              </a:spcAft>
              <a:buClr>
                <a:srgbClr val="0E0E0E"/>
              </a:buClr>
              <a:buSzPts val="3600"/>
              <a:buFont typeface="Homemade Apple"/>
              <a:buNone/>
            </a:pPr>
            <a:r>
              <a:rPr b="0" i="0" lang="en-US" sz="3600" u="none" cap="none" strike="noStrike">
                <a:solidFill>
                  <a:srgbClr val="0E0E0E"/>
                </a:solidFill>
                <a:latin typeface="Homemade Apple"/>
                <a:ea typeface="Homemade Apple"/>
                <a:cs typeface="Homemade Apple"/>
                <a:sym typeface="Homemade Apple"/>
              </a:rPr>
              <a:t>Eclipse</a:t>
            </a:r>
            <a:endParaRPr b="0" i="0" sz="3600" u="none" cap="none" strike="noStrike">
              <a:solidFill>
                <a:schemeClr val="dk1"/>
              </a:solidFill>
              <a:latin typeface="Calibri"/>
              <a:ea typeface="Calibri"/>
              <a:cs typeface="Calibri"/>
              <a:sym typeface="Calibri"/>
            </a:endParaRPr>
          </a:p>
        </p:txBody>
      </p:sp>
      <p:sp>
        <p:nvSpPr>
          <p:cNvPr id="321" name="Google Shape;321;p11"/>
          <p:cNvSpPr/>
          <p:nvPr/>
        </p:nvSpPr>
        <p:spPr>
          <a:xfrm>
            <a:off x="17769521" y="8572500"/>
            <a:ext cx="4873176" cy="1202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Rare event causes unpredictable magic.</a:t>
            </a:r>
            <a:endParaRPr b="0" i="0" sz="3200" u="none" cap="none" strike="noStrike">
              <a:solidFill>
                <a:schemeClr val="dk1"/>
              </a:solidFill>
              <a:latin typeface="Calibri"/>
              <a:ea typeface="Calibri"/>
              <a:cs typeface="Calibri"/>
              <a:sym typeface="Calibri"/>
            </a:endParaRPr>
          </a:p>
        </p:txBody>
      </p:sp>
      <p:sp>
        <p:nvSpPr>
          <p:cNvPr id="322" name="Google Shape;322;p11"/>
          <p:cNvSpPr/>
          <p:nvPr/>
        </p:nvSpPr>
        <p:spPr>
          <a:xfrm>
            <a:off x="17769521" y="10045700"/>
            <a:ext cx="4737692" cy="203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3" name="Google Shape;323;p11"/>
          <p:cNvSpPr/>
          <p:nvPr/>
        </p:nvSpPr>
        <p:spPr>
          <a:xfrm>
            <a:off x="17769521" y="10045700"/>
            <a:ext cx="4737692" cy="203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4" name="Google Shape;324;p11"/>
          <p:cNvSpPr/>
          <p:nvPr/>
        </p:nvSpPr>
        <p:spPr>
          <a:xfrm>
            <a:off x="17769521" y="10045700"/>
            <a:ext cx="4890111" cy="914400"/>
          </a:xfrm>
          <a:prstGeom prst="rect">
            <a:avLst/>
          </a:prstGeom>
          <a:noFill/>
          <a:ln>
            <a:noFill/>
          </a:ln>
        </p:spPr>
        <p:txBody>
          <a:bodyPr anchorCtr="0" anchor="t" bIns="0" lIns="0" spcFirstLastPara="1" rIns="0" wrap="square" tIns="0">
            <a:noAutofit/>
          </a:bodyPr>
          <a:lstStyle/>
          <a:p>
            <a:pPr indent="0" lvl="0" marL="0" marR="0" rtl="0" algn="l">
              <a:lnSpc>
                <a:spcPct val="166666"/>
              </a:lnSpc>
              <a:spcBef>
                <a:spcPts val="0"/>
              </a:spcBef>
              <a:spcAft>
                <a:spcPts val="0"/>
              </a:spcAft>
              <a:buClr>
                <a:srgbClr val="0E0E0E"/>
              </a:buClr>
              <a:buSzPts val="3600"/>
              <a:buFont typeface="Homemade Apple"/>
              <a:buNone/>
            </a:pPr>
            <a:r>
              <a:rPr b="0" i="0" lang="en-US" sz="3600" u="none" cap="none" strike="noStrike">
                <a:solidFill>
                  <a:srgbClr val="0E0E0E"/>
                </a:solidFill>
                <a:latin typeface="Homemade Apple"/>
                <a:ea typeface="Homemade Apple"/>
                <a:cs typeface="Homemade Apple"/>
                <a:sym typeface="Homemade Apple"/>
              </a:rPr>
              <a:t>Quest</a:t>
            </a:r>
            <a:endParaRPr b="0" i="0" sz="3600" u="none" cap="none" strike="noStrike">
              <a:solidFill>
                <a:schemeClr val="dk1"/>
              </a:solidFill>
              <a:latin typeface="Calibri"/>
              <a:ea typeface="Calibri"/>
              <a:cs typeface="Calibri"/>
              <a:sym typeface="Calibri"/>
            </a:endParaRPr>
          </a:p>
        </p:txBody>
      </p:sp>
      <p:sp>
        <p:nvSpPr>
          <p:cNvPr id="325" name="Google Shape;325;p11"/>
          <p:cNvSpPr/>
          <p:nvPr/>
        </p:nvSpPr>
        <p:spPr>
          <a:xfrm>
            <a:off x="17769521" y="11010900"/>
            <a:ext cx="4873176" cy="1202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Adventurers seek immortal artifact.</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CDE"/>
        </a:solidFill>
      </p:bgPr>
    </p:bg>
    <p:spTree>
      <p:nvGrpSpPr>
        <p:cNvPr id="330" name="Shape 330"/>
        <p:cNvGrpSpPr/>
        <p:nvPr/>
      </p:nvGrpSpPr>
      <p:grpSpPr>
        <a:xfrm>
          <a:off x="0" y="0"/>
          <a:ext cx="0" cy="0"/>
          <a:chOff x="0" y="0"/>
          <a:chExt cx="0" cy="0"/>
        </a:xfrm>
      </p:grpSpPr>
      <p:pic>
        <p:nvPicPr>
          <p:cNvPr descr=" " id="331" name="Google Shape;331;p12"/>
          <p:cNvPicPr preferRelativeResize="0"/>
          <p:nvPr/>
        </p:nvPicPr>
        <p:blipFill rotWithShape="1">
          <a:blip r:embed="rId3">
            <a:alphaModFix/>
          </a:blip>
          <a:srcRect b="0" l="0" r="0" t="0"/>
          <a:stretch/>
        </p:blipFill>
        <p:spPr>
          <a:xfrm>
            <a:off x="0" y="0"/>
            <a:ext cx="10732841" cy="9613900"/>
          </a:xfrm>
          <a:prstGeom prst="rect">
            <a:avLst/>
          </a:prstGeom>
          <a:noFill/>
          <a:ln>
            <a:noFill/>
          </a:ln>
        </p:spPr>
      </p:pic>
      <p:pic>
        <p:nvPicPr>
          <p:cNvPr descr=" " id="332" name="Google Shape;332;p12"/>
          <p:cNvPicPr preferRelativeResize="0"/>
          <p:nvPr/>
        </p:nvPicPr>
        <p:blipFill rotWithShape="1">
          <a:blip r:embed="rId4">
            <a:alphaModFix/>
          </a:blip>
          <a:srcRect b="0" l="0" r="0" t="0"/>
          <a:stretch/>
        </p:blipFill>
        <p:spPr>
          <a:xfrm>
            <a:off x="11761670" y="7277100"/>
            <a:ext cx="12625378" cy="6438900"/>
          </a:xfrm>
          <a:prstGeom prst="rect">
            <a:avLst/>
          </a:prstGeom>
          <a:noFill/>
          <a:ln>
            <a:noFill/>
          </a:ln>
        </p:spPr>
      </p:pic>
      <p:sp>
        <p:nvSpPr>
          <p:cNvPr id="333" name="Google Shape;333;p12"/>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34" name="Google Shape;334;p12"/>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335" name="Google Shape;335;p12"/>
          <p:cNvPicPr preferRelativeResize="0"/>
          <p:nvPr/>
        </p:nvPicPr>
        <p:blipFill rotWithShape="1">
          <a:blip r:embed="rId6">
            <a:alphaModFix/>
          </a:blip>
          <a:srcRect b="0" l="0" r="0" t="0"/>
          <a:stretch/>
        </p:blipFill>
        <p:spPr>
          <a:xfrm>
            <a:off x="7481235" y="673100"/>
            <a:ext cx="6084060" cy="12369800"/>
          </a:xfrm>
          <a:prstGeom prst="rect">
            <a:avLst/>
          </a:prstGeom>
          <a:noFill/>
          <a:ln>
            <a:noFill/>
          </a:ln>
        </p:spPr>
      </p:pic>
      <p:pic>
        <p:nvPicPr>
          <p:cNvPr descr=" " id="336" name="Google Shape;336;p12"/>
          <p:cNvPicPr preferRelativeResize="0"/>
          <p:nvPr/>
        </p:nvPicPr>
        <p:blipFill rotWithShape="1">
          <a:blip r:embed="rId7">
            <a:alphaModFix/>
          </a:blip>
          <a:srcRect b="0" l="0" r="0" t="0"/>
          <a:stretch/>
        </p:blipFill>
        <p:spPr>
          <a:xfrm>
            <a:off x="990724" y="673100"/>
            <a:ext cx="6084060" cy="4737100"/>
          </a:xfrm>
          <a:prstGeom prst="rect">
            <a:avLst/>
          </a:prstGeom>
          <a:noFill/>
          <a:ln>
            <a:noFill/>
          </a:ln>
        </p:spPr>
      </p:pic>
      <p:pic>
        <p:nvPicPr>
          <p:cNvPr descr=" " id="337" name="Google Shape;337;p12"/>
          <p:cNvPicPr preferRelativeResize="0"/>
          <p:nvPr/>
        </p:nvPicPr>
        <p:blipFill rotWithShape="1">
          <a:blip r:embed="rId8">
            <a:alphaModFix/>
          </a:blip>
          <a:srcRect b="0" l="0" r="0" t="0"/>
          <a:stretch/>
        </p:blipFill>
        <p:spPr>
          <a:xfrm>
            <a:off x="990724" y="5880100"/>
            <a:ext cx="6084060" cy="7162800"/>
          </a:xfrm>
          <a:prstGeom prst="rect">
            <a:avLst/>
          </a:prstGeom>
          <a:noFill/>
          <a:ln>
            <a:noFill/>
          </a:ln>
        </p:spPr>
      </p:pic>
      <p:sp>
        <p:nvSpPr>
          <p:cNvPr id="338" name="Google Shape;338;p12"/>
          <p:cNvSpPr/>
          <p:nvPr/>
        </p:nvSpPr>
        <p:spPr>
          <a:xfrm>
            <a:off x="14543318" y="1651000"/>
            <a:ext cx="9166312" cy="1862667"/>
          </a:xfrm>
          <a:prstGeom prst="rect">
            <a:avLst/>
          </a:prstGeom>
          <a:noFill/>
          <a:ln>
            <a:noFill/>
          </a:ln>
        </p:spPr>
        <p:txBody>
          <a:bodyPr anchorCtr="0" anchor="t" bIns="0" lIns="0" spcFirstLastPara="1" rIns="0" wrap="square" tIns="0">
            <a:noAutofit/>
          </a:bodyPr>
          <a:lstStyle/>
          <a:p>
            <a:pPr indent="0" lvl="0" marL="0" marR="0" rtl="0" algn="l">
              <a:lnSpc>
                <a:spcPct val="150000"/>
              </a:lnSpc>
              <a:spcBef>
                <a:spcPts val="0"/>
              </a:spcBef>
              <a:spcAft>
                <a:spcPts val="0"/>
              </a:spcAft>
              <a:buClr>
                <a:srgbClr val="0E0E0E"/>
              </a:buClr>
              <a:buSzPts val="8000"/>
              <a:buFont typeface="Homemade Apple"/>
              <a:buNone/>
            </a:pPr>
            <a:r>
              <a:rPr b="0" i="0" lang="en-US" sz="8000" u="none" cap="none" strike="noStrike">
                <a:solidFill>
                  <a:srgbClr val="0E0E0E"/>
                </a:solidFill>
                <a:latin typeface="Homemade Apple"/>
                <a:ea typeface="Homemade Apple"/>
                <a:cs typeface="Homemade Apple"/>
                <a:sym typeface="Homemade Apple"/>
              </a:rPr>
              <a:t>Accountability</a:t>
            </a:r>
            <a:endParaRPr b="0" i="0" sz="8000" u="none" cap="none" strike="noStrike">
              <a:solidFill>
                <a:schemeClr val="dk1"/>
              </a:solidFill>
              <a:latin typeface="Calibri"/>
              <a:ea typeface="Calibri"/>
              <a:cs typeface="Calibri"/>
              <a:sym typeface="Calibri"/>
            </a:endParaRPr>
          </a:p>
        </p:txBody>
      </p:sp>
      <p:sp>
        <p:nvSpPr>
          <p:cNvPr id="339" name="Google Shape;339;p12"/>
          <p:cNvSpPr/>
          <p:nvPr/>
        </p:nvSpPr>
        <p:spPr>
          <a:xfrm>
            <a:off x="14543318" y="3543300"/>
            <a:ext cx="7874984" cy="858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0" name="Google Shape;340;p12"/>
          <p:cNvSpPr/>
          <p:nvPr/>
        </p:nvSpPr>
        <p:spPr>
          <a:xfrm>
            <a:off x="14543318" y="3543300"/>
            <a:ext cx="7874984" cy="398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1" name="Google Shape;341;p12"/>
          <p:cNvSpPr/>
          <p:nvPr/>
        </p:nvSpPr>
        <p:spPr>
          <a:xfrm>
            <a:off x="14543318" y="3543300"/>
            <a:ext cx="3111889" cy="228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2" name="Google Shape;342;p12"/>
          <p:cNvSpPr/>
          <p:nvPr/>
        </p:nvSpPr>
        <p:spPr>
          <a:xfrm>
            <a:off x="14543318" y="3543300"/>
            <a:ext cx="3653823" cy="2827867"/>
          </a:xfrm>
          <a:prstGeom prst="rect">
            <a:avLst/>
          </a:prstGeom>
          <a:noFill/>
          <a:ln>
            <a:noFill/>
          </a:ln>
        </p:spPr>
        <p:txBody>
          <a:bodyPr anchorCtr="0" anchor="t" bIns="0" lIns="0" spcFirstLastPara="1" rIns="0" wrap="square" tIns="0">
            <a:noAutofit/>
          </a:bodyPr>
          <a:lstStyle/>
          <a:p>
            <a:pPr indent="0" lvl="0" marL="0" marR="0" rtl="0" algn="l">
              <a:lnSpc>
                <a:spcPct val="140625"/>
              </a:lnSpc>
              <a:spcBef>
                <a:spcPts val="0"/>
              </a:spcBef>
              <a:spcAft>
                <a:spcPts val="0"/>
              </a:spcAft>
              <a:buClr>
                <a:srgbClr val="995751"/>
              </a:buClr>
              <a:buSzPts val="12800"/>
              <a:buFont typeface="Homemade Apple"/>
              <a:buNone/>
            </a:pPr>
            <a:r>
              <a:rPr b="0" i="0" lang="en-US" sz="12800" u="none" cap="none" strike="noStrike">
                <a:solidFill>
                  <a:srgbClr val="995751"/>
                </a:solidFill>
                <a:latin typeface="Homemade Apple"/>
                <a:ea typeface="Homemade Apple"/>
                <a:cs typeface="Homemade Apple"/>
                <a:sym typeface="Homemade Apple"/>
              </a:rPr>
              <a:t>75%</a:t>
            </a:r>
            <a:endParaRPr b="0" i="0" sz="12800" u="none" cap="none" strike="noStrike">
              <a:solidFill>
                <a:schemeClr val="dk1"/>
              </a:solidFill>
              <a:latin typeface="Calibri"/>
              <a:ea typeface="Calibri"/>
              <a:cs typeface="Calibri"/>
              <a:sym typeface="Calibri"/>
            </a:endParaRPr>
          </a:p>
        </p:txBody>
      </p:sp>
      <p:sp>
        <p:nvSpPr>
          <p:cNvPr id="343" name="Google Shape;343;p12"/>
          <p:cNvSpPr/>
          <p:nvPr/>
        </p:nvSpPr>
        <p:spPr>
          <a:xfrm>
            <a:off x="14543318" y="6134100"/>
            <a:ext cx="7874984" cy="139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4" name="Google Shape;344;p12"/>
          <p:cNvSpPr/>
          <p:nvPr/>
        </p:nvSpPr>
        <p:spPr>
          <a:xfrm>
            <a:off x="14543318" y="6134100"/>
            <a:ext cx="8027403" cy="914400"/>
          </a:xfrm>
          <a:prstGeom prst="rect">
            <a:avLst/>
          </a:prstGeom>
          <a:noFill/>
          <a:ln>
            <a:noFill/>
          </a:ln>
        </p:spPr>
        <p:txBody>
          <a:bodyPr anchorCtr="0" anchor="t" bIns="0" lIns="0" spcFirstLastPara="1" rIns="0" wrap="square" tIns="0">
            <a:noAutofit/>
          </a:bodyPr>
          <a:lstStyle/>
          <a:p>
            <a:pPr indent="0" lvl="0" marL="0" marR="0" rtl="0" algn="l">
              <a:lnSpc>
                <a:spcPct val="166666"/>
              </a:lnSpc>
              <a:spcBef>
                <a:spcPts val="0"/>
              </a:spcBef>
              <a:spcAft>
                <a:spcPts val="0"/>
              </a:spcAft>
              <a:buClr>
                <a:srgbClr val="0E0E0E"/>
              </a:buClr>
              <a:buSzPts val="3600"/>
              <a:buFont typeface="Homemade Apple"/>
              <a:buNone/>
            </a:pPr>
            <a:r>
              <a:rPr b="0" i="0" lang="en-US" sz="3600" u="none" cap="none" strike="noStrike">
                <a:solidFill>
                  <a:srgbClr val="0E0E0E"/>
                </a:solidFill>
                <a:latin typeface="Homemade Apple"/>
                <a:ea typeface="Homemade Apple"/>
                <a:cs typeface="Homemade Apple"/>
                <a:sym typeface="Homemade Apple"/>
              </a:rPr>
              <a:t>Enchanted Creatures</a:t>
            </a:r>
            <a:endParaRPr b="0" i="0" sz="3600" u="none" cap="none" strike="noStrike">
              <a:solidFill>
                <a:schemeClr val="dk1"/>
              </a:solidFill>
              <a:latin typeface="Calibri"/>
              <a:ea typeface="Calibri"/>
              <a:cs typeface="Calibri"/>
              <a:sym typeface="Calibri"/>
            </a:endParaRPr>
          </a:p>
        </p:txBody>
      </p:sp>
      <p:sp>
        <p:nvSpPr>
          <p:cNvPr id="345" name="Google Shape;345;p12"/>
          <p:cNvSpPr/>
          <p:nvPr/>
        </p:nvSpPr>
        <p:spPr>
          <a:xfrm>
            <a:off x="14543318" y="6997700"/>
            <a:ext cx="8010468" cy="668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possess the ability to cast spells.</a:t>
            </a:r>
            <a:endParaRPr b="0" i="0" sz="3200" u="none" cap="none" strike="noStrike">
              <a:solidFill>
                <a:schemeClr val="dk1"/>
              </a:solidFill>
              <a:latin typeface="Calibri"/>
              <a:ea typeface="Calibri"/>
              <a:cs typeface="Calibri"/>
              <a:sym typeface="Calibri"/>
            </a:endParaRPr>
          </a:p>
        </p:txBody>
      </p:sp>
      <p:sp>
        <p:nvSpPr>
          <p:cNvPr id="346" name="Google Shape;346;p12"/>
          <p:cNvSpPr/>
          <p:nvPr/>
        </p:nvSpPr>
        <p:spPr>
          <a:xfrm>
            <a:off x="14543318" y="8140700"/>
            <a:ext cx="7874984" cy="398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7" name="Google Shape;347;p12"/>
          <p:cNvSpPr/>
          <p:nvPr/>
        </p:nvSpPr>
        <p:spPr>
          <a:xfrm>
            <a:off x="14543318" y="8140700"/>
            <a:ext cx="3137292" cy="228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8" name="Google Shape;348;p12"/>
          <p:cNvSpPr/>
          <p:nvPr/>
        </p:nvSpPr>
        <p:spPr>
          <a:xfrm>
            <a:off x="14543318" y="8140700"/>
            <a:ext cx="3679227" cy="2827867"/>
          </a:xfrm>
          <a:prstGeom prst="rect">
            <a:avLst/>
          </a:prstGeom>
          <a:noFill/>
          <a:ln>
            <a:noFill/>
          </a:ln>
        </p:spPr>
        <p:txBody>
          <a:bodyPr anchorCtr="0" anchor="t" bIns="0" lIns="0" spcFirstLastPara="1" rIns="0" wrap="square" tIns="0">
            <a:noAutofit/>
          </a:bodyPr>
          <a:lstStyle/>
          <a:p>
            <a:pPr indent="0" lvl="0" marL="0" marR="0" rtl="0" algn="l">
              <a:lnSpc>
                <a:spcPct val="140625"/>
              </a:lnSpc>
              <a:spcBef>
                <a:spcPts val="0"/>
              </a:spcBef>
              <a:spcAft>
                <a:spcPts val="0"/>
              </a:spcAft>
              <a:buClr>
                <a:srgbClr val="995751"/>
              </a:buClr>
              <a:buSzPts val="12800"/>
              <a:buFont typeface="Homemade Apple"/>
              <a:buNone/>
            </a:pPr>
            <a:r>
              <a:rPr b="0" i="0" lang="en-US" sz="12800" u="none" cap="none" strike="noStrike">
                <a:solidFill>
                  <a:srgbClr val="995751"/>
                </a:solidFill>
                <a:latin typeface="Homemade Apple"/>
                <a:ea typeface="Homemade Apple"/>
                <a:cs typeface="Homemade Apple"/>
                <a:sym typeface="Homemade Apple"/>
              </a:rPr>
              <a:t>60%</a:t>
            </a:r>
            <a:endParaRPr b="0" i="0" sz="12800" u="none" cap="none" strike="noStrike">
              <a:solidFill>
                <a:schemeClr val="dk1"/>
              </a:solidFill>
              <a:latin typeface="Calibri"/>
              <a:ea typeface="Calibri"/>
              <a:cs typeface="Calibri"/>
              <a:sym typeface="Calibri"/>
            </a:endParaRPr>
          </a:p>
        </p:txBody>
      </p:sp>
      <p:sp>
        <p:nvSpPr>
          <p:cNvPr id="349" name="Google Shape;349;p12"/>
          <p:cNvSpPr/>
          <p:nvPr/>
        </p:nvSpPr>
        <p:spPr>
          <a:xfrm>
            <a:off x="14543318" y="10731500"/>
            <a:ext cx="7874984" cy="139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0" name="Google Shape;350;p12"/>
          <p:cNvSpPr/>
          <p:nvPr/>
        </p:nvSpPr>
        <p:spPr>
          <a:xfrm>
            <a:off x="14543318" y="10731500"/>
            <a:ext cx="8027403" cy="914400"/>
          </a:xfrm>
          <a:prstGeom prst="rect">
            <a:avLst/>
          </a:prstGeom>
          <a:noFill/>
          <a:ln>
            <a:noFill/>
          </a:ln>
        </p:spPr>
        <p:txBody>
          <a:bodyPr anchorCtr="0" anchor="t" bIns="0" lIns="0" spcFirstLastPara="1" rIns="0" wrap="square" tIns="0">
            <a:noAutofit/>
          </a:bodyPr>
          <a:lstStyle/>
          <a:p>
            <a:pPr indent="0" lvl="0" marL="0" marR="0" rtl="0" algn="l">
              <a:lnSpc>
                <a:spcPct val="166666"/>
              </a:lnSpc>
              <a:spcBef>
                <a:spcPts val="0"/>
              </a:spcBef>
              <a:spcAft>
                <a:spcPts val="0"/>
              </a:spcAft>
              <a:buClr>
                <a:srgbClr val="0E0E0E"/>
              </a:buClr>
              <a:buSzPts val="3600"/>
              <a:buFont typeface="Homemade Apple"/>
              <a:buNone/>
            </a:pPr>
            <a:r>
              <a:rPr b="0" i="0" lang="en-US" sz="3600" u="none" cap="none" strike="noStrike">
                <a:solidFill>
                  <a:srgbClr val="0E0E0E"/>
                </a:solidFill>
                <a:latin typeface="Homemade Apple"/>
                <a:ea typeface="Homemade Apple"/>
                <a:cs typeface="Homemade Apple"/>
                <a:sym typeface="Homemade Apple"/>
              </a:rPr>
              <a:t>Magic-Wielding Individuals</a:t>
            </a:r>
            <a:endParaRPr b="0" i="0" sz="3600" u="none" cap="none" strike="noStrike">
              <a:solidFill>
                <a:schemeClr val="dk1"/>
              </a:solidFill>
              <a:latin typeface="Calibri"/>
              <a:ea typeface="Calibri"/>
              <a:cs typeface="Calibri"/>
              <a:sym typeface="Calibri"/>
            </a:endParaRPr>
          </a:p>
        </p:txBody>
      </p:sp>
      <p:sp>
        <p:nvSpPr>
          <p:cNvPr id="351" name="Google Shape;351;p12"/>
          <p:cNvSpPr/>
          <p:nvPr/>
        </p:nvSpPr>
        <p:spPr>
          <a:xfrm>
            <a:off x="14543318" y="11595100"/>
            <a:ext cx="8010468" cy="668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practice the art of illusions.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CDE"/>
        </a:solidFill>
      </p:bgPr>
    </p:bg>
    <p:spTree>
      <p:nvGrpSpPr>
        <p:cNvPr id="356" name="Shape 356"/>
        <p:cNvGrpSpPr/>
        <p:nvPr/>
      </p:nvGrpSpPr>
      <p:grpSpPr>
        <a:xfrm>
          <a:off x="0" y="0"/>
          <a:ext cx="0" cy="0"/>
          <a:chOff x="0" y="0"/>
          <a:chExt cx="0" cy="0"/>
        </a:xfrm>
      </p:grpSpPr>
      <p:pic>
        <p:nvPicPr>
          <p:cNvPr descr=" " id="357" name="Google Shape;357;p13"/>
          <p:cNvPicPr preferRelativeResize="0"/>
          <p:nvPr/>
        </p:nvPicPr>
        <p:blipFill rotWithShape="1">
          <a:blip r:embed="rId3">
            <a:alphaModFix/>
          </a:blip>
          <a:srcRect b="0" l="0" r="0" t="0"/>
          <a:stretch/>
        </p:blipFill>
        <p:spPr>
          <a:xfrm>
            <a:off x="279435" y="0"/>
            <a:ext cx="23840880" cy="13716000"/>
          </a:xfrm>
          <a:prstGeom prst="rect">
            <a:avLst/>
          </a:prstGeom>
          <a:noFill/>
          <a:ln>
            <a:noFill/>
          </a:ln>
        </p:spPr>
      </p:pic>
      <p:pic>
        <p:nvPicPr>
          <p:cNvPr descr=" " id="358" name="Google Shape;358;p13"/>
          <p:cNvPicPr preferRelativeResize="0"/>
          <p:nvPr/>
        </p:nvPicPr>
        <p:blipFill rotWithShape="1">
          <a:blip r:embed="rId4">
            <a:alphaModFix/>
          </a:blip>
          <a:srcRect b="0" l="0" r="0" t="0"/>
          <a:stretch/>
        </p:blipFill>
        <p:spPr>
          <a:xfrm>
            <a:off x="13882835" y="9082212"/>
            <a:ext cx="10504213" cy="4633788"/>
          </a:xfrm>
          <a:prstGeom prst="rect">
            <a:avLst/>
          </a:prstGeom>
          <a:noFill/>
          <a:ln>
            <a:noFill/>
          </a:ln>
        </p:spPr>
      </p:pic>
      <p:pic>
        <p:nvPicPr>
          <p:cNvPr descr=" " id="359" name="Google Shape;359;p13"/>
          <p:cNvPicPr preferRelativeResize="0"/>
          <p:nvPr/>
        </p:nvPicPr>
        <p:blipFill rotWithShape="1">
          <a:blip r:embed="rId5">
            <a:alphaModFix/>
          </a:blip>
          <a:srcRect b="0" l="0" r="0" t="0"/>
          <a:stretch/>
        </p:blipFill>
        <p:spPr>
          <a:xfrm>
            <a:off x="0" y="0"/>
            <a:ext cx="5563295" cy="11239500"/>
          </a:xfrm>
          <a:prstGeom prst="rect">
            <a:avLst/>
          </a:prstGeom>
          <a:noFill/>
          <a:ln>
            <a:noFill/>
          </a:ln>
        </p:spPr>
      </p:pic>
      <p:sp>
        <p:nvSpPr>
          <p:cNvPr id="360" name="Google Shape;360;p13"/>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61" name="Google Shape;361;p13"/>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362" name="Google Shape;362;p13"/>
          <p:cNvSpPr/>
          <p:nvPr/>
        </p:nvSpPr>
        <p:spPr>
          <a:xfrm>
            <a:off x="4305838" y="3403600"/>
            <a:ext cx="15762670" cy="654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3" name="Google Shape;363;p13"/>
          <p:cNvSpPr/>
          <p:nvPr/>
        </p:nvSpPr>
        <p:spPr>
          <a:xfrm>
            <a:off x="4305838" y="3403600"/>
            <a:ext cx="15762670" cy="5067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4" name="Google Shape;364;p13"/>
          <p:cNvSpPr/>
          <p:nvPr/>
        </p:nvSpPr>
        <p:spPr>
          <a:xfrm>
            <a:off x="6217427" y="3403600"/>
            <a:ext cx="11939492" cy="4826000"/>
          </a:xfrm>
          <a:prstGeom prst="rect">
            <a:avLst/>
          </a:prstGeom>
          <a:noFill/>
          <a:ln>
            <a:noFill/>
          </a:ln>
        </p:spPr>
        <p:txBody>
          <a:bodyPr anchorCtr="0" anchor="t" bIns="0" lIns="0" spcFirstLastPara="1" rIns="0" wrap="square" tIns="0">
            <a:noAutofit/>
          </a:bodyPr>
          <a:lstStyle/>
          <a:p>
            <a:pPr indent="0" lvl="0" marL="0" marR="0" rtl="0" algn="ctr">
              <a:lnSpc>
                <a:spcPct val="125000"/>
              </a:lnSpc>
              <a:spcBef>
                <a:spcPts val="0"/>
              </a:spcBef>
              <a:spcAft>
                <a:spcPts val="0"/>
              </a:spcAft>
              <a:buClr>
                <a:srgbClr val="995751"/>
              </a:buClr>
              <a:buSzPts val="24000"/>
              <a:buFont typeface="Homemade Apple"/>
              <a:buNone/>
            </a:pPr>
            <a:r>
              <a:rPr b="0" i="0" lang="en-US" sz="24000" u="none" cap="none" strike="noStrike">
                <a:solidFill>
                  <a:srgbClr val="995751"/>
                </a:solidFill>
                <a:latin typeface="Homemade Apple"/>
                <a:ea typeface="Homemade Apple"/>
                <a:cs typeface="Homemade Apple"/>
                <a:sym typeface="Homemade Apple"/>
              </a:rPr>
              <a:t>234,567</a:t>
            </a:r>
            <a:endParaRPr b="0" i="0" sz="24000" u="none" cap="none" strike="noStrike">
              <a:solidFill>
                <a:schemeClr val="dk1"/>
              </a:solidFill>
              <a:latin typeface="Calibri"/>
              <a:ea typeface="Calibri"/>
              <a:cs typeface="Calibri"/>
              <a:sym typeface="Calibri"/>
            </a:endParaRPr>
          </a:p>
        </p:txBody>
      </p:sp>
      <p:sp>
        <p:nvSpPr>
          <p:cNvPr id="365" name="Google Shape;365;p13"/>
          <p:cNvSpPr/>
          <p:nvPr/>
        </p:nvSpPr>
        <p:spPr>
          <a:xfrm>
            <a:off x="4170355" y="7416800"/>
            <a:ext cx="16033637" cy="1325033"/>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6400"/>
              <a:buFont typeface="DM Sans"/>
              <a:buNone/>
            </a:pPr>
            <a:r>
              <a:rPr b="1" i="0" lang="en-US" sz="6400" u="none" cap="none" strike="noStrike">
                <a:solidFill>
                  <a:srgbClr val="0E0E0E"/>
                </a:solidFill>
                <a:latin typeface="DM Sans"/>
                <a:ea typeface="DM Sans"/>
                <a:cs typeface="DM Sans"/>
                <a:sym typeface="DM Sans"/>
              </a:rPr>
              <a:t>UNICORN SIGHTINGS</a:t>
            </a:r>
            <a:endParaRPr b="0" i="0" sz="6400" u="none" cap="none" strike="noStrike">
              <a:solidFill>
                <a:schemeClr val="dk1"/>
              </a:solidFill>
              <a:latin typeface="Calibri"/>
              <a:ea typeface="Calibri"/>
              <a:cs typeface="Calibri"/>
              <a:sym typeface="Calibri"/>
            </a:endParaRPr>
          </a:p>
        </p:txBody>
      </p:sp>
      <p:sp>
        <p:nvSpPr>
          <p:cNvPr id="366" name="Google Shape;366;p13"/>
          <p:cNvSpPr/>
          <p:nvPr/>
        </p:nvSpPr>
        <p:spPr>
          <a:xfrm>
            <a:off x="7483352" y="8877300"/>
            <a:ext cx="9407642" cy="12022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CDE"/>
        </a:solidFill>
      </p:bgPr>
    </p:bg>
    <p:spTree>
      <p:nvGrpSpPr>
        <p:cNvPr id="371" name="Shape 371"/>
        <p:cNvGrpSpPr/>
        <p:nvPr/>
      </p:nvGrpSpPr>
      <p:grpSpPr>
        <a:xfrm>
          <a:off x="0" y="0"/>
          <a:ext cx="0" cy="0"/>
          <a:chOff x="0" y="0"/>
          <a:chExt cx="0" cy="0"/>
        </a:xfrm>
      </p:grpSpPr>
      <p:pic>
        <p:nvPicPr>
          <p:cNvPr descr=" " id="372" name="Google Shape;372;p14"/>
          <p:cNvPicPr preferRelativeResize="0"/>
          <p:nvPr/>
        </p:nvPicPr>
        <p:blipFill rotWithShape="1">
          <a:blip r:embed="rId3">
            <a:alphaModFix/>
          </a:blip>
          <a:srcRect b="0" l="0" r="0" t="0"/>
          <a:stretch/>
        </p:blipFill>
        <p:spPr>
          <a:xfrm>
            <a:off x="17731416" y="0"/>
            <a:ext cx="6655632" cy="12255500"/>
          </a:xfrm>
          <a:prstGeom prst="rect">
            <a:avLst/>
          </a:prstGeom>
          <a:noFill/>
          <a:ln>
            <a:noFill/>
          </a:ln>
        </p:spPr>
      </p:pic>
      <p:pic>
        <p:nvPicPr>
          <p:cNvPr descr=" " id="373" name="Google Shape;373;p14"/>
          <p:cNvPicPr preferRelativeResize="0"/>
          <p:nvPr/>
        </p:nvPicPr>
        <p:blipFill rotWithShape="1">
          <a:blip r:embed="rId4">
            <a:alphaModFix/>
          </a:blip>
          <a:srcRect b="0" l="0" r="0" t="0"/>
          <a:stretch/>
        </p:blipFill>
        <p:spPr>
          <a:xfrm>
            <a:off x="0" y="4699000"/>
            <a:ext cx="12193527" cy="9017000"/>
          </a:xfrm>
          <a:prstGeom prst="rect">
            <a:avLst/>
          </a:prstGeom>
          <a:noFill/>
          <a:ln>
            <a:noFill/>
          </a:ln>
        </p:spPr>
      </p:pic>
      <p:pic>
        <p:nvPicPr>
          <p:cNvPr descr=" " id="374" name="Google Shape;374;p14"/>
          <p:cNvPicPr preferRelativeResize="0"/>
          <p:nvPr/>
        </p:nvPicPr>
        <p:blipFill rotWithShape="1">
          <a:blip r:embed="rId5">
            <a:alphaModFix/>
          </a:blip>
          <a:srcRect b="0" l="0" r="0" t="0"/>
          <a:stretch/>
        </p:blipFill>
        <p:spPr>
          <a:xfrm>
            <a:off x="0" y="2024807"/>
            <a:ext cx="13117062" cy="11691193"/>
          </a:xfrm>
          <a:prstGeom prst="rect">
            <a:avLst/>
          </a:prstGeom>
          <a:noFill/>
          <a:ln>
            <a:noFill/>
          </a:ln>
        </p:spPr>
      </p:pic>
      <p:pic>
        <p:nvPicPr>
          <p:cNvPr descr=" " id="375" name="Google Shape;375;p14"/>
          <p:cNvPicPr preferRelativeResize="0"/>
          <p:nvPr/>
        </p:nvPicPr>
        <p:blipFill rotWithShape="1">
          <a:blip r:embed="rId6">
            <a:alphaModFix/>
          </a:blip>
          <a:srcRect b="0" l="0" r="0" t="0"/>
          <a:stretch/>
        </p:blipFill>
        <p:spPr>
          <a:xfrm>
            <a:off x="0" y="10993264"/>
            <a:ext cx="6600376" cy="2722736"/>
          </a:xfrm>
          <a:prstGeom prst="rect">
            <a:avLst/>
          </a:prstGeom>
          <a:noFill/>
          <a:ln>
            <a:noFill/>
          </a:ln>
        </p:spPr>
      </p:pic>
      <p:sp>
        <p:nvSpPr>
          <p:cNvPr id="376" name="Google Shape;376;p14"/>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77" name="Google Shape;377;p14"/>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378" name="Google Shape;378;p14"/>
          <p:cNvSpPr/>
          <p:nvPr/>
        </p:nvSpPr>
        <p:spPr>
          <a:xfrm>
            <a:off x="3391324" y="3263900"/>
            <a:ext cx="7874984" cy="2819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9" name="Google Shape;379;p14"/>
          <p:cNvSpPr/>
          <p:nvPr/>
        </p:nvSpPr>
        <p:spPr>
          <a:xfrm>
            <a:off x="3365921" y="3263900"/>
            <a:ext cx="7925791" cy="228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0" name="Google Shape;380;p14"/>
          <p:cNvSpPr/>
          <p:nvPr/>
        </p:nvSpPr>
        <p:spPr>
          <a:xfrm>
            <a:off x="3365921" y="3263900"/>
            <a:ext cx="8467725" cy="2827867"/>
          </a:xfrm>
          <a:prstGeom prst="rect">
            <a:avLst/>
          </a:prstGeom>
          <a:noFill/>
          <a:ln>
            <a:noFill/>
          </a:ln>
        </p:spPr>
        <p:txBody>
          <a:bodyPr anchorCtr="0" anchor="t" bIns="0" lIns="0" spcFirstLastPara="1" rIns="0" wrap="square" tIns="0">
            <a:noAutofit/>
          </a:bodyPr>
          <a:lstStyle/>
          <a:p>
            <a:pPr indent="0" lvl="0" marL="0" marR="0" rtl="0" algn="l">
              <a:lnSpc>
                <a:spcPct val="140625"/>
              </a:lnSpc>
              <a:spcBef>
                <a:spcPts val="0"/>
              </a:spcBef>
              <a:spcAft>
                <a:spcPts val="0"/>
              </a:spcAft>
              <a:buClr>
                <a:srgbClr val="995751"/>
              </a:buClr>
              <a:buSzPts val="12800"/>
              <a:buFont typeface="Homemade Apple"/>
              <a:buNone/>
            </a:pPr>
            <a:r>
              <a:rPr b="0" i="0" lang="en-US" sz="12800" u="none" cap="none" strike="noStrike">
                <a:solidFill>
                  <a:srgbClr val="995751"/>
                </a:solidFill>
                <a:latin typeface="Homemade Apple"/>
                <a:ea typeface="Homemade Apple"/>
                <a:cs typeface="Homemade Apple"/>
                <a:sym typeface="Homemade Apple"/>
              </a:rPr>
              <a:t>233 Coins</a:t>
            </a:r>
            <a:endParaRPr b="0" i="0" sz="12800" u="none" cap="none" strike="noStrike">
              <a:solidFill>
                <a:schemeClr val="dk1"/>
              </a:solidFill>
              <a:latin typeface="Calibri"/>
              <a:ea typeface="Calibri"/>
              <a:cs typeface="Calibri"/>
              <a:sym typeface="Calibri"/>
            </a:endParaRPr>
          </a:p>
        </p:txBody>
      </p:sp>
      <p:sp>
        <p:nvSpPr>
          <p:cNvPr id="381" name="Google Shape;381;p14"/>
          <p:cNvSpPr/>
          <p:nvPr/>
        </p:nvSpPr>
        <p:spPr>
          <a:xfrm>
            <a:off x="3391324" y="5549900"/>
            <a:ext cx="7874984" cy="53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2" name="Google Shape;382;p14"/>
          <p:cNvSpPr/>
          <p:nvPr/>
        </p:nvSpPr>
        <p:spPr>
          <a:xfrm>
            <a:off x="3323582" y="5549900"/>
            <a:ext cx="8010468" cy="668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Treasure Found</a:t>
            </a:r>
            <a:endParaRPr b="0" i="0" sz="3200" u="none" cap="none" strike="noStrike">
              <a:solidFill>
                <a:schemeClr val="dk1"/>
              </a:solidFill>
              <a:latin typeface="Calibri"/>
              <a:ea typeface="Calibri"/>
              <a:cs typeface="Calibri"/>
              <a:sym typeface="Calibri"/>
            </a:endParaRPr>
          </a:p>
        </p:txBody>
      </p:sp>
      <p:sp>
        <p:nvSpPr>
          <p:cNvPr id="383" name="Google Shape;383;p14"/>
          <p:cNvSpPr/>
          <p:nvPr/>
        </p:nvSpPr>
        <p:spPr>
          <a:xfrm>
            <a:off x="3391324" y="6985000"/>
            <a:ext cx="7874984" cy="2819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4" name="Google Shape;384;p14"/>
          <p:cNvSpPr/>
          <p:nvPr/>
        </p:nvSpPr>
        <p:spPr>
          <a:xfrm>
            <a:off x="2997575" y="6985000"/>
            <a:ext cx="8662483" cy="228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5" name="Google Shape;385;p14"/>
          <p:cNvSpPr/>
          <p:nvPr/>
        </p:nvSpPr>
        <p:spPr>
          <a:xfrm>
            <a:off x="2997575" y="6985000"/>
            <a:ext cx="9204417" cy="2827867"/>
          </a:xfrm>
          <a:prstGeom prst="rect">
            <a:avLst/>
          </a:prstGeom>
          <a:noFill/>
          <a:ln>
            <a:noFill/>
          </a:ln>
        </p:spPr>
        <p:txBody>
          <a:bodyPr anchorCtr="0" anchor="t" bIns="0" lIns="0" spcFirstLastPara="1" rIns="0" wrap="square" tIns="0">
            <a:noAutofit/>
          </a:bodyPr>
          <a:lstStyle/>
          <a:p>
            <a:pPr indent="0" lvl="0" marL="0" marR="0" rtl="0" algn="l">
              <a:lnSpc>
                <a:spcPct val="140625"/>
              </a:lnSpc>
              <a:spcBef>
                <a:spcPts val="0"/>
              </a:spcBef>
              <a:spcAft>
                <a:spcPts val="0"/>
              </a:spcAft>
              <a:buClr>
                <a:srgbClr val="995751"/>
              </a:buClr>
              <a:buSzPts val="12800"/>
              <a:buFont typeface="Homemade Apple"/>
              <a:buNone/>
            </a:pPr>
            <a:r>
              <a:rPr b="0" i="0" lang="en-US" sz="12800" u="none" cap="none" strike="noStrike">
                <a:solidFill>
                  <a:srgbClr val="995751"/>
                </a:solidFill>
                <a:latin typeface="Homemade Apple"/>
                <a:ea typeface="Homemade Apple"/>
                <a:cs typeface="Homemade Apple"/>
                <a:sym typeface="Homemade Apple"/>
              </a:rPr>
              <a:t>456 Hours</a:t>
            </a:r>
            <a:endParaRPr b="0" i="0" sz="12800" u="none" cap="none" strike="noStrike">
              <a:solidFill>
                <a:schemeClr val="dk1"/>
              </a:solidFill>
              <a:latin typeface="Calibri"/>
              <a:ea typeface="Calibri"/>
              <a:cs typeface="Calibri"/>
              <a:sym typeface="Calibri"/>
            </a:endParaRPr>
          </a:p>
        </p:txBody>
      </p:sp>
      <p:sp>
        <p:nvSpPr>
          <p:cNvPr id="386" name="Google Shape;386;p14"/>
          <p:cNvSpPr/>
          <p:nvPr/>
        </p:nvSpPr>
        <p:spPr>
          <a:xfrm>
            <a:off x="3391324" y="9271000"/>
            <a:ext cx="7874984" cy="53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7" name="Google Shape;387;p14"/>
          <p:cNvSpPr/>
          <p:nvPr/>
        </p:nvSpPr>
        <p:spPr>
          <a:xfrm>
            <a:off x="3323582" y="9271000"/>
            <a:ext cx="8010468" cy="668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Duration of Spell Casting</a:t>
            </a:r>
            <a:endParaRPr b="0" i="0" sz="3200" u="none" cap="none" strike="noStrike">
              <a:solidFill>
                <a:schemeClr val="dk1"/>
              </a:solidFill>
              <a:latin typeface="Calibri"/>
              <a:ea typeface="Calibri"/>
              <a:cs typeface="Calibri"/>
              <a:sym typeface="Calibri"/>
            </a:endParaRPr>
          </a:p>
        </p:txBody>
      </p:sp>
      <p:sp>
        <p:nvSpPr>
          <p:cNvPr id="388" name="Google Shape;388;p14"/>
          <p:cNvSpPr/>
          <p:nvPr/>
        </p:nvSpPr>
        <p:spPr>
          <a:xfrm>
            <a:off x="13552594" y="3263900"/>
            <a:ext cx="7874984" cy="2819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9" name="Google Shape;389;p14"/>
          <p:cNvSpPr/>
          <p:nvPr/>
        </p:nvSpPr>
        <p:spPr>
          <a:xfrm>
            <a:off x="15902388" y="3263900"/>
            <a:ext cx="3175397" cy="228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0" name="Google Shape;390;p14"/>
          <p:cNvSpPr/>
          <p:nvPr/>
        </p:nvSpPr>
        <p:spPr>
          <a:xfrm>
            <a:off x="15902388" y="3263900"/>
            <a:ext cx="3717331" cy="2827867"/>
          </a:xfrm>
          <a:prstGeom prst="rect">
            <a:avLst/>
          </a:prstGeom>
          <a:noFill/>
          <a:ln>
            <a:noFill/>
          </a:ln>
        </p:spPr>
        <p:txBody>
          <a:bodyPr anchorCtr="0" anchor="t" bIns="0" lIns="0" spcFirstLastPara="1" rIns="0" wrap="square" tIns="0">
            <a:noAutofit/>
          </a:bodyPr>
          <a:lstStyle/>
          <a:p>
            <a:pPr indent="0" lvl="0" marL="0" marR="0" rtl="0" algn="l">
              <a:lnSpc>
                <a:spcPct val="140625"/>
              </a:lnSpc>
              <a:spcBef>
                <a:spcPts val="0"/>
              </a:spcBef>
              <a:spcAft>
                <a:spcPts val="0"/>
              </a:spcAft>
              <a:buClr>
                <a:srgbClr val="995751"/>
              </a:buClr>
              <a:buSzPts val="12800"/>
              <a:buFont typeface="Homemade Apple"/>
              <a:buNone/>
            </a:pPr>
            <a:r>
              <a:rPr b="0" i="0" lang="en-US" sz="12800" u="none" cap="none" strike="noStrike">
                <a:solidFill>
                  <a:srgbClr val="995751"/>
                </a:solidFill>
                <a:latin typeface="Homemade Apple"/>
                <a:ea typeface="Homemade Apple"/>
                <a:cs typeface="Homemade Apple"/>
                <a:sym typeface="Homemade Apple"/>
              </a:rPr>
              <a:t>85%</a:t>
            </a:r>
            <a:endParaRPr b="0" i="0" sz="12800" u="none" cap="none" strike="noStrike">
              <a:solidFill>
                <a:schemeClr val="dk1"/>
              </a:solidFill>
              <a:latin typeface="Calibri"/>
              <a:ea typeface="Calibri"/>
              <a:cs typeface="Calibri"/>
              <a:sym typeface="Calibri"/>
            </a:endParaRPr>
          </a:p>
        </p:txBody>
      </p:sp>
      <p:sp>
        <p:nvSpPr>
          <p:cNvPr id="391" name="Google Shape;391;p14"/>
          <p:cNvSpPr/>
          <p:nvPr/>
        </p:nvSpPr>
        <p:spPr>
          <a:xfrm>
            <a:off x="13552594" y="5549900"/>
            <a:ext cx="7874984" cy="53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2" name="Google Shape;392;p14"/>
          <p:cNvSpPr/>
          <p:nvPr/>
        </p:nvSpPr>
        <p:spPr>
          <a:xfrm>
            <a:off x="13484852" y="5549900"/>
            <a:ext cx="8010468" cy="668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Wished Granted</a:t>
            </a:r>
            <a:endParaRPr b="0" i="0" sz="3200" u="none" cap="none" strike="noStrike">
              <a:solidFill>
                <a:schemeClr val="dk1"/>
              </a:solidFill>
              <a:latin typeface="Calibri"/>
              <a:ea typeface="Calibri"/>
              <a:cs typeface="Calibri"/>
              <a:sym typeface="Calibri"/>
            </a:endParaRPr>
          </a:p>
        </p:txBody>
      </p:sp>
      <p:sp>
        <p:nvSpPr>
          <p:cNvPr id="393" name="Google Shape;393;p14"/>
          <p:cNvSpPr/>
          <p:nvPr/>
        </p:nvSpPr>
        <p:spPr>
          <a:xfrm>
            <a:off x="13552594" y="6985000"/>
            <a:ext cx="7874984" cy="2819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4" name="Google Shape;394;p14"/>
          <p:cNvSpPr/>
          <p:nvPr/>
        </p:nvSpPr>
        <p:spPr>
          <a:xfrm>
            <a:off x="14498862" y="6985000"/>
            <a:ext cx="5982448" cy="228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5" name="Google Shape;395;p14"/>
          <p:cNvSpPr/>
          <p:nvPr/>
        </p:nvSpPr>
        <p:spPr>
          <a:xfrm>
            <a:off x="14498862" y="6985000"/>
            <a:ext cx="6524382" cy="2827867"/>
          </a:xfrm>
          <a:prstGeom prst="rect">
            <a:avLst/>
          </a:prstGeom>
          <a:noFill/>
          <a:ln>
            <a:noFill/>
          </a:ln>
        </p:spPr>
        <p:txBody>
          <a:bodyPr anchorCtr="0" anchor="t" bIns="0" lIns="0" spcFirstLastPara="1" rIns="0" wrap="square" tIns="0">
            <a:noAutofit/>
          </a:bodyPr>
          <a:lstStyle/>
          <a:p>
            <a:pPr indent="0" lvl="0" marL="0" marR="0" rtl="0" algn="l">
              <a:lnSpc>
                <a:spcPct val="140625"/>
              </a:lnSpc>
              <a:spcBef>
                <a:spcPts val="0"/>
              </a:spcBef>
              <a:spcAft>
                <a:spcPts val="0"/>
              </a:spcAft>
              <a:buClr>
                <a:srgbClr val="995751"/>
              </a:buClr>
              <a:buSzPts val="12800"/>
              <a:buFont typeface="Homemade Apple"/>
              <a:buNone/>
            </a:pPr>
            <a:r>
              <a:rPr b="0" i="0" lang="en-US" sz="12800" u="none" cap="none" strike="noStrike">
                <a:solidFill>
                  <a:srgbClr val="995751"/>
                </a:solidFill>
                <a:latin typeface="Homemade Apple"/>
                <a:ea typeface="Homemade Apple"/>
                <a:cs typeface="Homemade Apple"/>
                <a:sym typeface="Homemade Apple"/>
              </a:rPr>
              <a:t>535 Km</a:t>
            </a:r>
            <a:endParaRPr b="0" i="0" sz="12800" u="none" cap="none" strike="noStrike">
              <a:solidFill>
                <a:schemeClr val="dk1"/>
              </a:solidFill>
              <a:latin typeface="Calibri"/>
              <a:ea typeface="Calibri"/>
              <a:cs typeface="Calibri"/>
              <a:sym typeface="Calibri"/>
            </a:endParaRPr>
          </a:p>
        </p:txBody>
      </p:sp>
      <p:sp>
        <p:nvSpPr>
          <p:cNvPr id="396" name="Google Shape;396;p14"/>
          <p:cNvSpPr/>
          <p:nvPr/>
        </p:nvSpPr>
        <p:spPr>
          <a:xfrm>
            <a:off x="13552594" y="9271000"/>
            <a:ext cx="7874984" cy="53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7" name="Google Shape;397;p14"/>
          <p:cNvSpPr/>
          <p:nvPr/>
        </p:nvSpPr>
        <p:spPr>
          <a:xfrm>
            <a:off x="13484852" y="9271000"/>
            <a:ext cx="8010468" cy="668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Journey Distance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CDE"/>
        </a:solidFill>
      </p:bgPr>
    </p:bg>
    <p:spTree>
      <p:nvGrpSpPr>
        <p:cNvPr id="402" name="Shape 402"/>
        <p:cNvGrpSpPr/>
        <p:nvPr/>
      </p:nvGrpSpPr>
      <p:grpSpPr>
        <a:xfrm>
          <a:off x="0" y="0"/>
          <a:ext cx="0" cy="0"/>
          <a:chOff x="0" y="0"/>
          <a:chExt cx="0" cy="0"/>
        </a:xfrm>
      </p:grpSpPr>
      <p:pic>
        <p:nvPicPr>
          <p:cNvPr descr=" " id="403" name="Google Shape;403;p15"/>
          <p:cNvPicPr preferRelativeResize="0"/>
          <p:nvPr/>
        </p:nvPicPr>
        <p:blipFill rotWithShape="1">
          <a:blip r:embed="rId3">
            <a:alphaModFix/>
          </a:blip>
          <a:srcRect b="0" l="0" r="0" t="0"/>
          <a:stretch/>
        </p:blipFill>
        <p:spPr>
          <a:xfrm>
            <a:off x="17718715" y="0"/>
            <a:ext cx="6668333" cy="13716000"/>
          </a:xfrm>
          <a:prstGeom prst="rect">
            <a:avLst/>
          </a:prstGeom>
          <a:noFill/>
          <a:ln>
            <a:noFill/>
          </a:ln>
        </p:spPr>
      </p:pic>
      <p:pic>
        <p:nvPicPr>
          <p:cNvPr descr=" " id="404" name="Google Shape;404;p15"/>
          <p:cNvPicPr preferRelativeResize="0"/>
          <p:nvPr/>
        </p:nvPicPr>
        <p:blipFill rotWithShape="1">
          <a:blip r:embed="rId4">
            <a:alphaModFix/>
          </a:blip>
          <a:srcRect b="0" l="0" r="0" t="0"/>
          <a:stretch/>
        </p:blipFill>
        <p:spPr>
          <a:xfrm>
            <a:off x="0" y="0"/>
            <a:ext cx="6490510" cy="13716000"/>
          </a:xfrm>
          <a:prstGeom prst="rect">
            <a:avLst/>
          </a:prstGeom>
          <a:noFill/>
          <a:ln>
            <a:noFill/>
          </a:ln>
        </p:spPr>
      </p:pic>
      <p:sp>
        <p:nvSpPr>
          <p:cNvPr id="405" name="Google Shape;405;p15"/>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06" name="Google Shape;406;p15"/>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07" name="Google Shape;407;p15"/>
          <p:cNvSpPr/>
          <p:nvPr/>
        </p:nvSpPr>
        <p:spPr>
          <a:xfrm>
            <a:off x="6841922" y="1143000"/>
            <a:ext cx="10690503" cy="1862667"/>
          </a:xfrm>
          <a:prstGeom prst="rect">
            <a:avLst/>
          </a:prstGeom>
          <a:noFill/>
          <a:ln>
            <a:noFill/>
          </a:ln>
        </p:spPr>
        <p:txBody>
          <a:bodyPr anchorCtr="0" anchor="t" bIns="0" lIns="0" spcFirstLastPara="1" rIns="0" wrap="square" tIns="0">
            <a:noAutofit/>
          </a:bodyPr>
          <a:lstStyle/>
          <a:p>
            <a:pPr indent="0" lvl="0" marL="0" marR="0" rtl="0" algn="ctr">
              <a:lnSpc>
                <a:spcPct val="150000"/>
              </a:lnSpc>
              <a:spcBef>
                <a:spcPts val="0"/>
              </a:spcBef>
              <a:spcAft>
                <a:spcPts val="0"/>
              </a:spcAft>
              <a:buClr>
                <a:srgbClr val="995751"/>
              </a:buClr>
              <a:buSzPts val="8000"/>
              <a:buFont typeface="Homemade Apple"/>
              <a:buNone/>
            </a:pPr>
            <a:r>
              <a:rPr b="0" i="0" lang="en-US" sz="8000" u="none" cap="none" strike="noStrike">
                <a:solidFill>
                  <a:srgbClr val="995751"/>
                </a:solidFill>
                <a:latin typeface="Homemade Apple"/>
                <a:ea typeface="Homemade Apple"/>
                <a:cs typeface="Homemade Apple"/>
                <a:sym typeface="Homemade Apple"/>
              </a:rPr>
              <a:t>Some Graph</a:t>
            </a:r>
            <a:endParaRPr b="0" i="0" sz="8000" u="none" cap="none" strike="noStrike">
              <a:solidFill>
                <a:schemeClr val="dk1"/>
              </a:solidFill>
              <a:latin typeface="Calibri"/>
              <a:ea typeface="Calibri"/>
              <a:cs typeface="Calibri"/>
              <a:sym typeface="Calibri"/>
            </a:endParaRPr>
          </a:p>
        </p:txBody>
      </p:sp>
      <p:sp>
        <p:nvSpPr>
          <p:cNvPr id="408" name="Google Shape;408;p15"/>
          <p:cNvSpPr/>
          <p:nvPr/>
        </p:nvSpPr>
        <p:spPr>
          <a:xfrm>
            <a:off x="2718140" y="3771900"/>
            <a:ext cx="8941918" cy="6180901"/>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9" name="Google Shape;409;p15"/>
          <p:cNvSpPr/>
          <p:nvPr/>
        </p:nvSpPr>
        <p:spPr>
          <a:xfrm>
            <a:off x="2986455" y="8999513"/>
            <a:ext cx="216821"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CC847D"/>
              </a:buClr>
              <a:buSzPts val="1820"/>
              <a:buFont typeface="Lato"/>
              <a:buNone/>
            </a:pPr>
            <a:r>
              <a:rPr b="0" i="0" lang="en-US" sz="1820" u="none" cap="none" strike="noStrike">
                <a:solidFill>
                  <a:srgbClr val="CC847D"/>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410" name="Google Shape;410;p15"/>
          <p:cNvSpPr/>
          <p:nvPr/>
        </p:nvSpPr>
        <p:spPr>
          <a:xfrm>
            <a:off x="3331658"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CC847D"/>
              </a:buClr>
              <a:buSzPts val="2185"/>
              <a:buFont typeface="Lato"/>
              <a:buNone/>
            </a:pPr>
            <a:r>
              <a:rPr b="0" i="0" lang="en-US" sz="2185" u="none" cap="none" strike="noStrike">
                <a:solidFill>
                  <a:srgbClr val="CC847D"/>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411" name="Google Shape;411;p15"/>
          <p:cNvSpPr/>
          <p:nvPr/>
        </p:nvSpPr>
        <p:spPr>
          <a:xfrm>
            <a:off x="4470732"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CC847D"/>
              </a:buClr>
              <a:buSzPts val="2185"/>
              <a:buFont typeface="Lato"/>
              <a:buNone/>
            </a:pPr>
            <a:r>
              <a:rPr b="0" i="0" lang="en-US" sz="2185" u="none" cap="none" strike="noStrike">
                <a:solidFill>
                  <a:srgbClr val="CC847D"/>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412" name="Google Shape;412;p15"/>
          <p:cNvSpPr/>
          <p:nvPr/>
        </p:nvSpPr>
        <p:spPr>
          <a:xfrm>
            <a:off x="5609804"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CC847D"/>
              </a:buClr>
              <a:buSzPts val="2185"/>
              <a:buFont typeface="Lato"/>
              <a:buNone/>
            </a:pPr>
            <a:r>
              <a:rPr b="0" i="0" lang="en-US" sz="2185" u="none" cap="none" strike="noStrike">
                <a:solidFill>
                  <a:srgbClr val="CC847D"/>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413" name="Google Shape;413;p15"/>
          <p:cNvSpPr/>
          <p:nvPr/>
        </p:nvSpPr>
        <p:spPr>
          <a:xfrm>
            <a:off x="6748878"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CC847D"/>
              </a:buClr>
              <a:buSzPts val="2185"/>
              <a:buFont typeface="Lato"/>
              <a:buNone/>
            </a:pPr>
            <a:r>
              <a:rPr b="0" i="0" lang="en-US" sz="2185" u="none" cap="none" strike="noStrike">
                <a:solidFill>
                  <a:srgbClr val="CC847D"/>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414" name="Google Shape;414;p15"/>
          <p:cNvSpPr/>
          <p:nvPr/>
        </p:nvSpPr>
        <p:spPr>
          <a:xfrm>
            <a:off x="7887996"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CC847D"/>
              </a:buClr>
              <a:buSzPts val="2185"/>
              <a:buFont typeface="Lato"/>
              <a:buNone/>
            </a:pPr>
            <a:r>
              <a:rPr b="0" i="0" lang="en-US" sz="2185" u="none" cap="none" strike="noStrike">
                <a:solidFill>
                  <a:srgbClr val="CC847D"/>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415" name="Google Shape;415;p15"/>
          <p:cNvSpPr/>
          <p:nvPr/>
        </p:nvSpPr>
        <p:spPr>
          <a:xfrm>
            <a:off x="9027070"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CC847D"/>
              </a:buClr>
              <a:buSzPts val="2185"/>
              <a:buFont typeface="Lato"/>
              <a:buNone/>
            </a:pPr>
            <a:r>
              <a:rPr b="0" i="0" lang="en-US" sz="2185" u="none" cap="none" strike="noStrike">
                <a:solidFill>
                  <a:srgbClr val="CC847D"/>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416" name="Google Shape;416;p15"/>
          <p:cNvSpPr/>
          <p:nvPr/>
        </p:nvSpPr>
        <p:spPr>
          <a:xfrm>
            <a:off x="10166145"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CC847D"/>
              </a:buClr>
              <a:buSzPts val="2185"/>
              <a:buFont typeface="Lato"/>
              <a:buNone/>
            </a:pPr>
            <a:r>
              <a:rPr b="0" i="0" lang="en-US" sz="2185" u="none" cap="none" strike="noStrike">
                <a:solidFill>
                  <a:srgbClr val="CC847D"/>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417" name="Google Shape;417;p15"/>
          <p:cNvSpPr/>
          <p:nvPr/>
        </p:nvSpPr>
        <p:spPr>
          <a:xfrm>
            <a:off x="11281636"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CC847D"/>
              </a:buClr>
              <a:buSzPts val="2185"/>
              <a:buFont typeface="Lato"/>
              <a:buNone/>
            </a:pPr>
            <a:r>
              <a:rPr b="0" i="0" lang="en-US" sz="2185" u="none" cap="none" strike="noStrike">
                <a:solidFill>
                  <a:srgbClr val="CC847D"/>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418" name="Google Shape;418;p15"/>
          <p:cNvSpPr/>
          <p:nvPr/>
        </p:nvSpPr>
        <p:spPr>
          <a:xfrm>
            <a:off x="2852319" y="848208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CC847D"/>
              </a:buClr>
              <a:buSzPts val="1820"/>
              <a:buFont typeface="Lato"/>
              <a:buNone/>
            </a:pPr>
            <a:r>
              <a:rPr b="0" i="0" lang="en-US" sz="1820" u="none" cap="none" strike="noStrike">
                <a:solidFill>
                  <a:srgbClr val="CC847D"/>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419" name="Google Shape;419;p15"/>
          <p:cNvSpPr/>
          <p:nvPr/>
        </p:nvSpPr>
        <p:spPr>
          <a:xfrm>
            <a:off x="2852319" y="7964612"/>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CC847D"/>
              </a:buClr>
              <a:buSzPts val="1820"/>
              <a:buFont typeface="Lato"/>
              <a:buNone/>
            </a:pPr>
            <a:r>
              <a:rPr b="0" i="0" lang="en-US" sz="1820" u="none" cap="none" strike="noStrike">
                <a:solidFill>
                  <a:srgbClr val="CC847D"/>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420" name="Google Shape;420;p15"/>
          <p:cNvSpPr/>
          <p:nvPr/>
        </p:nvSpPr>
        <p:spPr>
          <a:xfrm>
            <a:off x="2852319" y="7447161"/>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CC847D"/>
              </a:buClr>
              <a:buSzPts val="1820"/>
              <a:buFont typeface="Lato"/>
              <a:buNone/>
            </a:pPr>
            <a:r>
              <a:rPr b="0" i="0" lang="en-US" sz="1820" u="none" cap="none" strike="noStrike">
                <a:solidFill>
                  <a:srgbClr val="CC847D"/>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421" name="Google Shape;421;p15"/>
          <p:cNvSpPr/>
          <p:nvPr/>
        </p:nvSpPr>
        <p:spPr>
          <a:xfrm>
            <a:off x="2852319" y="6929611"/>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CC847D"/>
              </a:buClr>
              <a:buSzPts val="1820"/>
              <a:buFont typeface="Lato"/>
              <a:buNone/>
            </a:pPr>
            <a:r>
              <a:rPr b="0" i="0" lang="en-US" sz="1820" u="none" cap="none" strike="noStrike">
                <a:solidFill>
                  <a:srgbClr val="CC847D"/>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422" name="Google Shape;422;p15"/>
          <p:cNvSpPr/>
          <p:nvPr/>
        </p:nvSpPr>
        <p:spPr>
          <a:xfrm>
            <a:off x="2852319" y="6412309"/>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CC847D"/>
              </a:buClr>
              <a:buSzPts val="1820"/>
              <a:buFont typeface="Lato"/>
              <a:buNone/>
            </a:pPr>
            <a:r>
              <a:rPr b="0" i="0" lang="en-US" sz="1820" u="none" cap="none" strike="noStrike">
                <a:solidFill>
                  <a:srgbClr val="CC847D"/>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423" name="Google Shape;423;p15"/>
          <p:cNvSpPr/>
          <p:nvPr/>
        </p:nvSpPr>
        <p:spPr>
          <a:xfrm>
            <a:off x="2852319" y="5894809"/>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CC847D"/>
              </a:buClr>
              <a:buSzPts val="1820"/>
              <a:buFont typeface="Lato"/>
              <a:buNone/>
            </a:pPr>
            <a:r>
              <a:rPr b="0" i="0" lang="en-US" sz="1820" u="none" cap="none" strike="noStrike">
                <a:solidFill>
                  <a:srgbClr val="CC847D"/>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424" name="Google Shape;424;p15"/>
          <p:cNvSpPr/>
          <p:nvPr/>
        </p:nvSpPr>
        <p:spPr>
          <a:xfrm>
            <a:off x="2852319" y="537750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CC847D"/>
              </a:buClr>
              <a:buSzPts val="1820"/>
              <a:buFont typeface="Lato"/>
              <a:buNone/>
            </a:pPr>
            <a:r>
              <a:rPr b="0" i="0" lang="en-US" sz="1820" u="none" cap="none" strike="noStrike">
                <a:solidFill>
                  <a:srgbClr val="CC847D"/>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425" name="Google Shape;425;p15"/>
          <p:cNvSpPr/>
          <p:nvPr/>
        </p:nvSpPr>
        <p:spPr>
          <a:xfrm>
            <a:off x="2852319" y="486005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CC847D"/>
              </a:buClr>
              <a:buSzPts val="1820"/>
              <a:buFont typeface="Lato"/>
              <a:buNone/>
            </a:pPr>
            <a:r>
              <a:rPr b="0" i="0" lang="en-US" sz="1820" u="none" cap="none" strike="noStrike">
                <a:solidFill>
                  <a:srgbClr val="CC847D"/>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426" name="Google Shape;426;p15"/>
          <p:cNvSpPr/>
          <p:nvPr/>
        </p:nvSpPr>
        <p:spPr>
          <a:xfrm>
            <a:off x="2852319" y="434250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CC847D"/>
              </a:buClr>
              <a:buSzPts val="1820"/>
              <a:buFont typeface="Lato"/>
              <a:buNone/>
            </a:pPr>
            <a:r>
              <a:rPr b="0" i="0" lang="en-US" sz="1820" u="none" cap="none" strike="noStrike">
                <a:solidFill>
                  <a:srgbClr val="CC847D"/>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427" name="Google Shape;427;p15"/>
          <p:cNvSpPr/>
          <p:nvPr/>
        </p:nvSpPr>
        <p:spPr>
          <a:xfrm>
            <a:off x="2718140" y="3825032"/>
            <a:ext cx="483555"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CC847D"/>
              </a:buClr>
              <a:buSzPts val="1820"/>
              <a:buFont typeface="Lato"/>
              <a:buNone/>
            </a:pPr>
            <a:r>
              <a:rPr b="0" i="0" lang="en-US" sz="1820" u="none" cap="none" strike="noStrike">
                <a:solidFill>
                  <a:srgbClr val="CC847D"/>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 " id="428" name="Google Shape;428;p15"/>
          <p:cNvPicPr preferRelativeResize="0"/>
          <p:nvPr/>
        </p:nvPicPr>
        <p:blipFill rotWithShape="1">
          <a:blip r:embed="rId6">
            <a:alphaModFix/>
          </a:blip>
          <a:srcRect b="0" l="0" r="0" t="0"/>
          <a:stretch/>
        </p:blipFill>
        <p:spPr>
          <a:xfrm>
            <a:off x="3368467" y="3771900"/>
            <a:ext cx="8291591" cy="5511006"/>
          </a:xfrm>
          <a:prstGeom prst="rect">
            <a:avLst/>
          </a:prstGeom>
          <a:noFill/>
          <a:ln>
            <a:noFill/>
          </a:ln>
        </p:spPr>
      </p:pic>
      <p:pic>
        <p:nvPicPr>
          <p:cNvPr descr=" " id="429" name="Google Shape;429;p15"/>
          <p:cNvPicPr preferRelativeResize="0"/>
          <p:nvPr/>
        </p:nvPicPr>
        <p:blipFill rotWithShape="1">
          <a:blip r:embed="rId7">
            <a:alphaModFix/>
          </a:blip>
          <a:srcRect b="0" l="0" r="0" t="0"/>
          <a:stretch/>
        </p:blipFill>
        <p:spPr>
          <a:xfrm>
            <a:off x="4512766" y="4185444"/>
            <a:ext cx="11567" cy="5258445"/>
          </a:xfrm>
          <a:prstGeom prst="rect">
            <a:avLst/>
          </a:prstGeom>
          <a:noFill/>
          <a:ln>
            <a:noFill/>
          </a:ln>
        </p:spPr>
      </p:pic>
      <p:pic>
        <p:nvPicPr>
          <p:cNvPr descr=" " id="430" name="Google Shape;430;p15"/>
          <p:cNvPicPr preferRelativeResize="0"/>
          <p:nvPr/>
        </p:nvPicPr>
        <p:blipFill rotWithShape="1">
          <a:blip r:embed="rId8">
            <a:alphaModFix/>
          </a:blip>
          <a:srcRect b="0" l="0" r="0" t="0"/>
          <a:stretch/>
        </p:blipFill>
        <p:spPr>
          <a:xfrm>
            <a:off x="5651279" y="4185444"/>
            <a:ext cx="11567" cy="5258445"/>
          </a:xfrm>
          <a:prstGeom prst="rect">
            <a:avLst/>
          </a:prstGeom>
          <a:noFill/>
          <a:ln>
            <a:noFill/>
          </a:ln>
        </p:spPr>
      </p:pic>
      <p:pic>
        <p:nvPicPr>
          <p:cNvPr descr=" " id="431" name="Google Shape;431;p15"/>
          <p:cNvPicPr preferRelativeResize="0"/>
          <p:nvPr/>
        </p:nvPicPr>
        <p:blipFill rotWithShape="1">
          <a:blip r:embed="rId9">
            <a:alphaModFix/>
          </a:blip>
          <a:srcRect b="0" l="0" r="0" t="0"/>
          <a:stretch/>
        </p:blipFill>
        <p:spPr>
          <a:xfrm>
            <a:off x="6789795" y="4185444"/>
            <a:ext cx="11567" cy="5258445"/>
          </a:xfrm>
          <a:prstGeom prst="rect">
            <a:avLst/>
          </a:prstGeom>
          <a:noFill/>
          <a:ln>
            <a:noFill/>
          </a:ln>
        </p:spPr>
      </p:pic>
      <p:pic>
        <p:nvPicPr>
          <p:cNvPr descr=" " id="432" name="Google Shape;432;p15"/>
          <p:cNvPicPr preferRelativeResize="0"/>
          <p:nvPr/>
        </p:nvPicPr>
        <p:blipFill rotWithShape="1">
          <a:blip r:embed="rId10">
            <a:alphaModFix/>
          </a:blip>
          <a:srcRect b="0" l="0" r="0" t="0"/>
          <a:stretch/>
        </p:blipFill>
        <p:spPr>
          <a:xfrm>
            <a:off x="7928309" y="4185444"/>
            <a:ext cx="11567" cy="5258445"/>
          </a:xfrm>
          <a:prstGeom prst="rect">
            <a:avLst/>
          </a:prstGeom>
          <a:noFill/>
          <a:ln>
            <a:noFill/>
          </a:ln>
        </p:spPr>
      </p:pic>
      <p:pic>
        <p:nvPicPr>
          <p:cNvPr descr=" " id="433" name="Google Shape;433;p15"/>
          <p:cNvPicPr preferRelativeResize="0"/>
          <p:nvPr/>
        </p:nvPicPr>
        <p:blipFill rotWithShape="1">
          <a:blip r:embed="rId11">
            <a:alphaModFix/>
          </a:blip>
          <a:srcRect b="0" l="0" r="0" t="0"/>
          <a:stretch/>
        </p:blipFill>
        <p:spPr>
          <a:xfrm>
            <a:off x="9066828" y="4185444"/>
            <a:ext cx="11567" cy="5258445"/>
          </a:xfrm>
          <a:prstGeom prst="rect">
            <a:avLst/>
          </a:prstGeom>
          <a:noFill/>
          <a:ln>
            <a:noFill/>
          </a:ln>
        </p:spPr>
      </p:pic>
      <p:pic>
        <p:nvPicPr>
          <p:cNvPr descr=" " id="434" name="Google Shape;434;p15"/>
          <p:cNvPicPr preferRelativeResize="0"/>
          <p:nvPr/>
        </p:nvPicPr>
        <p:blipFill rotWithShape="1">
          <a:blip r:embed="rId12">
            <a:alphaModFix/>
          </a:blip>
          <a:srcRect b="0" l="0" r="0" t="0"/>
          <a:stretch/>
        </p:blipFill>
        <p:spPr>
          <a:xfrm>
            <a:off x="10205341" y="4185444"/>
            <a:ext cx="11567" cy="5258445"/>
          </a:xfrm>
          <a:prstGeom prst="rect">
            <a:avLst/>
          </a:prstGeom>
          <a:noFill/>
          <a:ln>
            <a:noFill/>
          </a:ln>
        </p:spPr>
      </p:pic>
      <p:pic>
        <p:nvPicPr>
          <p:cNvPr descr=" " id="435" name="Google Shape;435;p15"/>
          <p:cNvPicPr preferRelativeResize="0"/>
          <p:nvPr/>
        </p:nvPicPr>
        <p:blipFill rotWithShape="1">
          <a:blip r:embed="rId13">
            <a:alphaModFix/>
          </a:blip>
          <a:srcRect b="0" l="0" r="0" t="0"/>
          <a:stretch/>
        </p:blipFill>
        <p:spPr>
          <a:xfrm>
            <a:off x="11343854" y="4185444"/>
            <a:ext cx="11567" cy="5258445"/>
          </a:xfrm>
          <a:prstGeom prst="rect">
            <a:avLst/>
          </a:prstGeom>
          <a:noFill/>
          <a:ln>
            <a:noFill/>
          </a:ln>
        </p:spPr>
      </p:pic>
      <p:pic>
        <p:nvPicPr>
          <p:cNvPr descr=" " id="436" name="Google Shape;436;p15"/>
          <p:cNvPicPr preferRelativeResize="0"/>
          <p:nvPr/>
        </p:nvPicPr>
        <p:blipFill rotWithShape="1">
          <a:blip r:embed="rId14">
            <a:alphaModFix/>
          </a:blip>
          <a:srcRect b="0" l="0" r="0" t="0"/>
          <a:stretch/>
        </p:blipFill>
        <p:spPr>
          <a:xfrm>
            <a:off x="3355539" y="5483845"/>
            <a:ext cx="8050168" cy="2373585"/>
          </a:xfrm>
          <a:prstGeom prst="rect">
            <a:avLst/>
          </a:prstGeom>
          <a:noFill/>
          <a:ln>
            <a:noFill/>
          </a:ln>
        </p:spPr>
      </p:pic>
      <p:pic>
        <p:nvPicPr>
          <p:cNvPr descr=" " id="437" name="Google Shape;437;p15"/>
          <p:cNvPicPr preferRelativeResize="0"/>
          <p:nvPr/>
        </p:nvPicPr>
        <p:blipFill rotWithShape="1">
          <a:blip r:embed="rId15">
            <a:alphaModFix/>
          </a:blip>
          <a:srcRect b="0" l="0" r="0" t="0"/>
          <a:stretch/>
        </p:blipFill>
        <p:spPr>
          <a:xfrm>
            <a:off x="3369143" y="6359525"/>
            <a:ext cx="8044031" cy="2268538"/>
          </a:xfrm>
          <a:prstGeom prst="rect">
            <a:avLst/>
          </a:prstGeom>
          <a:noFill/>
          <a:ln>
            <a:noFill/>
          </a:ln>
        </p:spPr>
      </p:pic>
      <p:pic>
        <p:nvPicPr>
          <p:cNvPr descr=" " id="438" name="Google Shape;438;p15"/>
          <p:cNvPicPr preferRelativeResize="0"/>
          <p:nvPr/>
        </p:nvPicPr>
        <p:blipFill rotWithShape="1">
          <a:blip r:embed="rId16">
            <a:alphaModFix/>
          </a:blip>
          <a:srcRect b="0" l="0" r="0" t="0"/>
          <a:stretch/>
        </p:blipFill>
        <p:spPr>
          <a:xfrm>
            <a:off x="4441751" y="6055643"/>
            <a:ext cx="153591" cy="153566"/>
          </a:xfrm>
          <a:prstGeom prst="rect">
            <a:avLst/>
          </a:prstGeom>
          <a:noFill/>
          <a:ln>
            <a:noFill/>
          </a:ln>
        </p:spPr>
      </p:pic>
      <p:pic>
        <p:nvPicPr>
          <p:cNvPr descr=" " id="439" name="Google Shape;439;p15"/>
          <p:cNvPicPr preferRelativeResize="0"/>
          <p:nvPr/>
        </p:nvPicPr>
        <p:blipFill rotWithShape="1">
          <a:blip r:embed="rId17">
            <a:alphaModFix/>
          </a:blip>
          <a:srcRect b="0" l="0" r="0" t="0"/>
          <a:stretch/>
        </p:blipFill>
        <p:spPr>
          <a:xfrm>
            <a:off x="4441751" y="6981130"/>
            <a:ext cx="153591" cy="153566"/>
          </a:xfrm>
          <a:prstGeom prst="rect">
            <a:avLst/>
          </a:prstGeom>
          <a:noFill/>
          <a:ln>
            <a:noFill/>
          </a:ln>
        </p:spPr>
      </p:pic>
      <p:pic>
        <p:nvPicPr>
          <p:cNvPr descr=" " id="440" name="Google Shape;440;p15"/>
          <p:cNvPicPr preferRelativeResize="0"/>
          <p:nvPr/>
        </p:nvPicPr>
        <p:blipFill rotWithShape="1">
          <a:blip r:embed="rId18">
            <a:alphaModFix/>
          </a:blip>
          <a:srcRect b="0" l="0" r="0" t="0"/>
          <a:stretch/>
        </p:blipFill>
        <p:spPr>
          <a:xfrm>
            <a:off x="5580267" y="5651277"/>
            <a:ext cx="153591" cy="153566"/>
          </a:xfrm>
          <a:prstGeom prst="rect">
            <a:avLst/>
          </a:prstGeom>
          <a:noFill/>
          <a:ln>
            <a:noFill/>
          </a:ln>
        </p:spPr>
      </p:pic>
      <p:pic>
        <p:nvPicPr>
          <p:cNvPr descr=" " id="441" name="Google Shape;441;p15"/>
          <p:cNvPicPr preferRelativeResize="0"/>
          <p:nvPr/>
        </p:nvPicPr>
        <p:blipFill rotWithShape="1">
          <a:blip r:embed="rId19">
            <a:alphaModFix/>
          </a:blip>
          <a:srcRect b="0" l="0" r="0" t="0"/>
          <a:stretch/>
        </p:blipFill>
        <p:spPr>
          <a:xfrm>
            <a:off x="5580267" y="7415510"/>
            <a:ext cx="153591" cy="153566"/>
          </a:xfrm>
          <a:prstGeom prst="rect">
            <a:avLst/>
          </a:prstGeom>
          <a:noFill/>
          <a:ln>
            <a:noFill/>
          </a:ln>
        </p:spPr>
      </p:pic>
      <p:pic>
        <p:nvPicPr>
          <p:cNvPr descr=" " id="442" name="Google Shape;442;p15"/>
          <p:cNvPicPr preferRelativeResize="0"/>
          <p:nvPr/>
        </p:nvPicPr>
        <p:blipFill rotWithShape="1">
          <a:blip r:embed="rId20">
            <a:alphaModFix/>
          </a:blip>
          <a:srcRect b="0" l="0" r="0" t="0"/>
          <a:stretch/>
        </p:blipFill>
        <p:spPr>
          <a:xfrm>
            <a:off x="6718783" y="7732812"/>
            <a:ext cx="153591" cy="153566"/>
          </a:xfrm>
          <a:prstGeom prst="rect">
            <a:avLst/>
          </a:prstGeom>
          <a:noFill/>
          <a:ln>
            <a:noFill/>
          </a:ln>
        </p:spPr>
      </p:pic>
      <p:pic>
        <p:nvPicPr>
          <p:cNvPr descr=" " id="443" name="Google Shape;443;p15"/>
          <p:cNvPicPr preferRelativeResize="0"/>
          <p:nvPr/>
        </p:nvPicPr>
        <p:blipFill rotWithShape="1">
          <a:blip r:embed="rId21">
            <a:alphaModFix/>
          </a:blip>
          <a:srcRect b="0" l="0" r="0" t="0"/>
          <a:stretch/>
        </p:blipFill>
        <p:spPr>
          <a:xfrm>
            <a:off x="6718783" y="6311826"/>
            <a:ext cx="153591" cy="153566"/>
          </a:xfrm>
          <a:prstGeom prst="rect">
            <a:avLst/>
          </a:prstGeom>
          <a:noFill/>
          <a:ln>
            <a:noFill/>
          </a:ln>
        </p:spPr>
      </p:pic>
      <p:pic>
        <p:nvPicPr>
          <p:cNvPr descr=" " id="444" name="Google Shape;444;p15"/>
          <p:cNvPicPr preferRelativeResize="0"/>
          <p:nvPr/>
        </p:nvPicPr>
        <p:blipFill rotWithShape="1">
          <a:blip r:embed="rId22">
            <a:alphaModFix/>
          </a:blip>
          <a:srcRect b="0" l="0" r="0" t="0"/>
          <a:stretch/>
        </p:blipFill>
        <p:spPr>
          <a:xfrm>
            <a:off x="7861923" y="6733232"/>
            <a:ext cx="153591" cy="153566"/>
          </a:xfrm>
          <a:prstGeom prst="rect">
            <a:avLst/>
          </a:prstGeom>
          <a:noFill/>
          <a:ln>
            <a:noFill/>
          </a:ln>
        </p:spPr>
      </p:pic>
      <p:pic>
        <p:nvPicPr>
          <p:cNvPr descr=" " id="445" name="Google Shape;445;p15"/>
          <p:cNvPicPr preferRelativeResize="0"/>
          <p:nvPr/>
        </p:nvPicPr>
        <p:blipFill rotWithShape="1">
          <a:blip r:embed="rId23">
            <a:alphaModFix/>
          </a:blip>
          <a:srcRect b="0" l="0" r="0" t="0"/>
          <a:stretch/>
        </p:blipFill>
        <p:spPr>
          <a:xfrm>
            <a:off x="7861923" y="6420644"/>
            <a:ext cx="153591" cy="153566"/>
          </a:xfrm>
          <a:prstGeom prst="rect">
            <a:avLst/>
          </a:prstGeom>
          <a:noFill/>
          <a:ln>
            <a:noFill/>
          </a:ln>
        </p:spPr>
      </p:pic>
      <p:pic>
        <p:nvPicPr>
          <p:cNvPr descr=" " id="446" name="Google Shape;446;p15"/>
          <p:cNvPicPr preferRelativeResize="0"/>
          <p:nvPr/>
        </p:nvPicPr>
        <p:blipFill rotWithShape="1">
          <a:blip r:embed="rId24">
            <a:alphaModFix/>
          </a:blip>
          <a:srcRect b="0" l="0" r="0" t="0"/>
          <a:stretch/>
        </p:blipFill>
        <p:spPr>
          <a:xfrm>
            <a:off x="8995813" y="7667575"/>
            <a:ext cx="153591" cy="153566"/>
          </a:xfrm>
          <a:prstGeom prst="rect">
            <a:avLst/>
          </a:prstGeom>
          <a:noFill/>
          <a:ln>
            <a:noFill/>
          </a:ln>
        </p:spPr>
      </p:pic>
      <p:pic>
        <p:nvPicPr>
          <p:cNvPr descr=" " id="447" name="Google Shape;447;p15"/>
          <p:cNvPicPr preferRelativeResize="0"/>
          <p:nvPr/>
        </p:nvPicPr>
        <p:blipFill rotWithShape="1">
          <a:blip r:embed="rId25">
            <a:alphaModFix/>
          </a:blip>
          <a:srcRect b="0" l="0" r="0" t="0"/>
          <a:stretch/>
        </p:blipFill>
        <p:spPr>
          <a:xfrm>
            <a:off x="8995813" y="7076877"/>
            <a:ext cx="153591" cy="153566"/>
          </a:xfrm>
          <a:prstGeom prst="rect">
            <a:avLst/>
          </a:prstGeom>
          <a:noFill/>
          <a:ln>
            <a:noFill/>
          </a:ln>
        </p:spPr>
      </p:pic>
      <p:pic>
        <p:nvPicPr>
          <p:cNvPr descr=" " id="448" name="Google Shape;448;p15"/>
          <p:cNvPicPr preferRelativeResize="0"/>
          <p:nvPr/>
        </p:nvPicPr>
        <p:blipFill rotWithShape="1">
          <a:blip r:embed="rId26">
            <a:alphaModFix/>
          </a:blip>
          <a:srcRect b="0" l="0" r="0" t="0"/>
          <a:stretch/>
        </p:blipFill>
        <p:spPr>
          <a:xfrm>
            <a:off x="10138955" y="6972449"/>
            <a:ext cx="153591" cy="153566"/>
          </a:xfrm>
          <a:prstGeom prst="rect">
            <a:avLst/>
          </a:prstGeom>
          <a:noFill/>
          <a:ln>
            <a:noFill/>
          </a:ln>
        </p:spPr>
      </p:pic>
      <p:pic>
        <p:nvPicPr>
          <p:cNvPr descr=" " id="449" name="Google Shape;449;p15"/>
          <p:cNvPicPr preferRelativeResize="0"/>
          <p:nvPr/>
        </p:nvPicPr>
        <p:blipFill rotWithShape="1">
          <a:blip r:embed="rId27">
            <a:alphaModFix/>
          </a:blip>
          <a:srcRect b="0" l="0" r="0" t="0"/>
          <a:stretch/>
        </p:blipFill>
        <p:spPr>
          <a:xfrm>
            <a:off x="10138955" y="6572771"/>
            <a:ext cx="153591" cy="153566"/>
          </a:xfrm>
          <a:prstGeom prst="rect">
            <a:avLst/>
          </a:prstGeom>
          <a:noFill/>
          <a:ln>
            <a:noFill/>
          </a:ln>
        </p:spPr>
      </p:pic>
      <p:sp>
        <p:nvSpPr>
          <p:cNvPr id="450" name="Google Shape;450;p15"/>
          <p:cNvSpPr/>
          <p:nvPr/>
        </p:nvSpPr>
        <p:spPr>
          <a:xfrm>
            <a:off x="14403600" y="4191000"/>
            <a:ext cx="56014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1" name="Google Shape;451;p15"/>
          <p:cNvSpPr/>
          <p:nvPr/>
        </p:nvSpPr>
        <p:spPr>
          <a:xfrm>
            <a:off x="14403600" y="4191000"/>
            <a:ext cx="56014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52" name="Google Shape;452;p15"/>
          <p:cNvPicPr preferRelativeResize="0"/>
          <p:nvPr/>
        </p:nvPicPr>
        <p:blipFill rotWithShape="1">
          <a:blip r:embed="rId28">
            <a:alphaModFix/>
          </a:blip>
          <a:srcRect b="0" l="0" r="0" t="0"/>
          <a:stretch/>
        </p:blipFill>
        <p:spPr>
          <a:xfrm>
            <a:off x="14403600" y="4191000"/>
            <a:ext cx="5575997" cy="5575300"/>
          </a:xfrm>
          <a:prstGeom prst="rect">
            <a:avLst/>
          </a:prstGeom>
          <a:noFill/>
          <a:ln>
            <a:noFill/>
          </a:ln>
        </p:spPr>
      </p:pic>
      <p:pic>
        <p:nvPicPr>
          <p:cNvPr descr=" " id="453" name="Google Shape;453;p15"/>
          <p:cNvPicPr preferRelativeResize="0"/>
          <p:nvPr/>
        </p:nvPicPr>
        <p:blipFill rotWithShape="1">
          <a:blip r:embed="rId29">
            <a:alphaModFix/>
          </a:blip>
          <a:srcRect b="0" l="0" r="0" t="0"/>
          <a:stretch/>
        </p:blipFill>
        <p:spPr>
          <a:xfrm>
            <a:off x="14403600" y="4191000"/>
            <a:ext cx="5575997" cy="5575300"/>
          </a:xfrm>
          <a:prstGeom prst="rect">
            <a:avLst/>
          </a:prstGeom>
          <a:noFill/>
          <a:ln>
            <a:noFill/>
          </a:ln>
        </p:spPr>
      </p:pic>
      <p:sp>
        <p:nvSpPr>
          <p:cNvPr id="454" name="Google Shape;454;p15"/>
          <p:cNvSpPr/>
          <p:nvPr/>
        </p:nvSpPr>
        <p:spPr>
          <a:xfrm>
            <a:off x="16270734" y="6365379"/>
            <a:ext cx="1854432" cy="1226566"/>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5" name="Google Shape;455;p15"/>
          <p:cNvSpPr/>
          <p:nvPr/>
        </p:nvSpPr>
        <p:spPr>
          <a:xfrm>
            <a:off x="16270734" y="6280150"/>
            <a:ext cx="2057657" cy="1066800"/>
          </a:xfrm>
          <a:prstGeom prst="rect">
            <a:avLst/>
          </a:prstGeom>
          <a:noFill/>
          <a:ln>
            <a:noFill/>
          </a:ln>
        </p:spPr>
        <p:txBody>
          <a:bodyPr anchorCtr="0" anchor="t" bIns="0" lIns="0" spcFirstLastPara="1" rIns="0" wrap="square" tIns="0">
            <a:noAutofit/>
          </a:bodyPr>
          <a:lstStyle/>
          <a:p>
            <a:pPr indent="0" lvl="0" marL="0" marR="0" rtl="0" algn="l">
              <a:lnSpc>
                <a:spcPct val="141666"/>
              </a:lnSpc>
              <a:spcBef>
                <a:spcPts val="0"/>
              </a:spcBef>
              <a:spcAft>
                <a:spcPts val="0"/>
              </a:spcAft>
              <a:buClr>
                <a:srgbClr val="0E0E0E"/>
              </a:buClr>
              <a:buSzPts val="4800"/>
              <a:buFont typeface="Homemade Apple"/>
              <a:buNone/>
            </a:pPr>
            <a:r>
              <a:rPr b="0" i="0" lang="en-US" sz="4800" u="none" cap="none" strike="noStrike">
                <a:solidFill>
                  <a:srgbClr val="0E0E0E"/>
                </a:solidFill>
                <a:latin typeface="Homemade Apple"/>
                <a:ea typeface="Homemade Apple"/>
                <a:cs typeface="Homemade Apple"/>
                <a:sym typeface="Homemade Apple"/>
              </a:rPr>
              <a:t>34.574</a:t>
            </a:r>
            <a:endParaRPr b="0" i="0" sz="4800" u="none" cap="none" strike="noStrike">
              <a:solidFill>
                <a:schemeClr val="dk1"/>
              </a:solidFill>
              <a:latin typeface="Calibri"/>
              <a:ea typeface="Calibri"/>
              <a:cs typeface="Calibri"/>
              <a:sym typeface="Calibri"/>
            </a:endParaRPr>
          </a:p>
        </p:txBody>
      </p:sp>
      <p:sp>
        <p:nvSpPr>
          <p:cNvPr id="456" name="Google Shape;456;p15"/>
          <p:cNvSpPr/>
          <p:nvPr/>
        </p:nvSpPr>
        <p:spPr>
          <a:xfrm>
            <a:off x="16747043" y="7143750"/>
            <a:ext cx="1037296" cy="668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Total</a:t>
            </a:r>
            <a:endParaRPr b="0" i="0" sz="3200" u="none" cap="none" strike="noStrike">
              <a:solidFill>
                <a:schemeClr val="dk1"/>
              </a:solidFill>
              <a:latin typeface="Calibri"/>
              <a:ea typeface="Calibri"/>
              <a:cs typeface="Calibri"/>
              <a:sym typeface="Calibri"/>
            </a:endParaRPr>
          </a:p>
        </p:txBody>
      </p:sp>
      <p:sp>
        <p:nvSpPr>
          <p:cNvPr id="457" name="Google Shape;457;p15"/>
          <p:cNvSpPr/>
          <p:nvPr/>
        </p:nvSpPr>
        <p:spPr>
          <a:xfrm>
            <a:off x="13260457" y="10515600"/>
            <a:ext cx="7874984" cy="203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8" name="Google Shape;458;p15"/>
          <p:cNvSpPr/>
          <p:nvPr/>
        </p:nvSpPr>
        <p:spPr>
          <a:xfrm>
            <a:off x="13260457" y="10515600"/>
            <a:ext cx="7874984" cy="203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9" name="Google Shape;459;p15"/>
          <p:cNvSpPr/>
          <p:nvPr/>
        </p:nvSpPr>
        <p:spPr>
          <a:xfrm>
            <a:off x="13158845" y="10515600"/>
            <a:ext cx="8078210" cy="1066800"/>
          </a:xfrm>
          <a:prstGeom prst="rect">
            <a:avLst/>
          </a:prstGeom>
          <a:noFill/>
          <a:ln>
            <a:noFill/>
          </a:ln>
        </p:spPr>
        <p:txBody>
          <a:bodyPr anchorCtr="0" anchor="t" bIns="0" lIns="0" spcFirstLastPara="1" rIns="0" wrap="square" tIns="0">
            <a:noAutofit/>
          </a:bodyPr>
          <a:lstStyle/>
          <a:p>
            <a:pPr indent="0" lvl="0" marL="0" marR="0" rtl="0" algn="ctr">
              <a:lnSpc>
                <a:spcPct val="141666"/>
              </a:lnSpc>
              <a:spcBef>
                <a:spcPts val="0"/>
              </a:spcBef>
              <a:spcAft>
                <a:spcPts val="0"/>
              </a:spcAft>
              <a:buClr>
                <a:srgbClr val="0E0E0E"/>
              </a:buClr>
              <a:buSzPts val="4800"/>
              <a:buFont typeface="Homemade Apple"/>
              <a:buNone/>
            </a:pPr>
            <a:r>
              <a:rPr b="0" i="0" lang="en-US" sz="4800" u="none" cap="none" strike="noStrike">
                <a:solidFill>
                  <a:srgbClr val="0E0E0E"/>
                </a:solidFill>
                <a:latin typeface="Homemade Apple"/>
                <a:ea typeface="Homemade Apple"/>
                <a:cs typeface="Homemade Apple"/>
                <a:sym typeface="Homemade Apple"/>
              </a:rPr>
              <a:t>Treasure Found</a:t>
            </a:r>
            <a:endParaRPr b="0" i="0" sz="4800" u="none" cap="none" strike="noStrike">
              <a:solidFill>
                <a:schemeClr val="dk1"/>
              </a:solidFill>
              <a:latin typeface="Calibri"/>
              <a:ea typeface="Calibri"/>
              <a:cs typeface="Calibri"/>
              <a:sym typeface="Calibri"/>
            </a:endParaRPr>
          </a:p>
        </p:txBody>
      </p:sp>
      <p:sp>
        <p:nvSpPr>
          <p:cNvPr id="460" name="Google Shape;460;p15"/>
          <p:cNvSpPr/>
          <p:nvPr/>
        </p:nvSpPr>
        <p:spPr>
          <a:xfrm>
            <a:off x="13192716" y="11480800"/>
            <a:ext cx="8010468" cy="12022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record of the amount of treasure found per month</a:t>
            </a:r>
            <a:endParaRPr b="0" i="0" sz="3200" u="none" cap="none" strike="noStrike">
              <a:solidFill>
                <a:schemeClr val="dk1"/>
              </a:solidFill>
              <a:latin typeface="Calibri"/>
              <a:ea typeface="Calibri"/>
              <a:cs typeface="Calibri"/>
              <a:sym typeface="Calibri"/>
            </a:endParaRPr>
          </a:p>
        </p:txBody>
      </p:sp>
      <p:sp>
        <p:nvSpPr>
          <p:cNvPr id="461" name="Google Shape;461;p15"/>
          <p:cNvSpPr/>
          <p:nvPr/>
        </p:nvSpPr>
        <p:spPr>
          <a:xfrm>
            <a:off x="3251606" y="10515600"/>
            <a:ext cx="7874984" cy="203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2" name="Google Shape;462;p15"/>
          <p:cNvSpPr/>
          <p:nvPr/>
        </p:nvSpPr>
        <p:spPr>
          <a:xfrm>
            <a:off x="3251606" y="10515600"/>
            <a:ext cx="7874984" cy="203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3" name="Google Shape;463;p15"/>
          <p:cNvSpPr/>
          <p:nvPr/>
        </p:nvSpPr>
        <p:spPr>
          <a:xfrm>
            <a:off x="3149994" y="10515600"/>
            <a:ext cx="8078210" cy="1066800"/>
          </a:xfrm>
          <a:prstGeom prst="rect">
            <a:avLst/>
          </a:prstGeom>
          <a:noFill/>
          <a:ln>
            <a:noFill/>
          </a:ln>
        </p:spPr>
        <p:txBody>
          <a:bodyPr anchorCtr="0" anchor="t" bIns="0" lIns="0" spcFirstLastPara="1" rIns="0" wrap="square" tIns="0">
            <a:noAutofit/>
          </a:bodyPr>
          <a:lstStyle/>
          <a:p>
            <a:pPr indent="0" lvl="0" marL="0" marR="0" rtl="0" algn="ctr">
              <a:lnSpc>
                <a:spcPct val="141666"/>
              </a:lnSpc>
              <a:spcBef>
                <a:spcPts val="0"/>
              </a:spcBef>
              <a:spcAft>
                <a:spcPts val="0"/>
              </a:spcAft>
              <a:buClr>
                <a:srgbClr val="0E0E0E"/>
              </a:buClr>
              <a:buSzPts val="4800"/>
              <a:buFont typeface="Homemade Apple"/>
              <a:buNone/>
            </a:pPr>
            <a:r>
              <a:rPr b="0" i="0" lang="en-US" sz="4800" u="none" cap="none" strike="noStrike">
                <a:solidFill>
                  <a:srgbClr val="0E0E0E"/>
                </a:solidFill>
                <a:latin typeface="Homemade Apple"/>
                <a:ea typeface="Homemade Apple"/>
                <a:cs typeface="Homemade Apple"/>
                <a:sym typeface="Homemade Apple"/>
              </a:rPr>
              <a:t>Spellcasting Progress</a:t>
            </a:r>
            <a:endParaRPr b="0" i="0" sz="4800" u="none" cap="none" strike="noStrike">
              <a:solidFill>
                <a:schemeClr val="dk1"/>
              </a:solidFill>
              <a:latin typeface="Calibri"/>
              <a:ea typeface="Calibri"/>
              <a:cs typeface="Calibri"/>
              <a:sym typeface="Calibri"/>
            </a:endParaRPr>
          </a:p>
        </p:txBody>
      </p:sp>
      <p:sp>
        <p:nvSpPr>
          <p:cNvPr id="464" name="Google Shape;464;p15"/>
          <p:cNvSpPr/>
          <p:nvPr/>
        </p:nvSpPr>
        <p:spPr>
          <a:xfrm>
            <a:off x="3183865" y="11480800"/>
            <a:ext cx="8010468" cy="12022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record of the number of spells cast per year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CDE"/>
        </a:solidFill>
      </p:bgPr>
    </p:bg>
    <p:spTree>
      <p:nvGrpSpPr>
        <p:cNvPr id="469" name="Shape 469"/>
        <p:cNvGrpSpPr/>
        <p:nvPr/>
      </p:nvGrpSpPr>
      <p:grpSpPr>
        <a:xfrm>
          <a:off x="0" y="0"/>
          <a:ext cx="0" cy="0"/>
          <a:chOff x="0" y="0"/>
          <a:chExt cx="0" cy="0"/>
        </a:xfrm>
      </p:grpSpPr>
      <p:pic>
        <p:nvPicPr>
          <p:cNvPr descr=" " id="470" name="Google Shape;470;p16"/>
          <p:cNvPicPr preferRelativeResize="0"/>
          <p:nvPr/>
        </p:nvPicPr>
        <p:blipFill rotWithShape="1">
          <a:blip r:embed="rId3">
            <a:alphaModFix/>
          </a:blip>
          <a:srcRect b="0" l="0" r="0" t="0"/>
          <a:stretch/>
        </p:blipFill>
        <p:spPr>
          <a:xfrm>
            <a:off x="0" y="0"/>
            <a:ext cx="10732841" cy="9613900"/>
          </a:xfrm>
          <a:prstGeom prst="rect">
            <a:avLst/>
          </a:prstGeom>
          <a:noFill/>
          <a:ln>
            <a:noFill/>
          </a:ln>
        </p:spPr>
      </p:pic>
      <p:pic>
        <p:nvPicPr>
          <p:cNvPr descr=" " id="471" name="Google Shape;471;p16"/>
          <p:cNvPicPr preferRelativeResize="0"/>
          <p:nvPr/>
        </p:nvPicPr>
        <p:blipFill rotWithShape="1">
          <a:blip r:embed="rId4">
            <a:alphaModFix/>
          </a:blip>
          <a:srcRect b="0" l="0" r="0" t="0"/>
          <a:stretch/>
        </p:blipFill>
        <p:spPr>
          <a:xfrm>
            <a:off x="11761670" y="7277100"/>
            <a:ext cx="12625378" cy="6438900"/>
          </a:xfrm>
          <a:prstGeom prst="rect">
            <a:avLst/>
          </a:prstGeom>
          <a:noFill/>
          <a:ln>
            <a:noFill/>
          </a:ln>
        </p:spPr>
      </p:pic>
      <p:sp>
        <p:nvSpPr>
          <p:cNvPr id="472" name="Google Shape;472;p16"/>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73" name="Google Shape;473;p16"/>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74" name="Google Shape;474;p16"/>
          <p:cNvSpPr/>
          <p:nvPr/>
        </p:nvSpPr>
        <p:spPr>
          <a:xfrm>
            <a:off x="13450981" y="6870700"/>
            <a:ext cx="8738692" cy="2133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5" name="Google Shape;475;p16"/>
          <p:cNvSpPr/>
          <p:nvPr/>
        </p:nvSpPr>
        <p:spPr>
          <a:xfrm>
            <a:off x="13450981" y="6870700"/>
            <a:ext cx="8738692" cy="2133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6" name="Google Shape;476;p16"/>
          <p:cNvSpPr/>
          <p:nvPr/>
        </p:nvSpPr>
        <p:spPr>
          <a:xfrm>
            <a:off x="13450981" y="6870700"/>
            <a:ext cx="8941918" cy="1066800"/>
          </a:xfrm>
          <a:prstGeom prst="rect">
            <a:avLst/>
          </a:prstGeom>
          <a:noFill/>
          <a:ln>
            <a:noFill/>
          </a:ln>
        </p:spPr>
        <p:txBody>
          <a:bodyPr anchorCtr="0" anchor="t" bIns="0" lIns="0" spcFirstLastPara="1" rIns="0" wrap="square" tIns="0">
            <a:noAutofit/>
          </a:bodyPr>
          <a:lstStyle/>
          <a:p>
            <a:pPr indent="0" lvl="0" marL="0" marR="0" rtl="0" algn="l">
              <a:lnSpc>
                <a:spcPct val="141666"/>
              </a:lnSpc>
              <a:spcBef>
                <a:spcPts val="0"/>
              </a:spcBef>
              <a:spcAft>
                <a:spcPts val="0"/>
              </a:spcAft>
              <a:buClr>
                <a:srgbClr val="0E0E0E"/>
              </a:buClr>
              <a:buSzPts val="4800"/>
              <a:buFont typeface="Homemade Apple"/>
              <a:buNone/>
            </a:pPr>
            <a:r>
              <a:rPr b="0" i="0" lang="en-US" sz="4800" u="none" cap="none" strike="noStrike">
                <a:solidFill>
                  <a:srgbClr val="0E0E0E"/>
                </a:solidFill>
                <a:latin typeface="Homemade Apple"/>
                <a:ea typeface="Homemade Apple"/>
                <a:cs typeface="Homemade Apple"/>
                <a:sym typeface="Homemade Apple"/>
              </a:rPr>
              <a:t>A web application</a:t>
            </a:r>
            <a:endParaRPr b="0" i="0" sz="4800" u="none" cap="none" strike="noStrike">
              <a:solidFill>
                <a:schemeClr val="dk1"/>
              </a:solidFill>
              <a:latin typeface="Calibri"/>
              <a:ea typeface="Calibri"/>
              <a:cs typeface="Calibri"/>
              <a:sym typeface="Calibri"/>
            </a:endParaRPr>
          </a:p>
        </p:txBody>
      </p:sp>
      <p:sp>
        <p:nvSpPr>
          <p:cNvPr id="477" name="Google Shape;477;p16"/>
          <p:cNvSpPr/>
          <p:nvPr/>
        </p:nvSpPr>
        <p:spPr>
          <a:xfrm>
            <a:off x="13450981" y="7937500"/>
            <a:ext cx="8874176" cy="1202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478" name="Google Shape;478;p16"/>
          <p:cNvPicPr preferRelativeResize="0"/>
          <p:nvPr/>
        </p:nvPicPr>
        <p:blipFill rotWithShape="1">
          <a:blip r:embed="rId6">
            <a:alphaModFix/>
          </a:blip>
          <a:srcRect b="0" l="0" r="0" t="0"/>
          <a:stretch/>
        </p:blipFill>
        <p:spPr>
          <a:xfrm>
            <a:off x="254032" y="3251200"/>
            <a:ext cx="13768521" cy="8166100"/>
          </a:xfrm>
          <a:prstGeom prst="rect">
            <a:avLst/>
          </a:prstGeom>
          <a:noFill/>
          <a:ln>
            <a:noFill/>
          </a:ln>
        </p:spPr>
      </p:pic>
      <p:pic>
        <p:nvPicPr>
          <p:cNvPr descr=" " id="479" name="Google Shape;479;p16"/>
          <p:cNvPicPr preferRelativeResize="0"/>
          <p:nvPr/>
        </p:nvPicPr>
        <p:blipFill rotWithShape="1">
          <a:blip r:embed="rId7">
            <a:alphaModFix/>
          </a:blip>
          <a:srcRect b="0" l="0" r="0" t="0"/>
          <a:stretch/>
        </p:blipFill>
        <p:spPr>
          <a:xfrm>
            <a:off x="2184673" y="3594100"/>
            <a:ext cx="9894537" cy="6489700"/>
          </a:xfrm>
          <a:prstGeom prst="rect">
            <a:avLst/>
          </a:prstGeom>
          <a:noFill/>
          <a:ln>
            <a:noFill/>
          </a:ln>
        </p:spPr>
      </p:pic>
      <p:sp>
        <p:nvSpPr>
          <p:cNvPr id="480" name="Google Shape;480;p16"/>
          <p:cNvSpPr/>
          <p:nvPr/>
        </p:nvSpPr>
        <p:spPr>
          <a:xfrm>
            <a:off x="13374772" y="3797300"/>
            <a:ext cx="10690503" cy="3386667"/>
          </a:xfrm>
          <a:prstGeom prst="rect">
            <a:avLst/>
          </a:prstGeom>
          <a:noFill/>
          <a:ln>
            <a:noFill/>
          </a:ln>
        </p:spPr>
        <p:txBody>
          <a:bodyPr anchorCtr="0" anchor="t" bIns="0" lIns="0" spcFirstLastPara="1" rIns="0" wrap="square" tIns="0">
            <a:noAutofit/>
          </a:bodyPr>
          <a:lstStyle/>
          <a:p>
            <a:pPr indent="0" lvl="0" marL="0" marR="0" rtl="0" algn="l">
              <a:lnSpc>
                <a:spcPct val="150000"/>
              </a:lnSpc>
              <a:spcBef>
                <a:spcPts val="0"/>
              </a:spcBef>
              <a:spcAft>
                <a:spcPts val="0"/>
              </a:spcAft>
              <a:buClr>
                <a:srgbClr val="995751"/>
              </a:buClr>
              <a:buSzPts val="8000"/>
              <a:buFont typeface="Homemade Apple"/>
              <a:buNone/>
            </a:pPr>
            <a:r>
              <a:rPr b="0" i="0" lang="en-US" sz="8000" u="none" cap="none" strike="noStrike">
                <a:solidFill>
                  <a:srgbClr val="995751"/>
                </a:solidFill>
                <a:latin typeface="Homemade Apple"/>
                <a:ea typeface="Homemade Apple"/>
                <a:cs typeface="Homemade Apple"/>
                <a:sym typeface="Homemade Apple"/>
              </a:rPr>
              <a:t>Portal to Adventure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CDE"/>
        </a:solidFill>
      </p:bgPr>
    </p:bg>
    <p:spTree>
      <p:nvGrpSpPr>
        <p:cNvPr id="485" name="Shape 485"/>
        <p:cNvGrpSpPr/>
        <p:nvPr/>
      </p:nvGrpSpPr>
      <p:grpSpPr>
        <a:xfrm>
          <a:off x="0" y="0"/>
          <a:ext cx="0" cy="0"/>
          <a:chOff x="0" y="0"/>
          <a:chExt cx="0" cy="0"/>
        </a:xfrm>
      </p:grpSpPr>
      <p:pic>
        <p:nvPicPr>
          <p:cNvPr descr=" " id="486" name="Google Shape;486;p17"/>
          <p:cNvPicPr preferRelativeResize="0"/>
          <p:nvPr/>
        </p:nvPicPr>
        <p:blipFill rotWithShape="1">
          <a:blip r:embed="rId3">
            <a:alphaModFix/>
          </a:blip>
          <a:srcRect b="0" l="0" r="0" t="0"/>
          <a:stretch/>
        </p:blipFill>
        <p:spPr>
          <a:xfrm>
            <a:off x="17731416" y="0"/>
            <a:ext cx="6655632" cy="12255500"/>
          </a:xfrm>
          <a:prstGeom prst="rect">
            <a:avLst/>
          </a:prstGeom>
          <a:noFill/>
          <a:ln>
            <a:noFill/>
          </a:ln>
        </p:spPr>
      </p:pic>
      <p:pic>
        <p:nvPicPr>
          <p:cNvPr descr=" " id="487" name="Google Shape;487;p17"/>
          <p:cNvPicPr preferRelativeResize="0"/>
          <p:nvPr/>
        </p:nvPicPr>
        <p:blipFill rotWithShape="1">
          <a:blip r:embed="rId4">
            <a:alphaModFix/>
          </a:blip>
          <a:srcRect b="0" l="0" r="0" t="0"/>
          <a:stretch/>
        </p:blipFill>
        <p:spPr>
          <a:xfrm>
            <a:off x="0" y="4699000"/>
            <a:ext cx="12193527" cy="9017000"/>
          </a:xfrm>
          <a:prstGeom prst="rect">
            <a:avLst/>
          </a:prstGeom>
          <a:noFill/>
          <a:ln>
            <a:noFill/>
          </a:ln>
        </p:spPr>
      </p:pic>
      <p:pic>
        <p:nvPicPr>
          <p:cNvPr descr=" " id="488" name="Google Shape;488;p17"/>
          <p:cNvPicPr preferRelativeResize="0"/>
          <p:nvPr/>
        </p:nvPicPr>
        <p:blipFill rotWithShape="1">
          <a:blip r:embed="rId5">
            <a:alphaModFix/>
          </a:blip>
          <a:srcRect b="0" l="0" r="0" t="0"/>
          <a:stretch/>
        </p:blipFill>
        <p:spPr>
          <a:xfrm>
            <a:off x="0" y="2024807"/>
            <a:ext cx="13117062" cy="11691193"/>
          </a:xfrm>
          <a:prstGeom prst="rect">
            <a:avLst/>
          </a:prstGeom>
          <a:noFill/>
          <a:ln>
            <a:noFill/>
          </a:ln>
        </p:spPr>
      </p:pic>
      <p:pic>
        <p:nvPicPr>
          <p:cNvPr descr=" " id="489" name="Google Shape;489;p17"/>
          <p:cNvPicPr preferRelativeResize="0"/>
          <p:nvPr/>
        </p:nvPicPr>
        <p:blipFill rotWithShape="1">
          <a:blip r:embed="rId6">
            <a:alphaModFix/>
          </a:blip>
          <a:srcRect b="0" l="0" r="0" t="0"/>
          <a:stretch/>
        </p:blipFill>
        <p:spPr>
          <a:xfrm>
            <a:off x="0" y="10993264"/>
            <a:ext cx="6600376" cy="2722736"/>
          </a:xfrm>
          <a:prstGeom prst="rect">
            <a:avLst/>
          </a:prstGeom>
          <a:noFill/>
          <a:ln>
            <a:noFill/>
          </a:ln>
        </p:spPr>
      </p:pic>
      <p:sp>
        <p:nvSpPr>
          <p:cNvPr id="490" name="Google Shape;490;p17"/>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91" name="Google Shape;491;p17"/>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492" name="Google Shape;492;p17"/>
          <p:cNvSpPr/>
          <p:nvPr/>
        </p:nvSpPr>
        <p:spPr>
          <a:xfrm>
            <a:off x="2946768" y="5029200"/>
            <a:ext cx="8738692" cy="2133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3" name="Google Shape;493;p17"/>
          <p:cNvSpPr/>
          <p:nvPr/>
        </p:nvSpPr>
        <p:spPr>
          <a:xfrm>
            <a:off x="2946768" y="5029200"/>
            <a:ext cx="8738692" cy="2133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4" name="Google Shape;494;p17"/>
          <p:cNvSpPr/>
          <p:nvPr/>
        </p:nvSpPr>
        <p:spPr>
          <a:xfrm>
            <a:off x="2946768" y="5029200"/>
            <a:ext cx="8941918" cy="1066800"/>
          </a:xfrm>
          <a:prstGeom prst="rect">
            <a:avLst/>
          </a:prstGeom>
          <a:noFill/>
          <a:ln>
            <a:noFill/>
          </a:ln>
        </p:spPr>
        <p:txBody>
          <a:bodyPr anchorCtr="0" anchor="t" bIns="0" lIns="0" spcFirstLastPara="1" rIns="0" wrap="square" tIns="0">
            <a:noAutofit/>
          </a:bodyPr>
          <a:lstStyle/>
          <a:p>
            <a:pPr indent="0" lvl="0" marL="0" marR="0" rtl="0" algn="l">
              <a:lnSpc>
                <a:spcPct val="141666"/>
              </a:lnSpc>
              <a:spcBef>
                <a:spcPts val="0"/>
              </a:spcBef>
              <a:spcAft>
                <a:spcPts val="0"/>
              </a:spcAft>
              <a:buClr>
                <a:srgbClr val="0E0E0E"/>
              </a:buClr>
              <a:buSzPts val="4800"/>
              <a:buFont typeface="Homemade Apple"/>
              <a:buNone/>
            </a:pPr>
            <a:r>
              <a:rPr b="0" i="0" lang="en-US" sz="4800" u="none" cap="none" strike="noStrike">
                <a:solidFill>
                  <a:srgbClr val="0E0E0E"/>
                </a:solidFill>
                <a:latin typeface="Homemade Apple"/>
                <a:ea typeface="Homemade Apple"/>
                <a:cs typeface="Homemade Apple"/>
                <a:sym typeface="Homemade Apple"/>
              </a:rPr>
              <a:t>An mobile app</a:t>
            </a:r>
            <a:endParaRPr b="0" i="0" sz="4800" u="none" cap="none" strike="noStrike">
              <a:solidFill>
                <a:schemeClr val="dk1"/>
              </a:solidFill>
              <a:latin typeface="Calibri"/>
              <a:ea typeface="Calibri"/>
              <a:cs typeface="Calibri"/>
              <a:sym typeface="Calibri"/>
            </a:endParaRPr>
          </a:p>
        </p:txBody>
      </p:sp>
      <p:sp>
        <p:nvSpPr>
          <p:cNvPr id="495" name="Google Shape;495;p17"/>
          <p:cNvSpPr/>
          <p:nvPr/>
        </p:nvSpPr>
        <p:spPr>
          <a:xfrm>
            <a:off x="2946768" y="6096000"/>
            <a:ext cx="8874176" cy="1202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496" name="Google Shape;496;p17"/>
          <p:cNvSpPr/>
          <p:nvPr/>
        </p:nvSpPr>
        <p:spPr>
          <a:xfrm>
            <a:off x="2946768" y="8229600"/>
            <a:ext cx="9090103" cy="36152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Live your fantasy dreams</a:t>
            </a:r>
            <a:endParaRPr b="0" i="0" sz="3200" u="none" cap="none" strike="noStrike">
              <a:solidFill>
                <a:schemeClr val="dk1"/>
              </a:solidFill>
              <a:latin typeface="Calibri"/>
              <a:ea typeface="Calibri"/>
              <a:cs typeface="Calibri"/>
              <a:sym typeface="Calibri"/>
            </a:endParaRPr>
          </a:p>
        </p:txBody>
      </p:sp>
      <p:sp>
        <p:nvSpPr>
          <p:cNvPr id="497" name="Google Shape;497;p17"/>
          <p:cNvSpPr/>
          <p:nvPr/>
        </p:nvSpPr>
        <p:spPr>
          <a:xfrm>
            <a:off x="2895962" y="1854200"/>
            <a:ext cx="12900579" cy="3386667"/>
          </a:xfrm>
          <a:prstGeom prst="rect">
            <a:avLst/>
          </a:prstGeom>
          <a:noFill/>
          <a:ln>
            <a:noFill/>
          </a:ln>
        </p:spPr>
        <p:txBody>
          <a:bodyPr anchorCtr="0" anchor="t" bIns="0" lIns="0" spcFirstLastPara="1" rIns="0" wrap="square" tIns="0">
            <a:noAutofit/>
          </a:bodyPr>
          <a:lstStyle/>
          <a:p>
            <a:pPr indent="0" lvl="0" marL="0" marR="0" rtl="0" algn="l">
              <a:lnSpc>
                <a:spcPct val="150000"/>
              </a:lnSpc>
              <a:spcBef>
                <a:spcPts val="0"/>
              </a:spcBef>
              <a:spcAft>
                <a:spcPts val="0"/>
              </a:spcAft>
              <a:buClr>
                <a:srgbClr val="995751"/>
              </a:buClr>
              <a:buSzPts val="8000"/>
              <a:buFont typeface="Homemade Apple"/>
              <a:buNone/>
            </a:pPr>
            <a:r>
              <a:rPr b="0" i="0" lang="en-US" sz="8000" u="none" cap="none" strike="noStrike">
                <a:solidFill>
                  <a:srgbClr val="995751"/>
                </a:solidFill>
                <a:latin typeface="Homemade Apple"/>
                <a:ea typeface="Homemade Apple"/>
                <a:cs typeface="Homemade Apple"/>
                <a:sym typeface="Homemade Apple"/>
              </a:rPr>
              <a:t>The Future of Fantasy</a:t>
            </a:r>
            <a:endParaRPr b="0" i="0" sz="8000" u="none" cap="none" strike="noStrike">
              <a:solidFill>
                <a:schemeClr val="dk1"/>
              </a:solidFill>
              <a:latin typeface="Calibri"/>
              <a:ea typeface="Calibri"/>
              <a:cs typeface="Calibri"/>
              <a:sym typeface="Calibri"/>
            </a:endParaRPr>
          </a:p>
        </p:txBody>
      </p:sp>
      <p:pic>
        <p:nvPicPr>
          <p:cNvPr descr=" " id="498" name="Google Shape;498;p17"/>
          <p:cNvPicPr preferRelativeResize="0"/>
          <p:nvPr/>
        </p:nvPicPr>
        <p:blipFill rotWithShape="1">
          <a:blip r:embed="rId8">
            <a:alphaModFix/>
          </a:blip>
          <a:srcRect b="0" l="0" r="0" t="0"/>
          <a:stretch/>
        </p:blipFill>
        <p:spPr>
          <a:xfrm>
            <a:off x="15457832" y="1028700"/>
            <a:ext cx="5474384" cy="11849100"/>
          </a:xfrm>
          <a:prstGeom prst="rect">
            <a:avLst/>
          </a:prstGeom>
          <a:noFill/>
          <a:ln>
            <a:noFill/>
          </a:ln>
        </p:spPr>
      </p:pic>
      <p:pic>
        <p:nvPicPr>
          <p:cNvPr descr=" " id="499" name="Google Shape;499;p17"/>
          <p:cNvPicPr preferRelativeResize="0"/>
          <p:nvPr/>
        </p:nvPicPr>
        <p:blipFill rotWithShape="1">
          <a:blip r:embed="rId9">
            <a:alphaModFix/>
          </a:blip>
          <a:srcRect b="0" l="0" r="0" t="0"/>
          <a:stretch/>
        </p:blipFill>
        <p:spPr>
          <a:xfrm>
            <a:off x="15648356" y="1765300"/>
            <a:ext cx="5106038" cy="107950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CDE"/>
        </a:solidFill>
      </p:bgPr>
    </p:bg>
    <p:spTree>
      <p:nvGrpSpPr>
        <p:cNvPr id="504" name="Shape 504"/>
        <p:cNvGrpSpPr/>
        <p:nvPr/>
      </p:nvGrpSpPr>
      <p:grpSpPr>
        <a:xfrm>
          <a:off x="0" y="0"/>
          <a:ext cx="0" cy="0"/>
          <a:chOff x="0" y="0"/>
          <a:chExt cx="0" cy="0"/>
        </a:xfrm>
      </p:grpSpPr>
      <p:pic>
        <p:nvPicPr>
          <p:cNvPr descr=" " id="505" name="Google Shape;505;p18"/>
          <p:cNvPicPr preferRelativeResize="0"/>
          <p:nvPr/>
        </p:nvPicPr>
        <p:blipFill rotWithShape="1">
          <a:blip r:embed="rId3">
            <a:alphaModFix/>
          </a:blip>
          <a:srcRect b="0" l="0" r="0" t="0"/>
          <a:stretch/>
        </p:blipFill>
        <p:spPr>
          <a:xfrm>
            <a:off x="17718715" y="0"/>
            <a:ext cx="6668333" cy="13716000"/>
          </a:xfrm>
          <a:prstGeom prst="rect">
            <a:avLst/>
          </a:prstGeom>
          <a:noFill/>
          <a:ln>
            <a:noFill/>
          </a:ln>
        </p:spPr>
      </p:pic>
      <p:pic>
        <p:nvPicPr>
          <p:cNvPr descr=" " id="506" name="Google Shape;506;p18"/>
          <p:cNvPicPr preferRelativeResize="0"/>
          <p:nvPr/>
        </p:nvPicPr>
        <p:blipFill rotWithShape="1">
          <a:blip r:embed="rId4">
            <a:alphaModFix/>
          </a:blip>
          <a:srcRect b="0" l="0" r="0" t="0"/>
          <a:stretch/>
        </p:blipFill>
        <p:spPr>
          <a:xfrm>
            <a:off x="0" y="0"/>
            <a:ext cx="6490510" cy="13716000"/>
          </a:xfrm>
          <a:prstGeom prst="rect">
            <a:avLst/>
          </a:prstGeom>
          <a:noFill/>
          <a:ln>
            <a:noFill/>
          </a:ln>
        </p:spPr>
      </p:pic>
      <p:sp>
        <p:nvSpPr>
          <p:cNvPr id="507" name="Google Shape;507;p18"/>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08" name="Google Shape;508;p18"/>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509" name="Google Shape;509;p18"/>
          <p:cNvSpPr/>
          <p:nvPr/>
        </p:nvSpPr>
        <p:spPr>
          <a:xfrm>
            <a:off x="16880410" y="4025900"/>
            <a:ext cx="5715714" cy="3530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0" name="Google Shape;510;p18"/>
          <p:cNvSpPr/>
          <p:nvPr/>
        </p:nvSpPr>
        <p:spPr>
          <a:xfrm>
            <a:off x="16880410" y="4025900"/>
            <a:ext cx="5715714" cy="3530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1" name="Google Shape;511;p18"/>
          <p:cNvSpPr/>
          <p:nvPr/>
        </p:nvSpPr>
        <p:spPr>
          <a:xfrm>
            <a:off x="16880410" y="4025900"/>
            <a:ext cx="5918940" cy="1930400"/>
          </a:xfrm>
          <a:prstGeom prst="rect">
            <a:avLst/>
          </a:prstGeom>
          <a:noFill/>
          <a:ln>
            <a:noFill/>
          </a:ln>
        </p:spPr>
        <p:txBody>
          <a:bodyPr anchorCtr="0" anchor="t" bIns="0" lIns="0" spcFirstLastPara="1" rIns="0" wrap="square" tIns="0">
            <a:noAutofit/>
          </a:bodyPr>
          <a:lstStyle/>
          <a:p>
            <a:pPr indent="0" lvl="0" marL="0" marR="0" rtl="0" algn="l">
              <a:lnSpc>
                <a:spcPct val="141666"/>
              </a:lnSpc>
              <a:spcBef>
                <a:spcPts val="0"/>
              </a:spcBef>
              <a:spcAft>
                <a:spcPts val="0"/>
              </a:spcAft>
              <a:buClr>
                <a:srgbClr val="0E0E0E"/>
              </a:buClr>
              <a:buSzPts val="4800"/>
              <a:buFont typeface="Homemade Apple"/>
              <a:buNone/>
            </a:pPr>
            <a:r>
              <a:rPr b="0" i="0" lang="en-US" sz="4800" u="none" cap="none" strike="noStrike">
                <a:solidFill>
                  <a:srgbClr val="0E0E0E"/>
                </a:solidFill>
                <a:latin typeface="Homemade Apple"/>
                <a:ea typeface="Homemade Apple"/>
                <a:cs typeface="Homemade Apple"/>
                <a:sym typeface="Homemade Apple"/>
              </a:rPr>
              <a:t>A web application</a:t>
            </a:r>
            <a:endParaRPr b="0" i="0" sz="4800" u="none" cap="none" strike="noStrike">
              <a:solidFill>
                <a:schemeClr val="dk1"/>
              </a:solidFill>
              <a:latin typeface="Calibri"/>
              <a:ea typeface="Calibri"/>
              <a:cs typeface="Calibri"/>
              <a:sym typeface="Calibri"/>
            </a:endParaRPr>
          </a:p>
        </p:txBody>
      </p:sp>
      <p:sp>
        <p:nvSpPr>
          <p:cNvPr id="512" name="Google Shape;512;p18"/>
          <p:cNvSpPr/>
          <p:nvPr/>
        </p:nvSpPr>
        <p:spPr>
          <a:xfrm>
            <a:off x="16880410" y="5956300"/>
            <a:ext cx="5851198" cy="1735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sp>
        <p:nvSpPr>
          <p:cNvPr id="513" name="Google Shape;513;p18"/>
          <p:cNvSpPr/>
          <p:nvPr/>
        </p:nvSpPr>
        <p:spPr>
          <a:xfrm>
            <a:off x="825603" y="4064000"/>
            <a:ext cx="7007042" cy="6434667"/>
          </a:xfrm>
          <a:prstGeom prst="rect">
            <a:avLst/>
          </a:prstGeom>
          <a:noFill/>
          <a:ln>
            <a:noFill/>
          </a:ln>
        </p:spPr>
        <p:txBody>
          <a:bodyPr anchorCtr="0" anchor="t" bIns="0" lIns="0" spcFirstLastPara="1" rIns="0" wrap="square" tIns="0">
            <a:noAutofit/>
          </a:bodyPr>
          <a:lstStyle/>
          <a:p>
            <a:pPr indent="0" lvl="0" marL="0" marR="0" rtl="0" algn="l">
              <a:lnSpc>
                <a:spcPct val="150000"/>
              </a:lnSpc>
              <a:spcBef>
                <a:spcPts val="0"/>
              </a:spcBef>
              <a:spcAft>
                <a:spcPts val="0"/>
              </a:spcAft>
              <a:buClr>
                <a:srgbClr val="995751"/>
              </a:buClr>
              <a:buSzPts val="8000"/>
              <a:buFont typeface="Homemade Apple"/>
              <a:buNone/>
            </a:pPr>
            <a:r>
              <a:rPr b="0" i="0" lang="en-US" sz="8000" u="none" cap="none" strike="noStrike">
                <a:solidFill>
                  <a:srgbClr val="995751"/>
                </a:solidFill>
                <a:latin typeface="Homemade Apple"/>
                <a:ea typeface="Homemade Apple"/>
                <a:cs typeface="Homemade Apple"/>
                <a:sym typeface="Homemade Apple"/>
              </a:rPr>
              <a:t>A Gateway to a World of Fantasy and Wonder</a:t>
            </a:r>
            <a:endParaRPr b="0" i="0" sz="8000" u="none" cap="none" strike="noStrike">
              <a:solidFill>
                <a:schemeClr val="dk1"/>
              </a:solidFill>
              <a:latin typeface="Calibri"/>
              <a:ea typeface="Calibri"/>
              <a:cs typeface="Calibri"/>
              <a:sym typeface="Calibri"/>
            </a:endParaRPr>
          </a:p>
        </p:txBody>
      </p:sp>
      <p:sp>
        <p:nvSpPr>
          <p:cNvPr id="514" name="Google Shape;514;p18"/>
          <p:cNvSpPr/>
          <p:nvPr/>
        </p:nvSpPr>
        <p:spPr>
          <a:xfrm>
            <a:off x="16766096" y="7734300"/>
            <a:ext cx="6994341" cy="50122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Immerse yourself in the world of magic and mystery</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Explore uncharted territories and fantastical lands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Meet mythical creatures and legendary beings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Uncover hidden treasures and secret treasures</a:t>
            </a:r>
            <a:endParaRPr b="0" i="0" sz="3200" u="none" cap="none" strike="noStrike">
              <a:solidFill>
                <a:schemeClr val="dk1"/>
              </a:solidFill>
              <a:latin typeface="Calibri"/>
              <a:ea typeface="Calibri"/>
              <a:cs typeface="Calibri"/>
              <a:sym typeface="Calibri"/>
            </a:endParaRPr>
          </a:p>
        </p:txBody>
      </p:sp>
      <p:pic>
        <p:nvPicPr>
          <p:cNvPr descr=" " id="515" name="Google Shape;515;p18"/>
          <p:cNvPicPr preferRelativeResize="0"/>
          <p:nvPr/>
        </p:nvPicPr>
        <p:blipFill rotWithShape="1">
          <a:blip r:embed="rId6">
            <a:alphaModFix/>
          </a:blip>
          <a:srcRect b="0" l="0" r="0" t="0"/>
          <a:stretch/>
        </p:blipFill>
        <p:spPr>
          <a:xfrm>
            <a:off x="7900387" y="749300"/>
            <a:ext cx="8573572" cy="12331700"/>
          </a:xfrm>
          <a:prstGeom prst="rect">
            <a:avLst/>
          </a:prstGeom>
          <a:noFill/>
          <a:ln>
            <a:noFill/>
          </a:ln>
        </p:spPr>
      </p:pic>
      <p:pic>
        <p:nvPicPr>
          <p:cNvPr descr=" " id="516" name="Google Shape;516;p18"/>
          <p:cNvPicPr preferRelativeResize="0"/>
          <p:nvPr/>
        </p:nvPicPr>
        <p:blipFill rotWithShape="1">
          <a:blip r:embed="rId7">
            <a:alphaModFix/>
          </a:blip>
          <a:srcRect b="0" l="0" r="0" t="0"/>
          <a:stretch/>
        </p:blipFill>
        <p:spPr>
          <a:xfrm>
            <a:off x="8395749" y="1803400"/>
            <a:ext cx="7582848" cy="102362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CDE"/>
        </a:solidFill>
      </p:bgPr>
    </p:bg>
    <p:spTree>
      <p:nvGrpSpPr>
        <p:cNvPr id="521" name="Shape 521"/>
        <p:cNvGrpSpPr/>
        <p:nvPr/>
      </p:nvGrpSpPr>
      <p:grpSpPr>
        <a:xfrm>
          <a:off x="0" y="0"/>
          <a:ext cx="0" cy="0"/>
          <a:chOff x="0" y="0"/>
          <a:chExt cx="0" cy="0"/>
        </a:xfrm>
      </p:grpSpPr>
      <p:pic>
        <p:nvPicPr>
          <p:cNvPr descr=" " id="522" name="Google Shape;522;p19"/>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523" name="Google Shape;523;p19"/>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24" name="Google Shape;524;p19"/>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525" name="Google Shape;525;p19"/>
          <p:cNvSpPr/>
          <p:nvPr/>
        </p:nvSpPr>
        <p:spPr>
          <a:xfrm>
            <a:off x="15690694" y="698500"/>
            <a:ext cx="7464300" cy="3386667"/>
          </a:xfrm>
          <a:prstGeom prst="rect">
            <a:avLst/>
          </a:prstGeom>
          <a:noFill/>
          <a:ln>
            <a:noFill/>
          </a:ln>
        </p:spPr>
        <p:txBody>
          <a:bodyPr anchorCtr="0" anchor="t" bIns="0" lIns="0" spcFirstLastPara="1" rIns="0" wrap="square" tIns="0">
            <a:noAutofit/>
          </a:bodyPr>
          <a:lstStyle/>
          <a:p>
            <a:pPr indent="0" lvl="0" marL="0" marR="0" rtl="0" algn="r">
              <a:lnSpc>
                <a:spcPct val="150000"/>
              </a:lnSpc>
              <a:spcBef>
                <a:spcPts val="0"/>
              </a:spcBef>
              <a:spcAft>
                <a:spcPts val="0"/>
              </a:spcAft>
              <a:buClr>
                <a:srgbClr val="995751"/>
              </a:buClr>
              <a:buSzPts val="8000"/>
              <a:buFont typeface="Homemade Apple"/>
              <a:buNone/>
            </a:pPr>
            <a:r>
              <a:rPr b="0" i="0" lang="en-US" sz="8000" u="none" cap="none" strike="noStrike">
                <a:solidFill>
                  <a:srgbClr val="995751"/>
                </a:solidFill>
                <a:latin typeface="Homemade Apple"/>
                <a:ea typeface="Homemade Apple"/>
                <a:cs typeface="Homemade Apple"/>
                <a:sym typeface="Homemade Apple"/>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CDE"/>
        </a:solidFill>
      </p:bgPr>
    </p:bg>
    <p:spTree>
      <p:nvGrpSpPr>
        <p:cNvPr id="30" name="Shape 30"/>
        <p:cNvGrpSpPr/>
        <p:nvPr/>
      </p:nvGrpSpPr>
      <p:grpSpPr>
        <a:xfrm>
          <a:off x="0" y="0"/>
          <a:ext cx="0" cy="0"/>
          <a:chOff x="0" y="0"/>
          <a:chExt cx="0" cy="0"/>
        </a:xfrm>
      </p:grpSpPr>
      <p:pic>
        <p:nvPicPr>
          <p:cNvPr descr=" " id="31" name="Google Shape;31;p2"/>
          <p:cNvPicPr preferRelativeResize="0"/>
          <p:nvPr/>
        </p:nvPicPr>
        <p:blipFill rotWithShape="1">
          <a:blip r:embed="rId3">
            <a:alphaModFix/>
          </a:blip>
          <a:srcRect b="0" l="0" r="0" t="0"/>
          <a:stretch/>
        </p:blipFill>
        <p:spPr>
          <a:xfrm>
            <a:off x="279435" y="0"/>
            <a:ext cx="23840880" cy="13716000"/>
          </a:xfrm>
          <a:prstGeom prst="rect">
            <a:avLst/>
          </a:prstGeom>
          <a:noFill/>
          <a:ln>
            <a:noFill/>
          </a:ln>
        </p:spPr>
      </p:pic>
      <p:pic>
        <p:nvPicPr>
          <p:cNvPr descr=" " id="32" name="Google Shape;32;p2"/>
          <p:cNvPicPr preferRelativeResize="0"/>
          <p:nvPr/>
        </p:nvPicPr>
        <p:blipFill rotWithShape="1">
          <a:blip r:embed="rId4">
            <a:alphaModFix/>
          </a:blip>
          <a:srcRect b="0" l="0" r="0" t="0"/>
          <a:stretch/>
        </p:blipFill>
        <p:spPr>
          <a:xfrm>
            <a:off x="13882835" y="9082212"/>
            <a:ext cx="10504213" cy="4633788"/>
          </a:xfrm>
          <a:prstGeom prst="rect">
            <a:avLst/>
          </a:prstGeom>
          <a:noFill/>
          <a:ln>
            <a:noFill/>
          </a:ln>
        </p:spPr>
      </p:pic>
      <p:pic>
        <p:nvPicPr>
          <p:cNvPr descr=" " id="33" name="Google Shape;33;p2"/>
          <p:cNvPicPr preferRelativeResize="0"/>
          <p:nvPr/>
        </p:nvPicPr>
        <p:blipFill rotWithShape="1">
          <a:blip r:embed="rId5">
            <a:alphaModFix/>
          </a:blip>
          <a:srcRect b="0" l="0" r="0" t="0"/>
          <a:stretch/>
        </p:blipFill>
        <p:spPr>
          <a:xfrm>
            <a:off x="0" y="0"/>
            <a:ext cx="5563295" cy="11239500"/>
          </a:xfrm>
          <a:prstGeom prst="rect">
            <a:avLst/>
          </a:prstGeom>
          <a:noFill/>
          <a:ln>
            <a:noFill/>
          </a:ln>
        </p:spPr>
      </p:pic>
      <p:sp>
        <p:nvSpPr>
          <p:cNvPr id="34" name="Google Shape;34;p2"/>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5" name="Google Shape;35;p2"/>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36" name="Google Shape;36;p2"/>
          <p:cNvSpPr/>
          <p:nvPr/>
        </p:nvSpPr>
        <p:spPr>
          <a:xfrm>
            <a:off x="8035871" y="4394200"/>
            <a:ext cx="8315306" cy="2827867"/>
          </a:xfrm>
          <a:prstGeom prst="rect">
            <a:avLst/>
          </a:prstGeom>
          <a:noFill/>
          <a:ln>
            <a:noFill/>
          </a:ln>
        </p:spPr>
        <p:txBody>
          <a:bodyPr anchorCtr="0" anchor="t" bIns="0" lIns="0" spcFirstLastPara="1" rIns="0" wrap="square" tIns="0">
            <a:noAutofit/>
          </a:bodyPr>
          <a:lstStyle/>
          <a:p>
            <a:pPr indent="0" lvl="0" marL="0" marR="0" rtl="0" algn="ctr">
              <a:lnSpc>
                <a:spcPct val="140625"/>
              </a:lnSpc>
              <a:spcBef>
                <a:spcPts val="0"/>
              </a:spcBef>
              <a:spcAft>
                <a:spcPts val="0"/>
              </a:spcAft>
              <a:buClr>
                <a:srgbClr val="995751"/>
              </a:buClr>
              <a:buSzPts val="12800"/>
              <a:buFont typeface="Homemade Apple"/>
              <a:buNone/>
            </a:pPr>
            <a:r>
              <a:rPr b="0" i="0" lang="en-US" sz="12800" u="none" cap="none" strike="noStrike">
                <a:solidFill>
                  <a:srgbClr val="995751"/>
                </a:solidFill>
                <a:latin typeface="Homemade Apple"/>
                <a:ea typeface="Homemade Apple"/>
                <a:cs typeface="Homemade Apple"/>
                <a:sym typeface="Homemade Apple"/>
              </a:rPr>
              <a:t>Welcome</a:t>
            </a:r>
            <a:endParaRPr b="0" i="0" sz="12800" u="none" cap="none" strike="noStrike">
              <a:solidFill>
                <a:schemeClr val="dk1"/>
              </a:solidFill>
              <a:latin typeface="Calibri"/>
              <a:ea typeface="Calibri"/>
              <a:cs typeface="Calibri"/>
              <a:sym typeface="Calibri"/>
            </a:endParaRPr>
          </a:p>
        </p:txBody>
      </p:sp>
      <p:sp>
        <p:nvSpPr>
          <p:cNvPr id="37" name="Google Shape;37;p2"/>
          <p:cNvSpPr/>
          <p:nvPr/>
        </p:nvSpPr>
        <p:spPr>
          <a:xfrm>
            <a:off x="5000192" y="6921500"/>
            <a:ext cx="14399366" cy="2269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CDE"/>
        </a:solidFill>
      </p:bgPr>
    </p:bg>
    <p:spTree>
      <p:nvGrpSpPr>
        <p:cNvPr id="530" name="Shape 530"/>
        <p:cNvGrpSpPr/>
        <p:nvPr/>
      </p:nvGrpSpPr>
      <p:grpSpPr>
        <a:xfrm>
          <a:off x="0" y="0"/>
          <a:ext cx="0" cy="0"/>
          <a:chOff x="0" y="0"/>
          <a:chExt cx="0" cy="0"/>
        </a:xfrm>
      </p:grpSpPr>
      <p:pic>
        <p:nvPicPr>
          <p:cNvPr descr=" " id="531" name="Google Shape;531;p20"/>
          <p:cNvPicPr preferRelativeResize="0"/>
          <p:nvPr/>
        </p:nvPicPr>
        <p:blipFill rotWithShape="1">
          <a:blip r:embed="rId3">
            <a:alphaModFix/>
          </a:blip>
          <a:srcRect b="0" l="0" r="0" t="0"/>
          <a:stretch/>
        </p:blipFill>
        <p:spPr>
          <a:xfrm>
            <a:off x="0" y="0"/>
            <a:ext cx="10732841" cy="9613900"/>
          </a:xfrm>
          <a:prstGeom prst="rect">
            <a:avLst/>
          </a:prstGeom>
          <a:noFill/>
          <a:ln>
            <a:noFill/>
          </a:ln>
        </p:spPr>
      </p:pic>
      <p:pic>
        <p:nvPicPr>
          <p:cNvPr descr=" " id="532" name="Google Shape;532;p20"/>
          <p:cNvPicPr preferRelativeResize="0"/>
          <p:nvPr/>
        </p:nvPicPr>
        <p:blipFill rotWithShape="1">
          <a:blip r:embed="rId4">
            <a:alphaModFix/>
          </a:blip>
          <a:srcRect b="0" l="0" r="0" t="0"/>
          <a:stretch/>
        </p:blipFill>
        <p:spPr>
          <a:xfrm>
            <a:off x="11761670" y="7277100"/>
            <a:ext cx="12625378" cy="6438900"/>
          </a:xfrm>
          <a:prstGeom prst="rect">
            <a:avLst/>
          </a:prstGeom>
          <a:noFill/>
          <a:ln>
            <a:noFill/>
          </a:ln>
        </p:spPr>
      </p:pic>
      <p:sp>
        <p:nvSpPr>
          <p:cNvPr id="533" name="Google Shape;533;p20"/>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34" name="Google Shape;534;p20"/>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535" name="Google Shape;535;p20"/>
          <p:cNvPicPr preferRelativeResize="0"/>
          <p:nvPr/>
        </p:nvPicPr>
        <p:blipFill rotWithShape="1">
          <a:blip r:embed="rId6">
            <a:alphaModFix/>
          </a:blip>
          <a:srcRect b="0" l="0" r="0" t="0"/>
          <a:stretch/>
        </p:blipFill>
        <p:spPr>
          <a:xfrm>
            <a:off x="1079635" y="698500"/>
            <a:ext cx="6566721" cy="5473700"/>
          </a:xfrm>
          <a:prstGeom prst="rect">
            <a:avLst/>
          </a:prstGeom>
          <a:noFill/>
          <a:ln>
            <a:noFill/>
          </a:ln>
        </p:spPr>
      </p:pic>
      <p:pic>
        <p:nvPicPr>
          <p:cNvPr descr=" " id="536" name="Google Shape;536;p20"/>
          <p:cNvPicPr preferRelativeResize="0"/>
          <p:nvPr/>
        </p:nvPicPr>
        <p:blipFill rotWithShape="1">
          <a:blip r:embed="rId7">
            <a:alphaModFix/>
          </a:blip>
          <a:srcRect b="0" l="0" r="0" t="0"/>
          <a:stretch/>
        </p:blipFill>
        <p:spPr>
          <a:xfrm>
            <a:off x="15991299" y="6756400"/>
            <a:ext cx="6566721" cy="5473700"/>
          </a:xfrm>
          <a:prstGeom prst="rect">
            <a:avLst/>
          </a:prstGeom>
          <a:noFill/>
          <a:ln>
            <a:noFill/>
          </a:ln>
        </p:spPr>
      </p:pic>
      <p:sp>
        <p:nvSpPr>
          <p:cNvPr id="537" name="Google Shape;537;p20"/>
          <p:cNvSpPr/>
          <p:nvPr/>
        </p:nvSpPr>
        <p:spPr>
          <a:xfrm>
            <a:off x="8675184" y="2171700"/>
            <a:ext cx="6604826" cy="3429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8" name="Google Shape;538;p20"/>
          <p:cNvSpPr/>
          <p:nvPr/>
        </p:nvSpPr>
        <p:spPr>
          <a:xfrm>
            <a:off x="8675184" y="2743200"/>
            <a:ext cx="596975" cy="228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9" name="Google Shape;539;p20"/>
          <p:cNvSpPr/>
          <p:nvPr/>
        </p:nvSpPr>
        <p:spPr>
          <a:xfrm>
            <a:off x="8675184" y="2743200"/>
            <a:ext cx="1138909" cy="2827867"/>
          </a:xfrm>
          <a:prstGeom prst="rect">
            <a:avLst/>
          </a:prstGeom>
          <a:noFill/>
          <a:ln>
            <a:noFill/>
          </a:ln>
        </p:spPr>
        <p:txBody>
          <a:bodyPr anchorCtr="0" anchor="t" bIns="0" lIns="0" spcFirstLastPara="1" rIns="0" wrap="square" tIns="0">
            <a:noAutofit/>
          </a:bodyPr>
          <a:lstStyle/>
          <a:p>
            <a:pPr indent="0" lvl="0" marL="0" marR="0" rtl="0" algn="l">
              <a:lnSpc>
                <a:spcPct val="140625"/>
              </a:lnSpc>
              <a:spcBef>
                <a:spcPts val="0"/>
              </a:spcBef>
              <a:spcAft>
                <a:spcPts val="0"/>
              </a:spcAft>
              <a:buClr>
                <a:srgbClr val="995751"/>
              </a:buClr>
              <a:buSzPts val="12800"/>
              <a:buFont typeface="Homemade Apple"/>
              <a:buNone/>
            </a:pPr>
            <a:r>
              <a:rPr b="0" i="0" lang="en-US" sz="12800" u="none" cap="none" strike="noStrike">
                <a:solidFill>
                  <a:srgbClr val="995751"/>
                </a:solidFill>
                <a:latin typeface="Homemade Apple"/>
                <a:ea typeface="Homemade Apple"/>
                <a:cs typeface="Homemade Apple"/>
                <a:sym typeface="Homemade Apple"/>
              </a:rPr>
              <a:t>1</a:t>
            </a:r>
            <a:endParaRPr b="0" i="0" sz="12800" u="none" cap="none" strike="noStrike">
              <a:solidFill>
                <a:schemeClr val="dk1"/>
              </a:solidFill>
              <a:latin typeface="Calibri"/>
              <a:ea typeface="Calibri"/>
              <a:cs typeface="Calibri"/>
              <a:sym typeface="Calibri"/>
            </a:endParaRPr>
          </a:p>
        </p:txBody>
      </p:sp>
      <p:sp>
        <p:nvSpPr>
          <p:cNvPr id="540" name="Google Shape;540;p20"/>
          <p:cNvSpPr/>
          <p:nvPr/>
        </p:nvSpPr>
        <p:spPr>
          <a:xfrm>
            <a:off x="9475384" y="2171700"/>
            <a:ext cx="5804625" cy="3429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1" name="Google Shape;541;p20"/>
          <p:cNvSpPr/>
          <p:nvPr/>
        </p:nvSpPr>
        <p:spPr>
          <a:xfrm>
            <a:off x="9475384" y="2171700"/>
            <a:ext cx="6007851" cy="1930400"/>
          </a:xfrm>
          <a:prstGeom prst="rect">
            <a:avLst/>
          </a:prstGeom>
          <a:noFill/>
          <a:ln>
            <a:noFill/>
          </a:ln>
        </p:spPr>
        <p:txBody>
          <a:bodyPr anchorCtr="0" anchor="t" bIns="0" lIns="0" spcFirstLastPara="1" rIns="0" wrap="square" tIns="0">
            <a:noAutofit/>
          </a:bodyPr>
          <a:lstStyle/>
          <a:p>
            <a:pPr indent="0" lvl="0" marL="0" marR="0" rtl="0" algn="l">
              <a:lnSpc>
                <a:spcPct val="141666"/>
              </a:lnSpc>
              <a:spcBef>
                <a:spcPts val="0"/>
              </a:spcBef>
              <a:spcAft>
                <a:spcPts val="0"/>
              </a:spcAft>
              <a:buClr>
                <a:srgbClr val="0E0E0E"/>
              </a:buClr>
              <a:buSzPts val="4800"/>
              <a:buFont typeface="Homemade Apple"/>
              <a:buNone/>
            </a:pPr>
            <a:r>
              <a:rPr b="0" i="0" lang="en-US" sz="4800" u="none" cap="none" strike="noStrike">
                <a:solidFill>
                  <a:srgbClr val="0E0E0E"/>
                </a:solidFill>
                <a:latin typeface="Homemade Apple"/>
                <a:ea typeface="Homemade Apple"/>
                <a:cs typeface="Homemade Apple"/>
                <a:sym typeface="Homemade Apple"/>
              </a:rPr>
              <a:t>Discover the secrets</a:t>
            </a:r>
            <a:endParaRPr b="0" i="0" sz="4800" u="none" cap="none" strike="noStrike">
              <a:solidFill>
                <a:schemeClr val="dk1"/>
              </a:solidFill>
              <a:latin typeface="Calibri"/>
              <a:ea typeface="Calibri"/>
              <a:cs typeface="Calibri"/>
              <a:sym typeface="Calibri"/>
            </a:endParaRPr>
          </a:p>
        </p:txBody>
      </p:sp>
      <p:sp>
        <p:nvSpPr>
          <p:cNvPr id="542" name="Google Shape;542;p20"/>
          <p:cNvSpPr/>
          <p:nvPr/>
        </p:nvSpPr>
        <p:spPr>
          <a:xfrm>
            <a:off x="9475384" y="4000500"/>
            <a:ext cx="5940109" cy="1735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Explore the lush, vibrant forest and uncover the mysteries that lie within.</a:t>
            </a:r>
            <a:endParaRPr b="0" i="0" sz="3200" u="none" cap="none" strike="noStrike">
              <a:solidFill>
                <a:schemeClr val="dk1"/>
              </a:solidFill>
              <a:latin typeface="Calibri"/>
              <a:ea typeface="Calibri"/>
              <a:cs typeface="Calibri"/>
              <a:sym typeface="Calibri"/>
            </a:endParaRPr>
          </a:p>
        </p:txBody>
      </p:sp>
      <p:sp>
        <p:nvSpPr>
          <p:cNvPr id="543" name="Google Shape;543;p20"/>
          <p:cNvSpPr/>
          <p:nvPr/>
        </p:nvSpPr>
        <p:spPr>
          <a:xfrm>
            <a:off x="1079635" y="7962900"/>
            <a:ext cx="6604826" cy="396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4" name="Google Shape;544;p20"/>
          <p:cNvSpPr/>
          <p:nvPr/>
        </p:nvSpPr>
        <p:spPr>
          <a:xfrm>
            <a:off x="1079635" y="8801100"/>
            <a:ext cx="863708" cy="228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5" name="Google Shape;545;p20"/>
          <p:cNvSpPr/>
          <p:nvPr/>
        </p:nvSpPr>
        <p:spPr>
          <a:xfrm>
            <a:off x="1079635" y="8801100"/>
            <a:ext cx="1405642" cy="2827867"/>
          </a:xfrm>
          <a:prstGeom prst="rect">
            <a:avLst/>
          </a:prstGeom>
          <a:noFill/>
          <a:ln>
            <a:noFill/>
          </a:ln>
        </p:spPr>
        <p:txBody>
          <a:bodyPr anchorCtr="0" anchor="t" bIns="0" lIns="0" spcFirstLastPara="1" rIns="0" wrap="square" tIns="0">
            <a:noAutofit/>
          </a:bodyPr>
          <a:lstStyle/>
          <a:p>
            <a:pPr indent="0" lvl="0" marL="0" marR="0" rtl="0" algn="l">
              <a:lnSpc>
                <a:spcPct val="140625"/>
              </a:lnSpc>
              <a:spcBef>
                <a:spcPts val="0"/>
              </a:spcBef>
              <a:spcAft>
                <a:spcPts val="0"/>
              </a:spcAft>
              <a:buClr>
                <a:srgbClr val="995751"/>
              </a:buClr>
              <a:buSzPts val="12800"/>
              <a:buFont typeface="Homemade Apple"/>
              <a:buNone/>
            </a:pPr>
            <a:r>
              <a:rPr b="0" i="0" lang="en-US" sz="12800" u="none" cap="none" strike="noStrike">
                <a:solidFill>
                  <a:srgbClr val="995751"/>
                </a:solidFill>
                <a:latin typeface="Homemade Apple"/>
                <a:ea typeface="Homemade Apple"/>
                <a:cs typeface="Homemade Apple"/>
                <a:sym typeface="Homemade Apple"/>
              </a:rPr>
              <a:t>3</a:t>
            </a:r>
            <a:endParaRPr b="0" i="0" sz="12800" u="none" cap="none" strike="noStrike">
              <a:solidFill>
                <a:schemeClr val="dk1"/>
              </a:solidFill>
              <a:latin typeface="Calibri"/>
              <a:ea typeface="Calibri"/>
              <a:cs typeface="Calibri"/>
              <a:sym typeface="Calibri"/>
            </a:endParaRPr>
          </a:p>
        </p:txBody>
      </p:sp>
      <p:sp>
        <p:nvSpPr>
          <p:cNvPr id="546" name="Google Shape;546;p20"/>
          <p:cNvSpPr/>
          <p:nvPr/>
        </p:nvSpPr>
        <p:spPr>
          <a:xfrm>
            <a:off x="2146568" y="7962900"/>
            <a:ext cx="5537892" cy="396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7" name="Google Shape;547;p20"/>
          <p:cNvSpPr/>
          <p:nvPr/>
        </p:nvSpPr>
        <p:spPr>
          <a:xfrm>
            <a:off x="2146568" y="7962900"/>
            <a:ext cx="5741118" cy="1930400"/>
          </a:xfrm>
          <a:prstGeom prst="rect">
            <a:avLst/>
          </a:prstGeom>
          <a:noFill/>
          <a:ln>
            <a:noFill/>
          </a:ln>
        </p:spPr>
        <p:txBody>
          <a:bodyPr anchorCtr="0" anchor="t" bIns="0" lIns="0" spcFirstLastPara="1" rIns="0" wrap="square" tIns="0">
            <a:noAutofit/>
          </a:bodyPr>
          <a:lstStyle/>
          <a:p>
            <a:pPr indent="0" lvl="0" marL="0" marR="0" rtl="0" algn="l">
              <a:lnSpc>
                <a:spcPct val="141666"/>
              </a:lnSpc>
              <a:spcBef>
                <a:spcPts val="0"/>
              </a:spcBef>
              <a:spcAft>
                <a:spcPts val="0"/>
              </a:spcAft>
              <a:buClr>
                <a:srgbClr val="0E0E0E"/>
              </a:buClr>
              <a:buSzPts val="4800"/>
              <a:buFont typeface="Homemade Apple"/>
              <a:buNone/>
            </a:pPr>
            <a:r>
              <a:rPr b="0" i="0" lang="en-US" sz="4800" u="none" cap="none" strike="noStrike">
                <a:solidFill>
                  <a:srgbClr val="0E0E0E"/>
                </a:solidFill>
                <a:latin typeface="Homemade Apple"/>
                <a:ea typeface="Homemade Apple"/>
                <a:cs typeface="Homemade Apple"/>
                <a:sym typeface="Homemade Apple"/>
              </a:rPr>
              <a:t>Meet the creatures</a:t>
            </a:r>
            <a:endParaRPr b="0" i="0" sz="4800" u="none" cap="none" strike="noStrike">
              <a:solidFill>
                <a:schemeClr val="dk1"/>
              </a:solidFill>
              <a:latin typeface="Calibri"/>
              <a:ea typeface="Calibri"/>
              <a:cs typeface="Calibri"/>
              <a:sym typeface="Calibri"/>
            </a:endParaRPr>
          </a:p>
        </p:txBody>
      </p:sp>
      <p:sp>
        <p:nvSpPr>
          <p:cNvPr id="548" name="Google Shape;548;p20"/>
          <p:cNvSpPr/>
          <p:nvPr/>
        </p:nvSpPr>
        <p:spPr>
          <a:xfrm>
            <a:off x="2146568" y="9791700"/>
            <a:ext cx="5673376" cy="2269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Encounter the mythical creatures that call the forest home, from talking animals to fairies.</a:t>
            </a:r>
            <a:endParaRPr b="0" i="0" sz="3200" u="none" cap="none" strike="noStrike">
              <a:solidFill>
                <a:schemeClr val="dk1"/>
              </a:solidFill>
              <a:latin typeface="Calibri"/>
              <a:ea typeface="Calibri"/>
              <a:cs typeface="Calibri"/>
              <a:sym typeface="Calibri"/>
            </a:endParaRPr>
          </a:p>
        </p:txBody>
      </p:sp>
      <p:sp>
        <p:nvSpPr>
          <p:cNvPr id="549" name="Google Shape;549;p20"/>
          <p:cNvSpPr/>
          <p:nvPr/>
        </p:nvSpPr>
        <p:spPr>
          <a:xfrm>
            <a:off x="8586273" y="7962900"/>
            <a:ext cx="6604826" cy="396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0" name="Google Shape;550;p20"/>
          <p:cNvSpPr/>
          <p:nvPr/>
        </p:nvSpPr>
        <p:spPr>
          <a:xfrm>
            <a:off x="8586273" y="8801100"/>
            <a:ext cx="990724" cy="228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1" name="Google Shape;551;p20"/>
          <p:cNvSpPr/>
          <p:nvPr/>
        </p:nvSpPr>
        <p:spPr>
          <a:xfrm>
            <a:off x="8586273" y="8801100"/>
            <a:ext cx="1532658" cy="2827867"/>
          </a:xfrm>
          <a:prstGeom prst="rect">
            <a:avLst/>
          </a:prstGeom>
          <a:noFill/>
          <a:ln>
            <a:noFill/>
          </a:ln>
        </p:spPr>
        <p:txBody>
          <a:bodyPr anchorCtr="0" anchor="t" bIns="0" lIns="0" spcFirstLastPara="1" rIns="0" wrap="square" tIns="0">
            <a:noAutofit/>
          </a:bodyPr>
          <a:lstStyle/>
          <a:p>
            <a:pPr indent="0" lvl="0" marL="0" marR="0" rtl="0" algn="l">
              <a:lnSpc>
                <a:spcPct val="140625"/>
              </a:lnSpc>
              <a:spcBef>
                <a:spcPts val="0"/>
              </a:spcBef>
              <a:spcAft>
                <a:spcPts val="0"/>
              </a:spcAft>
              <a:buClr>
                <a:srgbClr val="995751"/>
              </a:buClr>
              <a:buSzPts val="12800"/>
              <a:buFont typeface="Homemade Apple"/>
              <a:buNone/>
            </a:pPr>
            <a:r>
              <a:rPr b="0" i="0" lang="en-US" sz="12800" u="none" cap="none" strike="noStrike">
                <a:solidFill>
                  <a:srgbClr val="995751"/>
                </a:solidFill>
                <a:latin typeface="Homemade Apple"/>
                <a:ea typeface="Homemade Apple"/>
                <a:cs typeface="Homemade Apple"/>
                <a:sym typeface="Homemade Apple"/>
              </a:rPr>
              <a:t>4</a:t>
            </a:r>
            <a:endParaRPr b="0" i="0" sz="12800" u="none" cap="none" strike="noStrike">
              <a:solidFill>
                <a:schemeClr val="dk1"/>
              </a:solidFill>
              <a:latin typeface="Calibri"/>
              <a:ea typeface="Calibri"/>
              <a:cs typeface="Calibri"/>
              <a:sym typeface="Calibri"/>
            </a:endParaRPr>
          </a:p>
        </p:txBody>
      </p:sp>
      <p:sp>
        <p:nvSpPr>
          <p:cNvPr id="552" name="Google Shape;552;p20"/>
          <p:cNvSpPr/>
          <p:nvPr/>
        </p:nvSpPr>
        <p:spPr>
          <a:xfrm>
            <a:off x="9780222" y="7962900"/>
            <a:ext cx="5410876" cy="396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3" name="Google Shape;553;p20"/>
          <p:cNvSpPr/>
          <p:nvPr/>
        </p:nvSpPr>
        <p:spPr>
          <a:xfrm>
            <a:off x="9780222" y="7962900"/>
            <a:ext cx="5614102" cy="1930400"/>
          </a:xfrm>
          <a:prstGeom prst="rect">
            <a:avLst/>
          </a:prstGeom>
          <a:noFill/>
          <a:ln>
            <a:noFill/>
          </a:ln>
        </p:spPr>
        <p:txBody>
          <a:bodyPr anchorCtr="0" anchor="t" bIns="0" lIns="0" spcFirstLastPara="1" rIns="0" wrap="square" tIns="0">
            <a:noAutofit/>
          </a:bodyPr>
          <a:lstStyle/>
          <a:p>
            <a:pPr indent="0" lvl="0" marL="0" marR="0" rtl="0" algn="l">
              <a:lnSpc>
                <a:spcPct val="141666"/>
              </a:lnSpc>
              <a:spcBef>
                <a:spcPts val="0"/>
              </a:spcBef>
              <a:spcAft>
                <a:spcPts val="0"/>
              </a:spcAft>
              <a:buClr>
                <a:srgbClr val="0E0E0E"/>
              </a:buClr>
              <a:buSzPts val="4800"/>
              <a:buFont typeface="Homemade Apple"/>
              <a:buNone/>
            </a:pPr>
            <a:r>
              <a:rPr b="0" i="0" lang="en-US" sz="4800" u="none" cap="none" strike="noStrike">
                <a:solidFill>
                  <a:srgbClr val="0E0E0E"/>
                </a:solidFill>
                <a:latin typeface="Homemade Apple"/>
                <a:ea typeface="Homemade Apple"/>
                <a:cs typeface="Homemade Apple"/>
                <a:sym typeface="Homemade Apple"/>
              </a:rPr>
              <a:t>Uncover the magic</a:t>
            </a:r>
            <a:endParaRPr b="0" i="0" sz="4800" u="none" cap="none" strike="noStrike">
              <a:solidFill>
                <a:schemeClr val="dk1"/>
              </a:solidFill>
              <a:latin typeface="Calibri"/>
              <a:ea typeface="Calibri"/>
              <a:cs typeface="Calibri"/>
              <a:sym typeface="Calibri"/>
            </a:endParaRPr>
          </a:p>
        </p:txBody>
      </p:sp>
      <p:sp>
        <p:nvSpPr>
          <p:cNvPr id="554" name="Google Shape;554;p20"/>
          <p:cNvSpPr/>
          <p:nvPr/>
        </p:nvSpPr>
        <p:spPr>
          <a:xfrm>
            <a:off x="9780222" y="9791700"/>
            <a:ext cx="5546360" cy="2269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Learn about the powerful magic that pervades the forest and how it affects all who enter.</a:t>
            </a:r>
            <a:endParaRPr b="0" i="0" sz="3200" u="none" cap="none" strike="noStrike">
              <a:solidFill>
                <a:schemeClr val="dk1"/>
              </a:solidFill>
              <a:latin typeface="Calibri"/>
              <a:ea typeface="Calibri"/>
              <a:cs typeface="Calibri"/>
              <a:sym typeface="Calibri"/>
            </a:endParaRPr>
          </a:p>
        </p:txBody>
      </p:sp>
      <p:sp>
        <p:nvSpPr>
          <p:cNvPr id="555" name="Google Shape;555;p20"/>
          <p:cNvSpPr/>
          <p:nvPr/>
        </p:nvSpPr>
        <p:spPr>
          <a:xfrm>
            <a:off x="16181822" y="2171700"/>
            <a:ext cx="6604826" cy="3429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6" name="Google Shape;556;p20"/>
          <p:cNvSpPr/>
          <p:nvPr/>
        </p:nvSpPr>
        <p:spPr>
          <a:xfrm>
            <a:off x="16181822" y="2743200"/>
            <a:ext cx="990724" cy="228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7" name="Google Shape;557;p20"/>
          <p:cNvSpPr/>
          <p:nvPr/>
        </p:nvSpPr>
        <p:spPr>
          <a:xfrm>
            <a:off x="16181822" y="2743200"/>
            <a:ext cx="1532658" cy="2827867"/>
          </a:xfrm>
          <a:prstGeom prst="rect">
            <a:avLst/>
          </a:prstGeom>
          <a:noFill/>
          <a:ln>
            <a:noFill/>
          </a:ln>
        </p:spPr>
        <p:txBody>
          <a:bodyPr anchorCtr="0" anchor="t" bIns="0" lIns="0" spcFirstLastPara="1" rIns="0" wrap="square" tIns="0">
            <a:noAutofit/>
          </a:bodyPr>
          <a:lstStyle/>
          <a:p>
            <a:pPr indent="0" lvl="0" marL="0" marR="0" rtl="0" algn="l">
              <a:lnSpc>
                <a:spcPct val="140625"/>
              </a:lnSpc>
              <a:spcBef>
                <a:spcPts val="0"/>
              </a:spcBef>
              <a:spcAft>
                <a:spcPts val="0"/>
              </a:spcAft>
              <a:buClr>
                <a:srgbClr val="995751"/>
              </a:buClr>
              <a:buSzPts val="12800"/>
              <a:buFont typeface="Homemade Apple"/>
              <a:buNone/>
            </a:pPr>
            <a:r>
              <a:rPr b="0" i="0" lang="en-US" sz="12800" u="none" cap="none" strike="noStrike">
                <a:solidFill>
                  <a:srgbClr val="995751"/>
                </a:solidFill>
                <a:latin typeface="Homemade Apple"/>
                <a:ea typeface="Homemade Apple"/>
                <a:cs typeface="Homemade Apple"/>
                <a:sym typeface="Homemade Apple"/>
              </a:rPr>
              <a:t>2</a:t>
            </a:r>
            <a:endParaRPr b="0" i="0" sz="12800" u="none" cap="none" strike="noStrike">
              <a:solidFill>
                <a:schemeClr val="dk1"/>
              </a:solidFill>
              <a:latin typeface="Calibri"/>
              <a:ea typeface="Calibri"/>
              <a:cs typeface="Calibri"/>
              <a:sym typeface="Calibri"/>
            </a:endParaRPr>
          </a:p>
        </p:txBody>
      </p:sp>
      <p:sp>
        <p:nvSpPr>
          <p:cNvPr id="558" name="Google Shape;558;p20"/>
          <p:cNvSpPr/>
          <p:nvPr/>
        </p:nvSpPr>
        <p:spPr>
          <a:xfrm>
            <a:off x="17375772" y="2171700"/>
            <a:ext cx="5410876" cy="3429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9" name="Google Shape;559;p20"/>
          <p:cNvSpPr/>
          <p:nvPr/>
        </p:nvSpPr>
        <p:spPr>
          <a:xfrm>
            <a:off x="17375772" y="2171700"/>
            <a:ext cx="5614102" cy="1930400"/>
          </a:xfrm>
          <a:prstGeom prst="rect">
            <a:avLst/>
          </a:prstGeom>
          <a:noFill/>
          <a:ln>
            <a:noFill/>
          </a:ln>
        </p:spPr>
        <p:txBody>
          <a:bodyPr anchorCtr="0" anchor="t" bIns="0" lIns="0" spcFirstLastPara="1" rIns="0" wrap="square" tIns="0">
            <a:noAutofit/>
          </a:bodyPr>
          <a:lstStyle/>
          <a:p>
            <a:pPr indent="0" lvl="0" marL="0" marR="0" rtl="0" algn="l">
              <a:lnSpc>
                <a:spcPct val="141666"/>
              </a:lnSpc>
              <a:spcBef>
                <a:spcPts val="0"/>
              </a:spcBef>
              <a:spcAft>
                <a:spcPts val="0"/>
              </a:spcAft>
              <a:buClr>
                <a:srgbClr val="0E0E0E"/>
              </a:buClr>
              <a:buSzPts val="4800"/>
              <a:buFont typeface="Homemade Apple"/>
              <a:buNone/>
            </a:pPr>
            <a:r>
              <a:rPr b="0" i="0" lang="en-US" sz="4800" u="none" cap="none" strike="noStrike">
                <a:solidFill>
                  <a:srgbClr val="0E0E0E"/>
                </a:solidFill>
                <a:latin typeface="Homemade Apple"/>
                <a:ea typeface="Homemade Apple"/>
                <a:cs typeface="Homemade Apple"/>
                <a:sym typeface="Homemade Apple"/>
              </a:rPr>
              <a:t>Find your own path</a:t>
            </a:r>
            <a:endParaRPr b="0" i="0" sz="4800" u="none" cap="none" strike="noStrike">
              <a:solidFill>
                <a:schemeClr val="dk1"/>
              </a:solidFill>
              <a:latin typeface="Calibri"/>
              <a:ea typeface="Calibri"/>
              <a:cs typeface="Calibri"/>
              <a:sym typeface="Calibri"/>
            </a:endParaRPr>
          </a:p>
        </p:txBody>
      </p:sp>
      <p:sp>
        <p:nvSpPr>
          <p:cNvPr id="560" name="Google Shape;560;p20"/>
          <p:cNvSpPr/>
          <p:nvPr/>
        </p:nvSpPr>
        <p:spPr>
          <a:xfrm>
            <a:off x="17375772" y="4000500"/>
            <a:ext cx="5546360" cy="1735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Choose your own path through the forest, and see where it takes you.</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CDE"/>
        </a:solidFill>
      </p:bgPr>
    </p:bg>
    <p:spTree>
      <p:nvGrpSpPr>
        <p:cNvPr id="565" name="Shape 565"/>
        <p:cNvGrpSpPr/>
        <p:nvPr/>
      </p:nvGrpSpPr>
      <p:grpSpPr>
        <a:xfrm>
          <a:off x="0" y="0"/>
          <a:ext cx="0" cy="0"/>
          <a:chOff x="0" y="0"/>
          <a:chExt cx="0" cy="0"/>
        </a:xfrm>
      </p:grpSpPr>
      <p:pic>
        <p:nvPicPr>
          <p:cNvPr descr=" " id="566" name="Google Shape;566;p21"/>
          <p:cNvPicPr preferRelativeResize="0"/>
          <p:nvPr/>
        </p:nvPicPr>
        <p:blipFill rotWithShape="1">
          <a:blip r:embed="rId3">
            <a:alphaModFix/>
          </a:blip>
          <a:srcRect b="0" l="0" r="0" t="0"/>
          <a:stretch/>
        </p:blipFill>
        <p:spPr>
          <a:xfrm>
            <a:off x="17731416" y="0"/>
            <a:ext cx="6655632" cy="12255500"/>
          </a:xfrm>
          <a:prstGeom prst="rect">
            <a:avLst/>
          </a:prstGeom>
          <a:noFill/>
          <a:ln>
            <a:noFill/>
          </a:ln>
        </p:spPr>
      </p:pic>
      <p:pic>
        <p:nvPicPr>
          <p:cNvPr descr=" " id="567" name="Google Shape;567;p21"/>
          <p:cNvPicPr preferRelativeResize="0"/>
          <p:nvPr/>
        </p:nvPicPr>
        <p:blipFill rotWithShape="1">
          <a:blip r:embed="rId4">
            <a:alphaModFix/>
          </a:blip>
          <a:srcRect b="0" l="0" r="0" t="0"/>
          <a:stretch/>
        </p:blipFill>
        <p:spPr>
          <a:xfrm>
            <a:off x="0" y="4699000"/>
            <a:ext cx="12193527" cy="9017000"/>
          </a:xfrm>
          <a:prstGeom prst="rect">
            <a:avLst/>
          </a:prstGeom>
          <a:noFill/>
          <a:ln>
            <a:noFill/>
          </a:ln>
        </p:spPr>
      </p:pic>
      <p:pic>
        <p:nvPicPr>
          <p:cNvPr descr=" " id="568" name="Google Shape;568;p21"/>
          <p:cNvPicPr preferRelativeResize="0"/>
          <p:nvPr/>
        </p:nvPicPr>
        <p:blipFill rotWithShape="1">
          <a:blip r:embed="rId5">
            <a:alphaModFix/>
          </a:blip>
          <a:srcRect b="0" l="0" r="0" t="0"/>
          <a:stretch/>
        </p:blipFill>
        <p:spPr>
          <a:xfrm>
            <a:off x="0" y="2024807"/>
            <a:ext cx="13117062" cy="11691193"/>
          </a:xfrm>
          <a:prstGeom prst="rect">
            <a:avLst/>
          </a:prstGeom>
          <a:noFill/>
          <a:ln>
            <a:noFill/>
          </a:ln>
        </p:spPr>
      </p:pic>
      <p:pic>
        <p:nvPicPr>
          <p:cNvPr descr=" " id="569" name="Google Shape;569;p21"/>
          <p:cNvPicPr preferRelativeResize="0"/>
          <p:nvPr/>
        </p:nvPicPr>
        <p:blipFill rotWithShape="1">
          <a:blip r:embed="rId6">
            <a:alphaModFix/>
          </a:blip>
          <a:srcRect b="0" l="0" r="0" t="0"/>
          <a:stretch/>
        </p:blipFill>
        <p:spPr>
          <a:xfrm>
            <a:off x="0" y="10993264"/>
            <a:ext cx="6600376" cy="2722736"/>
          </a:xfrm>
          <a:prstGeom prst="rect">
            <a:avLst/>
          </a:prstGeom>
          <a:noFill/>
          <a:ln>
            <a:noFill/>
          </a:ln>
        </p:spPr>
      </p:pic>
      <p:sp>
        <p:nvSpPr>
          <p:cNvPr id="570" name="Google Shape;570;p21"/>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71" name="Google Shape;571;p21"/>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pic>
        <p:nvPicPr>
          <p:cNvPr descr=" " id="572" name="Google Shape;572;p21"/>
          <p:cNvPicPr preferRelativeResize="0"/>
          <p:nvPr/>
        </p:nvPicPr>
        <p:blipFill rotWithShape="1">
          <a:blip r:embed="rId8">
            <a:alphaModFix/>
          </a:blip>
          <a:srcRect b="0" l="0" r="0" t="0"/>
          <a:stretch/>
        </p:blipFill>
        <p:spPr>
          <a:xfrm>
            <a:off x="8522765" y="3810000"/>
            <a:ext cx="14479810" cy="7861300"/>
          </a:xfrm>
          <a:prstGeom prst="rect">
            <a:avLst/>
          </a:prstGeom>
          <a:noFill/>
          <a:ln>
            <a:noFill/>
          </a:ln>
        </p:spPr>
      </p:pic>
      <p:sp>
        <p:nvSpPr>
          <p:cNvPr id="573" name="Google Shape;573;p21"/>
          <p:cNvSpPr/>
          <p:nvPr/>
        </p:nvSpPr>
        <p:spPr>
          <a:xfrm>
            <a:off x="5012893" y="1104900"/>
            <a:ext cx="14348560" cy="1862667"/>
          </a:xfrm>
          <a:prstGeom prst="rect">
            <a:avLst/>
          </a:prstGeom>
          <a:noFill/>
          <a:ln>
            <a:noFill/>
          </a:ln>
        </p:spPr>
        <p:txBody>
          <a:bodyPr anchorCtr="0" anchor="t" bIns="0" lIns="0" spcFirstLastPara="1" rIns="0" wrap="square" tIns="0">
            <a:noAutofit/>
          </a:bodyPr>
          <a:lstStyle/>
          <a:p>
            <a:pPr indent="0" lvl="0" marL="0" marR="0" rtl="0" algn="ctr">
              <a:lnSpc>
                <a:spcPct val="150000"/>
              </a:lnSpc>
              <a:spcBef>
                <a:spcPts val="0"/>
              </a:spcBef>
              <a:spcAft>
                <a:spcPts val="0"/>
              </a:spcAft>
              <a:buClr>
                <a:srgbClr val="995751"/>
              </a:buClr>
              <a:buSzPts val="8000"/>
              <a:buFont typeface="Homemade Apple"/>
              <a:buNone/>
            </a:pPr>
            <a:r>
              <a:rPr b="0" i="0" lang="en-US" sz="8000" u="none" cap="none" strike="noStrike">
                <a:solidFill>
                  <a:srgbClr val="995751"/>
                </a:solidFill>
                <a:latin typeface="Homemade Apple"/>
                <a:ea typeface="Homemade Apple"/>
                <a:cs typeface="Homemade Apple"/>
                <a:sym typeface="Homemade Apple"/>
              </a:rPr>
              <a:t>Celebrate Success</a:t>
            </a:r>
            <a:endParaRPr b="0" i="0" sz="8000" u="none" cap="none" strike="noStrike">
              <a:solidFill>
                <a:schemeClr val="dk1"/>
              </a:solidFill>
              <a:latin typeface="Calibri"/>
              <a:ea typeface="Calibri"/>
              <a:cs typeface="Calibri"/>
              <a:sym typeface="Calibri"/>
            </a:endParaRPr>
          </a:p>
        </p:txBody>
      </p:sp>
      <p:sp>
        <p:nvSpPr>
          <p:cNvPr id="574" name="Google Shape;574;p21"/>
          <p:cNvSpPr/>
          <p:nvPr/>
        </p:nvSpPr>
        <p:spPr>
          <a:xfrm>
            <a:off x="1714714" y="3378200"/>
            <a:ext cx="6935067" cy="203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5" name="Google Shape;575;p21"/>
          <p:cNvSpPr/>
          <p:nvPr/>
        </p:nvSpPr>
        <p:spPr>
          <a:xfrm>
            <a:off x="1714714" y="3378200"/>
            <a:ext cx="6935067" cy="203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6" name="Google Shape;576;p21"/>
          <p:cNvSpPr/>
          <p:nvPr/>
        </p:nvSpPr>
        <p:spPr>
          <a:xfrm>
            <a:off x="1714714" y="3378200"/>
            <a:ext cx="7138292" cy="1066800"/>
          </a:xfrm>
          <a:prstGeom prst="rect">
            <a:avLst/>
          </a:prstGeom>
          <a:noFill/>
          <a:ln>
            <a:noFill/>
          </a:ln>
        </p:spPr>
        <p:txBody>
          <a:bodyPr anchorCtr="0" anchor="t" bIns="0" lIns="0" spcFirstLastPara="1" rIns="0" wrap="square" tIns="0">
            <a:noAutofit/>
          </a:bodyPr>
          <a:lstStyle/>
          <a:p>
            <a:pPr indent="0" lvl="0" marL="0" marR="0" rtl="0" algn="l">
              <a:lnSpc>
                <a:spcPct val="141666"/>
              </a:lnSpc>
              <a:spcBef>
                <a:spcPts val="0"/>
              </a:spcBef>
              <a:spcAft>
                <a:spcPts val="0"/>
              </a:spcAft>
              <a:buClr>
                <a:srgbClr val="0E0E0E"/>
              </a:buClr>
              <a:buSzPts val="4800"/>
              <a:buFont typeface="Homemade Apple"/>
              <a:buNone/>
            </a:pPr>
            <a:r>
              <a:rPr b="0" i="0" lang="en-US" sz="4800" u="none" cap="none" strike="noStrike">
                <a:solidFill>
                  <a:srgbClr val="0E0E0E"/>
                </a:solidFill>
                <a:latin typeface="Homemade Apple"/>
                <a:ea typeface="Homemade Apple"/>
                <a:cs typeface="Homemade Apple"/>
                <a:sym typeface="Homemade Apple"/>
              </a:rPr>
              <a:t>The Forest</a:t>
            </a:r>
            <a:endParaRPr b="0" i="0" sz="4800" u="none" cap="none" strike="noStrike">
              <a:solidFill>
                <a:schemeClr val="dk1"/>
              </a:solidFill>
              <a:latin typeface="Calibri"/>
              <a:ea typeface="Calibri"/>
              <a:cs typeface="Calibri"/>
              <a:sym typeface="Calibri"/>
            </a:endParaRPr>
          </a:p>
        </p:txBody>
      </p:sp>
      <p:sp>
        <p:nvSpPr>
          <p:cNvPr id="577" name="Google Shape;577;p21"/>
          <p:cNvSpPr/>
          <p:nvPr/>
        </p:nvSpPr>
        <p:spPr>
          <a:xfrm>
            <a:off x="1714714" y="4343400"/>
            <a:ext cx="7070550" cy="1202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magical forest filled with talking animals and enchanted creatures.</a:t>
            </a:r>
            <a:endParaRPr b="0" i="0" sz="3200" u="none" cap="none" strike="noStrike">
              <a:solidFill>
                <a:schemeClr val="dk1"/>
              </a:solidFill>
              <a:latin typeface="Calibri"/>
              <a:ea typeface="Calibri"/>
              <a:cs typeface="Calibri"/>
              <a:sym typeface="Calibri"/>
            </a:endParaRPr>
          </a:p>
        </p:txBody>
      </p:sp>
      <p:sp>
        <p:nvSpPr>
          <p:cNvPr id="578" name="Google Shape;578;p21"/>
          <p:cNvSpPr/>
          <p:nvPr/>
        </p:nvSpPr>
        <p:spPr>
          <a:xfrm>
            <a:off x="1714714" y="6540500"/>
            <a:ext cx="6935067" cy="203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9" name="Google Shape;579;p21"/>
          <p:cNvSpPr/>
          <p:nvPr/>
        </p:nvSpPr>
        <p:spPr>
          <a:xfrm>
            <a:off x="1714714" y="6540500"/>
            <a:ext cx="6935067" cy="203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0" name="Google Shape;580;p21"/>
          <p:cNvSpPr/>
          <p:nvPr/>
        </p:nvSpPr>
        <p:spPr>
          <a:xfrm>
            <a:off x="1714714" y="6540500"/>
            <a:ext cx="7138292" cy="1066800"/>
          </a:xfrm>
          <a:prstGeom prst="rect">
            <a:avLst/>
          </a:prstGeom>
          <a:noFill/>
          <a:ln>
            <a:noFill/>
          </a:ln>
        </p:spPr>
        <p:txBody>
          <a:bodyPr anchorCtr="0" anchor="t" bIns="0" lIns="0" spcFirstLastPara="1" rIns="0" wrap="square" tIns="0">
            <a:noAutofit/>
          </a:bodyPr>
          <a:lstStyle/>
          <a:p>
            <a:pPr indent="0" lvl="0" marL="0" marR="0" rtl="0" algn="l">
              <a:lnSpc>
                <a:spcPct val="141666"/>
              </a:lnSpc>
              <a:spcBef>
                <a:spcPts val="0"/>
              </a:spcBef>
              <a:spcAft>
                <a:spcPts val="0"/>
              </a:spcAft>
              <a:buClr>
                <a:srgbClr val="0E0E0E"/>
              </a:buClr>
              <a:buSzPts val="4800"/>
              <a:buFont typeface="Homemade Apple"/>
              <a:buNone/>
            </a:pPr>
            <a:r>
              <a:rPr b="0" i="0" lang="en-US" sz="4800" u="none" cap="none" strike="noStrike">
                <a:solidFill>
                  <a:srgbClr val="0E0E0E"/>
                </a:solidFill>
                <a:latin typeface="Homemade Apple"/>
                <a:ea typeface="Homemade Apple"/>
                <a:cs typeface="Homemade Apple"/>
                <a:sym typeface="Homemade Apple"/>
              </a:rPr>
              <a:t>The Crystal Caves</a:t>
            </a:r>
            <a:endParaRPr b="0" i="0" sz="4800" u="none" cap="none" strike="noStrike">
              <a:solidFill>
                <a:schemeClr val="dk1"/>
              </a:solidFill>
              <a:latin typeface="Calibri"/>
              <a:ea typeface="Calibri"/>
              <a:cs typeface="Calibri"/>
              <a:sym typeface="Calibri"/>
            </a:endParaRPr>
          </a:p>
        </p:txBody>
      </p:sp>
      <p:sp>
        <p:nvSpPr>
          <p:cNvPr id="581" name="Google Shape;581;p21"/>
          <p:cNvSpPr/>
          <p:nvPr/>
        </p:nvSpPr>
        <p:spPr>
          <a:xfrm>
            <a:off x="1714714" y="7505700"/>
            <a:ext cx="7070550" cy="1202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network of underground caves filled with gems and crystals.</a:t>
            </a:r>
            <a:endParaRPr b="0" i="0" sz="3200" u="none" cap="none" strike="noStrike">
              <a:solidFill>
                <a:schemeClr val="dk1"/>
              </a:solidFill>
              <a:latin typeface="Calibri"/>
              <a:ea typeface="Calibri"/>
              <a:cs typeface="Calibri"/>
              <a:sym typeface="Calibri"/>
            </a:endParaRPr>
          </a:p>
        </p:txBody>
      </p:sp>
      <p:sp>
        <p:nvSpPr>
          <p:cNvPr id="582" name="Google Shape;582;p21"/>
          <p:cNvSpPr/>
          <p:nvPr/>
        </p:nvSpPr>
        <p:spPr>
          <a:xfrm>
            <a:off x="1714714" y="9702800"/>
            <a:ext cx="6935067" cy="203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3" name="Google Shape;583;p21"/>
          <p:cNvSpPr/>
          <p:nvPr/>
        </p:nvSpPr>
        <p:spPr>
          <a:xfrm>
            <a:off x="1714714" y="9702800"/>
            <a:ext cx="6935067" cy="203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4" name="Google Shape;584;p21"/>
          <p:cNvSpPr/>
          <p:nvPr/>
        </p:nvSpPr>
        <p:spPr>
          <a:xfrm>
            <a:off x="1714714" y="9702800"/>
            <a:ext cx="7138292" cy="1066800"/>
          </a:xfrm>
          <a:prstGeom prst="rect">
            <a:avLst/>
          </a:prstGeom>
          <a:noFill/>
          <a:ln>
            <a:noFill/>
          </a:ln>
        </p:spPr>
        <p:txBody>
          <a:bodyPr anchorCtr="0" anchor="t" bIns="0" lIns="0" spcFirstLastPara="1" rIns="0" wrap="square" tIns="0">
            <a:noAutofit/>
          </a:bodyPr>
          <a:lstStyle/>
          <a:p>
            <a:pPr indent="0" lvl="0" marL="0" marR="0" rtl="0" algn="l">
              <a:lnSpc>
                <a:spcPct val="141666"/>
              </a:lnSpc>
              <a:spcBef>
                <a:spcPts val="0"/>
              </a:spcBef>
              <a:spcAft>
                <a:spcPts val="0"/>
              </a:spcAft>
              <a:buClr>
                <a:srgbClr val="0E0E0E"/>
              </a:buClr>
              <a:buSzPts val="4800"/>
              <a:buFont typeface="Homemade Apple"/>
              <a:buNone/>
            </a:pPr>
            <a:r>
              <a:rPr b="0" i="0" lang="en-US" sz="4800" u="none" cap="none" strike="noStrike">
                <a:solidFill>
                  <a:srgbClr val="0E0E0E"/>
                </a:solidFill>
                <a:latin typeface="Homemade Apple"/>
                <a:ea typeface="Homemade Apple"/>
                <a:cs typeface="Homemade Apple"/>
                <a:sym typeface="Homemade Apple"/>
              </a:rPr>
              <a:t>The Dragon's Lair</a:t>
            </a:r>
            <a:endParaRPr b="0" i="0" sz="4800" u="none" cap="none" strike="noStrike">
              <a:solidFill>
                <a:schemeClr val="dk1"/>
              </a:solidFill>
              <a:latin typeface="Calibri"/>
              <a:ea typeface="Calibri"/>
              <a:cs typeface="Calibri"/>
              <a:sym typeface="Calibri"/>
            </a:endParaRPr>
          </a:p>
        </p:txBody>
      </p:sp>
      <p:sp>
        <p:nvSpPr>
          <p:cNvPr id="585" name="Google Shape;585;p21"/>
          <p:cNvSpPr/>
          <p:nvPr/>
        </p:nvSpPr>
        <p:spPr>
          <a:xfrm>
            <a:off x="1714714" y="10668000"/>
            <a:ext cx="7070550" cy="1202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dangerous and mysterious place where dragons reside.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CDE"/>
        </a:solidFill>
      </p:bgPr>
    </p:bg>
    <p:spTree>
      <p:nvGrpSpPr>
        <p:cNvPr id="590" name="Shape 590"/>
        <p:cNvGrpSpPr/>
        <p:nvPr/>
      </p:nvGrpSpPr>
      <p:grpSpPr>
        <a:xfrm>
          <a:off x="0" y="0"/>
          <a:ext cx="0" cy="0"/>
          <a:chOff x="0" y="0"/>
          <a:chExt cx="0" cy="0"/>
        </a:xfrm>
      </p:grpSpPr>
      <p:pic>
        <p:nvPicPr>
          <p:cNvPr descr=" " id="591" name="Google Shape;591;p22"/>
          <p:cNvPicPr preferRelativeResize="0"/>
          <p:nvPr/>
        </p:nvPicPr>
        <p:blipFill rotWithShape="1">
          <a:blip r:embed="rId3">
            <a:alphaModFix/>
          </a:blip>
          <a:srcRect b="0" l="0" r="0" t="0"/>
          <a:stretch/>
        </p:blipFill>
        <p:spPr>
          <a:xfrm>
            <a:off x="17718715" y="0"/>
            <a:ext cx="6668333" cy="13716000"/>
          </a:xfrm>
          <a:prstGeom prst="rect">
            <a:avLst/>
          </a:prstGeom>
          <a:noFill/>
          <a:ln>
            <a:noFill/>
          </a:ln>
        </p:spPr>
      </p:pic>
      <p:pic>
        <p:nvPicPr>
          <p:cNvPr descr=" " id="592" name="Google Shape;592;p22"/>
          <p:cNvPicPr preferRelativeResize="0"/>
          <p:nvPr/>
        </p:nvPicPr>
        <p:blipFill rotWithShape="1">
          <a:blip r:embed="rId4">
            <a:alphaModFix/>
          </a:blip>
          <a:srcRect b="0" l="0" r="0" t="0"/>
          <a:stretch/>
        </p:blipFill>
        <p:spPr>
          <a:xfrm>
            <a:off x="0" y="0"/>
            <a:ext cx="6490510" cy="13716000"/>
          </a:xfrm>
          <a:prstGeom prst="rect">
            <a:avLst/>
          </a:prstGeom>
          <a:noFill/>
          <a:ln>
            <a:noFill/>
          </a:ln>
        </p:spPr>
      </p:pic>
      <p:sp>
        <p:nvSpPr>
          <p:cNvPr id="593" name="Google Shape;593;p22"/>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94" name="Google Shape;594;p22"/>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595" name="Google Shape;595;p22"/>
          <p:cNvSpPr/>
          <p:nvPr/>
        </p:nvSpPr>
        <p:spPr>
          <a:xfrm>
            <a:off x="6054423" y="1104900"/>
            <a:ext cx="12278201" cy="1862667"/>
          </a:xfrm>
          <a:prstGeom prst="rect">
            <a:avLst/>
          </a:prstGeom>
          <a:noFill/>
          <a:ln>
            <a:noFill/>
          </a:ln>
        </p:spPr>
        <p:txBody>
          <a:bodyPr anchorCtr="0" anchor="t" bIns="0" lIns="0" spcFirstLastPara="1" rIns="0" wrap="square" tIns="0">
            <a:noAutofit/>
          </a:bodyPr>
          <a:lstStyle/>
          <a:p>
            <a:pPr indent="0" lvl="0" marL="0" marR="0" rtl="0" algn="ctr">
              <a:lnSpc>
                <a:spcPct val="150000"/>
              </a:lnSpc>
              <a:spcBef>
                <a:spcPts val="0"/>
              </a:spcBef>
              <a:spcAft>
                <a:spcPts val="0"/>
              </a:spcAft>
              <a:buClr>
                <a:srgbClr val="995751"/>
              </a:buClr>
              <a:buSzPts val="8000"/>
              <a:buFont typeface="Homemade Apple"/>
              <a:buNone/>
            </a:pPr>
            <a:r>
              <a:rPr b="0" i="0" lang="en-US" sz="8000" u="none" cap="none" strike="noStrike">
                <a:solidFill>
                  <a:srgbClr val="995751"/>
                </a:solidFill>
                <a:latin typeface="Homemade Apple"/>
                <a:ea typeface="Homemade Apple"/>
                <a:cs typeface="Homemade Apple"/>
                <a:sym typeface="Homemade Apple"/>
              </a:rPr>
              <a:t>Action Plan</a:t>
            </a:r>
            <a:endParaRPr b="0" i="0" sz="8000" u="none" cap="none" strike="noStrike">
              <a:solidFill>
                <a:schemeClr val="dk1"/>
              </a:solidFill>
              <a:latin typeface="Calibri"/>
              <a:ea typeface="Calibri"/>
              <a:cs typeface="Calibri"/>
              <a:sym typeface="Calibri"/>
            </a:endParaRPr>
          </a:p>
        </p:txBody>
      </p:sp>
      <p:sp>
        <p:nvSpPr>
          <p:cNvPr id="596" name="Google Shape;596;p22"/>
          <p:cNvSpPr/>
          <p:nvPr/>
        </p:nvSpPr>
        <p:spPr>
          <a:xfrm>
            <a:off x="0" y="3289300"/>
            <a:ext cx="24387048" cy="9766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7" name="Google Shape;597;p22"/>
          <p:cNvSpPr/>
          <p:nvPr/>
        </p:nvSpPr>
        <p:spPr>
          <a:xfrm>
            <a:off x="0" y="7924800"/>
            <a:ext cx="24387048"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98" name="Google Shape;598;p22"/>
          <p:cNvPicPr preferRelativeResize="0"/>
          <p:nvPr/>
        </p:nvPicPr>
        <p:blipFill rotWithShape="1">
          <a:blip r:embed="rId6">
            <a:alphaModFix/>
          </a:blip>
          <a:srcRect b="0" l="0" r="0" t="0"/>
          <a:stretch/>
        </p:blipFill>
        <p:spPr>
          <a:xfrm>
            <a:off x="0" y="7912100"/>
            <a:ext cx="24387048" cy="12700"/>
          </a:xfrm>
          <a:prstGeom prst="rect">
            <a:avLst/>
          </a:prstGeom>
          <a:noFill/>
          <a:ln>
            <a:noFill/>
          </a:ln>
        </p:spPr>
      </p:pic>
      <p:pic>
        <p:nvPicPr>
          <p:cNvPr descr=" " id="599" name="Google Shape;599;p22"/>
          <p:cNvPicPr preferRelativeResize="0"/>
          <p:nvPr/>
        </p:nvPicPr>
        <p:blipFill rotWithShape="1">
          <a:blip r:embed="rId7">
            <a:alphaModFix/>
          </a:blip>
          <a:srcRect b="0" l="0" r="0" t="0"/>
          <a:stretch/>
        </p:blipFill>
        <p:spPr>
          <a:xfrm>
            <a:off x="1244756" y="5016500"/>
            <a:ext cx="190524" cy="2908300"/>
          </a:xfrm>
          <a:prstGeom prst="rect">
            <a:avLst/>
          </a:prstGeom>
          <a:noFill/>
          <a:ln>
            <a:noFill/>
          </a:ln>
        </p:spPr>
      </p:pic>
      <p:pic>
        <p:nvPicPr>
          <p:cNvPr descr=" " id="600" name="Google Shape;600;p22"/>
          <p:cNvPicPr preferRelativeResize="0"/>
          <p:nvPr/>
        </p:nvPicPr>
        <p:blipFill rotWithShape="1">
          <a:blip r:embed="rId8">
            <a:alphaModFix/>
          </a:blip>
          <a:srcRect b="0" l="0" r="0" t="0"/>
          <a:stretch/>
        </p:blipFill>
        <p:spPr>
          <a:xfrm>
            <a:off x="12561870" y="3505200"/>
            <a:ext cx="190524" cy="4419600"/>
          </a:xfrm>
          <a:prstGeom prst="rect">
            <a:avLst/>
          </a:prstGeom>
          <a:noFill/>
          <a:ln>
            <a:noFill/>
          </a:ln>
        </p:spPr>
      </p:pic>
      <p:pic>
        <p:nvPicPr>
          <p:cNvPr descr=" " id="601" name="Google Shape;601;p22"/>
          <p:cNvPicPr preferRelativeResize="0"/>
          <p:nvPr/>
        </p:nvPicPr>
        <p:blipFill rotWithShape="1">
          <a:blip r:embed="rId9">
            <a:alphaModFix/>
          </a:blip>
          <a:srcRect b="0" l="0" r="0" t="0"/>
          <a:stretch/>
        </p:blipFill>
        <p:spPr>
          <a:xfrm>
            <a:off x="6884260" y="7924800"/>
            <a:ext cx="190524" cy="5029200"/>
          </a:xfrm>
          <a:prstGeom prst="rect">
            <a:avLst/>
          </a:prstGeom>
          <a:noFill/>
          <a:ln>
            <a:noFill/>
          </a:ln>
        </p:spPr>
      </p:pic>
      <p:pic>
        <p:nvPicPr>
          <p:cNvPr descr=" " id="602" name="Google Shape;602;p22"/>
          <p:cNvPicPr preferRelativeResize="0"/>
          <p:nvPr/>
        </p:nvPicPr>
        <p:blipFill rotWithShape="1">
          <a:blip r:embed="rId10">
            <a:alphaModFix/>
          </a:blip>
          <a:srcRect b="0" l="0" r="0" t="0"/>
          <a:stretch/>
        </p:blipFill>
        <p:spPr>
          <a:xfrm>
            <a:off x="18214076" y="7924800"/>
            <a:ext cx="190524" cy="3048000"/>
          </a:xfrm>
          <a:prstGeom prst="rect">
            <a:avLst/>
          </a:prstGeom>
          <a:noFill/>
          <a:ln>
            <a:noFill/>
          </a:ln>
        </p:spPr>
      </p:pic>
      <p:sp>
        <p:nvSpPr>
          <p:cNvPr id="603" name="Google Shape;603;p22"/>
          <p:cNvSpPr/>
          <p:nvPr/>
        </p:nvSpPr>
        <p:spPr>
          <a:xfrm>
            <a:off x="1740117" y="4775200"/>
            <a:ext cx="4572572" cy="2971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4" name="Google Shape;604;p22"/>
          <p:cNvSpPr/>
          <p:nvPr/>
        </p:nvSpPr>
        <p:spPr>
          <a:xfrm>
            <a:off x="1740117" y="4775200"/>
            <a:ext cx="4572572" cy="2971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5" name="Google Shape;605;p22"/>
          <p:cNvSpPr/>
          <p:nvPr/>
        </p:nvSpPr>
        <p:spPr>
          <a:xfrm>
            <a:off x="1740117" y="4775200"/>
            <a:ext cx="4724991" cy="914400"/>
          </a:xfrm>
          <a:prstGeom prst="rect">
            <a:avLst/>
          </a:prstGeom>
          <a:noFill/>
          <a:ln>
            <a:noFill/>
          </a:ln>
        </p:spPr>
        <p:txBody>
          <a:bodyPr anchorCtr="0" anchor="t" bIns="0" lIns="0" spcFirstLastPara="1" rIns="0" wrap="square" tIns="0">
            <a:noAutofit/>
          </a:bodyPr>
          <a:lstStyle/>
          <a:p>
            <a:pPr indent="0" lvl="0" marL="0" marR="0" rtl="0" algn="l">
              <a:lnSpc>
                <a:spcPct val="166666"/>
              </a:lnSpc>
              <a:spcBef>
                <a:spcPts val="0"/>
              </a:spcBef>
              <a:spcAft>
                <a:spcPts val="0"/>
              </a:spcAft>
              <a:buClr>
                <a:srgbClr val="0E0E0E"/>
              </a:buClr>
              <a:buSzPts val="3600"/>
              <a:buFont typeface="Homemade Apple"/>
              <a:buNone/>
            </a:pPr>
            <a:r>
              <a:rPr b="0" i="0" lang="en-US" sz="3600" u="none" cap="none" strike="noStrike">
                <a:solidFill>
                  <a:srgbClr val="0E0E0E"/>
                </a:solidFill>
                <a:latin typeface="Homemade Apple"/>
                <a:ea typeface="Homemade Apple"/>
                <a:cs typeface="Homemade Apple"/>
                <a:sym typeface="Homemade Apple"/>
              </a:rPr>
              <a:t>War</a:t>
            </a:r>
            <a:endParaRPr b="0" i="0" sz="3600" u="none" cap="none" strike="noStrike">
              <a:solidFill>
                <a:schemeClr val="dk1"/>
              </a:solidFill>
              <a:latin typeface="Calibri"/>
              <a:ea typeface="Calibri"/>
              <a:cs typeface="Calibri"/>
              <a:sym typeface="Calibri"/>
            </a:endParaRPr>
          </a:p>
        </p:txBody>
      </p:sp>
      <p:sp>
        <p:nvSpPr>
          <p:cNvPr id="606" name="Google Shape;606;p22"/>
          <p:cNvSpPr/>
          <p:nvPr/>
        </p:nvSpPr>
        <p:spPr>
          <a:xfrm>
            <a:off x="1740117" y="5740400"/>
            <a:ext cx="4708055" cy="21420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Eclipse</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Quest for artifact</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Volcano disaster</a:t>
            </a:r>
            <a:endParaRPr b="0" i="0" sz="3200" u="none" cap="none" strike="noStrike">
              <a:solidFill>
                <a:schemeClr val="dk1"/>
              </a:solidFill>
              <a:latin typeface="Calibri"/>
              <a:ea typeface="Calibri"/>
              <a:cs typeface="Calibri"/>
              <a:sym typeface="Calibri"/>
            </a:endParaRPr>
          </a:p>
        </p:txBody>
      </p:sp>
      <p:sp>
        <p:nvSpPr>
          <p:cNvPr id="607" name="Google Shape;607;p22"/>
          <p:cNvSpPr/>
          <p:nvPr/>
        </p:nvSpPr>
        <p:spPr>
          <a:xfrm>
            <a:off x="13069934" y="3289300"/>
            <a:ext cx="4572572" cy="457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8" name="Google Shape;608;p22"/>
          <p:cNvSpPr/>
          <p:nvPr/>
        </p:nvSpPr>
        <p:spPr>
          <a:xfrm>
            <a:off x="13069934" y="3289300"/>
            <a:ext cx="4572572" cy="457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9" name="Google Shape;609;p22"/>
          <p:cNvSpPr/>
          <p:nvPr/>
        </p:nvSpPr>
        <p:spPr>
          <a:xfrm>
            <a:off x="13069934" y="3289300"/>
            <a:ext cx="4724991" cy="914400"/>
          </a:xfrm>
          <a:prstGeom prst="rect">
            <a:avLst/>
          </a:prstGeom>
          <a:noFill/>
          <a:ln>
            <a:noFill/>
          </a:ln>
        </p:spPr>
        <p:txBody>
          <a:bodyPr anchorCtr="0" anchor="t" bIns="0" lIns="0" spcFirstLastPara="1" rIns="0" wrap="square" tIns="0">
            <a:noAutofit/>
          </a:bodyPr>
          <a:lstStyle/>
          <a:p>
            <a:pPr indent="0" lvl="0" marL="0" marR="0" rtl="0" algn="l">
              <a:lnSpc>
                <a:spcPct val="166666"/>
              </a:lnSpc>
              <a:spcBef>
                <a:spcPts val="0"/>
              </a:spcBef>
              <a:spcAft>
                <a:spcPts val="0"/>
              </a:spcAft>
              <a:buClr>
                <a:srgbClr val="0E0E0E"/>
              </a:buClr>
              <a:buSzPts val="3600"/>
              <a:buFont typeface="Homemade Apple"/>
              <a:buNone/>
            </a:pPr>
            <a:r>
              <a:rPr b="0" i="0" lang="en-US" sz="3600" u="none" cap="none" strike="noStrike">
                <a:solidFill>
                  <a:srgbClr val="0E0E0E"/>
                </a:solidFill>
                <a:latin typeface="Homemade Apple"/>
                <a:ea typeface="Homemade Apple"/>
                <a:cs typeface="Homemade Apple"/>
                <a:sym typeface="Homemade Apple"/>
              </a:rPr>
              <a:t>Transformation</a:t>
            </a:r>
            <a:endParaRPr b="0" i="0" sz="3600" u="none" cap="none" strike="noStrike">
              <a:solidFill>
                <a:schemeClr val="dk1"/>
              </a:solidFill>
              <a:latin typeface="Calibri"/>
              <a:ea typeface="Calibri"/>
              <a:cs typeface="Calibri"/>
              <a:sym typeface="Calibri"/>
            </a:endParaRPr>
          </a:p>
        </p:txBody>
      </p:sp>
      <p:sp>
        <p:nvSpPr>
          <p:cNvPr id="610" name="Google Shape;610;p22"/>
          <p:cNvSpPr/>
          <p:nvPr/>
        </p:nvSpPr>
        <p:spPr>
          <a:xfrm>
            <a:off x="13069934" y="4254500"/>
            <a:ext cx="4708055" cy="37422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Kingdoms clash in conflict.</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Peasant discovers magical powers.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Plot to assassinate leader uncovered.</a:t>
            </a:r>
            <a:endParaRPr b="0" i="0" sz="3200" u="none" cap="none" strike="noStrike">
              <a:solidFill>
                <a:schemeClr val="dk1"/>
              </a:solidFill>
              <a:latin typeface="Calibri"/>
              <a:ea typeface="Calibri"/>
              <a:cs typeface="Calibri"/>
              <a:sym typeface="Calibri"/>
            </a:endParaRPr>
          </a:p>
        </p:txBody>
      </p:sp>
      <p:sp>
        <p:nvSpPr>
          <p:cNvPr id="611" name="Google Shape;611;p22"/>
          <p:cNvSpPr/>
          <p:nvPr/>
        </p:nvSpPr>
        <p:spPr>
          <a:xfrm>
            <a:off x="7417727" y="8432800"/>
            <a:ext cx="4572572" cy="457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2" name="Google Shape;612;p22"/>
          <p:cNvSpPr/>
          <p:nvPr/>
        </p:nvSpPr>
        <p:spPr>
          <a:xfrm>
            <a:off x="7417727" y="8432800"/>
            <a:ext cx="4572572" cy="457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3" name="Google Shape;613;p22"/>
          <p:cNvSpPr/>
          <p:nvPr/>
        </p:nvSpPr>
        <p:spPr>
          <a:xfrm>
            <a:off x="7417727" y="8432800"/>
            <a:ext cx="4724991" cy="914400"/>
          </a:xfrm>
          <a:prstGeom prst="rect">
            <a:avLst/>
          </a:prstGeom>
          <a:noFill/>
          <a:ln>
            <a:noFill/>
          </a:ln>
        </p:spPr>
        <p:txBody>
          <a:bodyPr anchorCtr="0" anchor="t" bIns="0" lIns="0" spcFirstLastPara="1" rIns="0" wrap="square" tIns="0">
            <a:noAutofit/>
          </a:bodyPr>
          <a:lstStyle/>
          <a:p>
            <a:pPr indent="0" lvl="0" marL="0" marR="0" rtl="0" algn="l">
              <a:lnSpc>
                <a:spcPct val="166666"/>
              </a:lnSpc>
              <a:spcBef>
                <a:spcPts val="0"/>
              </a:spcBef>
              <a:spcAft>
                <a:spcPts val="0"/>
              </a:spcAft>
              <a:buClr>
                <a:srgbClr val="0E0E0E"/>
              </a:buClr>
              <a:buSzPts val="3600"/>
              <a:buFont typeface="Homemade Apple"/>
              <a:buNone/>
            </a:pPr>
            <a:r>
              <a:rPr b="0" i="0" lang="en-US" sz="3600" u="none" cap="none" strike="noStrike">
                <a:solidFill>
                  <a:srgbClr val="0E0E0E"/>
                </a:solidFill>
                <a:latin typeface="Homemade Apple"/>
                <a:ea typeface="Homemade Apple"/>
                <a:cs typeface="Homemade Apple"/>
                <a:sym typeface="Homemade Apple"/>
              </a:rPr>
              <a:t>Rise</a:t>
            </a:r>
            <a:endParaRPr b="0" i="0" sz="3600" u="none" cap="none" strike="noStrike">
              <a:solidFill>
                <a:schemeClr val="dk1"/>
              </a:solidFill>
              <a:latin typeface="Calibri"/>
              <a:ea typeface="Calibri"/>
              <a:cs typeface="Calibri"/>
              <a:sym typeface="Calibri"/>
            </a:endParaRPr>
          </a:p>
        </p:txBody>
      </p:sp>
      <p:sp>
        <p:nvSpPr>
          <p:cNvPr id="614" name="Google Shape;614;p22"/>
          <p:cNvSpPr/>
          <p:nvPr/>
        </p:nvSpPr>
        <p:spPr>
          <a:xfrm>
            <a:off x="7417727" y="9398000"/>
            <a:ext cx="4708055" cy="37422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Humans acquire Crystal </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Shimmering City established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City expands, conquers neighbors.</a:t>
            </a:r>
            <a:endParaRPr b="0" i="0" sz="3200" u="none" cap="none" strike="noStrike">
              <a:solidFill>
                <a:schemeClr val="dk1"/>
              </a:solidFill>
              <a:latin typeface="Calibri"/>
              <a:ea typeface="Calibri"/>
              <a:cs typeface="Calibri"/>
              <a:sym typeface="Calibri"/>
            </a:endParaRPr>
          </a:p>
        </p:txBody>
      </p:sp>
      <p:sp>
        <p:nvSpPr>
          <p:cNvPr id="615" name="Google Shape;615;p22"/>
          <p:cNvSpPr/>
          <p:nvPr/>
        </p:nvSpPr>
        <p:spPr>
          <a:xfrm>
            <a:off x="18747543" y="8432800"/>
            <a:ext cx="4572572" cy="2971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6" name="Google Shape;616;p22"/>
          <p:cNvSpPr/>
          <p:nvPr/>
        </p:nvSpPr>
        <p:spPr>
          <a:xfrm>
            <a:off x="18747543" y="8432800"/>
            <a:ext cx="4572572" cy="2971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7" name="Google Shape;617;p22"/>
          <p:cNvSpPr/>
          <p:nvPr/>
        </p:nvSpPr>
        <p:spPr>
          <a:xfrm>
            <a:off x="18747543" y="8432800"/>
            <a:ext cx="4724991" cy="914400"/>
          </a:xfrm>
          <a:prstGeom prst="rect">
            <a:avLst/>
          </a:prstGeom>
          <a:noFill/>
          <a:ln>
            <a:noFill/>
          </a:ln>
        </p:spPr>
        <p:txBody>
          <a:bodyPr anchorCtr="0" anchor="t" bIns="0" lIns="0" spcFirstLastPara="1" rIns="0" wrap="square" tIns="0">
            <a:noAutofit/>
          </a:bodyPr>
          <a:lstStyle/>
          <a:p>
            <a:pPr indent="0" lvl="0" marL="0" marR="0" rtl="0" algn="l">
              <a:lnSpc>
                <a:spcPct val="166666"/>
              </a:lnSpc>
              <a:spcBef>
                <a:spcPts val="0"/>
              </a:spcBef>
              <a:spcAft>
                <a:spcPts val="0"/>
              </a:spcAft>
              <a:buClr>
                <a:srgbClr val="0E0E0E"/>
              </a:buClr>
              <a:buSzPts val="3600"/>
              <a:buFont typeface="Homemade Apple"/>
              <a:buNone/>
            </a:pPr>
            <a:r>
              <a:rPr b="0" i="0" lang="en-US" sz="3600" u="none" cap="none" strike="noStrike">
                <a:solidFill>
                  <a:srgbClr val="0E0E0E"/>
                </a:solidFill>
                <a:latin typeface="Homemade Apple"/>
                <a:ea typeface="Homemade Apple"/>
                <a:cs typeface="Homemade Apple"/>
                <a:sym typeface="Homemade Apple"/>
              </a:rPr>
              <a:t>Invasion</a:t>
            </a:r>
            <a:endParaRPr b="0" i="0" sz="3600" u="none" cap="none" strike="noStrike">
              <a:solidFill>
                <a:schemeClr val="dk1"/>
              </a:solidFill>
              <a:latin typeface="Calibri"/>
              <a:ea typeface="Calibri"/>
              <a:cs typeface="Calibri"/>
              <a:sym typeface="Calibri"/>
            </a:endParaRPr>
          </a:p>
        </p:txBody>
      </p:sp>
      <p:sp>
        <p:nvSpPr>
          <p:cNvPr id="618" name="Google Shape;618;p22"/>
          <p:cNvSpPr/>
          <p:nvPr/>
        </p:nvSpPr>
        <p:spPr>
          <a:xfrm>
            <a:off x="18747543" y="9398000"/>
            <a:ext cx="4708055" cy="21420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Kingdom invaded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Betrayal</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Hero's festival</a:t>
            </a:r>
            <a:endParaRPr b="0" i="0" sz="3200" u="none" cap="none" strike="noStrike">
              <a:solidFill>
                <a:schemeClr val="dk1"/>
              </a:solidFill>
              <a:latin typeface="Calibri"/>
              <a:ea typeface="Calibri"/>
              <a:cs typeface="Calibri"/>
              <a:sym typeface="Calibri"/>
            </a:endParaRPr>
          </a:p>
        </p:txBody>
      </p:sp>
      <p:sp>
        <p:nvSpPr>
          <p:cNvPr id="619" name="Google Shape;619;p22"/>
          <p:cNvSpPr/>
          <p:nvPr/>
        </p:nvSpPr>
        <p:spPr>
          <a:xfrm rot="-5400000">
            <a:off x="872291" y="8471049"/>
            <a:ext cx="1193949" cy="914400"/>
          </a:xfrm>
          <a:prstGeom prst="rect">
            <a:avLst/>
          </a:prstGeom>
          <a:noFill/>
          <a:ln>
            <a:noFill/>
          </a:ln>
        </p:spPr>
        <p:txBody>
          <a:bodyPr anchorCtr="0" anchor="t" bIns="0" lIns="0" spcFirstLastPara="1" rIns="0" wrap="square" tIns="0">
            <a:noAutofit/>
          </a:bodyPr>
          <a:lstStyle/>
          <a:p>
            <a:pPr indent="0" lvl="0" marL="0" marR="0" rtl="0" algn="l">
              <a:lnSpc>
                <a:spcPct val="166666"/>
              </a:lnSpc>
              <a:spcBef>
                <a:spcPts val="0"/>
              </a:spcBef>
              <a:spcAft>
                <a:spcPts val="0"/>
              </a:spcAft>
              <a:buClr>
                <a:srgbClr val="000000"/>
              </a:buClr>
              <a:buSzPts val="3600"/>
              <a:buFont typeface="Homemade Apple"/>
              <a:buNone/>
            </a:pPr>
            <a:r>
              <a:rPr b="0" i="0" lang="en-US" sz="3600" u="none" cap="none" strike="noStrike">
                <a:solidFill>
                  <a:srgbClr val="000000"/>
                </a:solidFill>
                <a:latin typeface="Homemade Apple"/>
                <a:ea typeface="Homemade Apple"/>
                <a:cs typeface="Homemade Apple"/>
                <a:sym typeface="Homemade Apple"/>
              </a:rPr>
              <a:t>2020</a:t>
            </a:r>
            <a:endParaRPr b="0" i="0" sz="3600" u="none" cap="none" strike="noStrike">
              <a:solidFill>
                <a:schemeClr val="dk1"/>
              </a:solidFill>
              <a:latin typeface="Calibri"/>
              <a:ea typeface="Calibri"/>
              <a:cs typeface="Calibri"/>
              <a:sym typeface="Calibri"/>
            </a:endParaRPr>
          </a:p>
        </p:txBody>
      </p:sp>
      <p:sp>
        <p:nvSpPr>
          <p:cNvPr id="620" name="Google Shape;620;p22"/>
          <p:cNvSpPr/>
          <p:nvPr/>
        </p:nvSpPr>
        <p:spPr>
          <a:xfrm rot="-5400000">
            <a:off x="12176704" y="8458324"/>
            <a:ext cx="1219352" cy="914400"/>
          </a:xfrm>
          <a:prstGeom prst="rect">
            <a:avLst/>
          </a:prstGeom>
          <a:noFill/>
          <a:ln>
            <a:noFill/>
          </a:ln>
        </p:spPr>
        <p:txBody>
          <a:bodyPr anchorCtr="0" anchor="t" bIns="0" lIns="0" spcFirstLastPara="1" rIns="0" wrap="square" tIns="0">
            <a:noAutofit/>
          </a:bodyPr>
          <a:lstStyle/>
          <a:p>
            <a:pPr indent="0" lvl="0" marL="0" marR="0" rtl="0" algn="l">
              <a:lnSpc>
                <a:spcPct val="166666"/>
              </a:lnSpc>
              <a:spcBef>
                <a:spcPts val="0"/>
              </a:spcBef>
              <a:spcAft>
                <a:spcPts val="0"/>
              </a:spcAft>
              <a:buClr>
                <a:srgbClr val="000000"/>
              </a:buClr>
              <a:buSzPts val="3600"/>
              <a:buFont typeface="Homemade Apple"/>
              <a:buNone/>
            </a:pPr>
            <a:r>
              <a:rPr b="0" i="0" lang="en-US" sz="3600" u="none" cap="none" strike="noStrike">
                <a:solidFill>
                  <a:srgbClr val="000000"/>
                </a:solidFill>
                <a:latin typeface="Homemade Apple"/>
                <a:ea typeface="Homemade Apple"/>
                <a:cs typeface="Homemade Apple"/>
                <a:sym typeface="Homemade Apple"/>
              </a:rPr>
              <a:t>2022</a:t>
            </a:r>
            <a:endParaRPr b="0" i="0" sz="3600" u="none" cap="none" strike="noStrike">
              <a:solidFill>
                <a:schemeClr val="dk1"/>
              </a:solidFill>
              <a:latin typeface="Calibri"/>
              <a:ea typeface="Calibri"/>
              <a:cs typeface="Calibri"/>
              <a:sym typeface="Calibri"/>
            </a:endParaRPr>
          </a:p>
        </p:txBody>
      </p:sp>
      <p:sp>
        <p:nvSpPr>
          <p:cNvPr id="621" name="Google Shape;621;p22"/>
          <p:cNvSpPr/>
          <p:nvPr/>
        </p:nvSpPr>
        <p:spPr>
          <a:xfrm rot="-5400000">
            <a:off x="6549678" y="6577930"/>
            <a:ext cx="1117740" cy="914400"/>
          </a:xfrm>
          <a:prstGeom prst="rect">
            <a:avLst/>
          </a:prstGeom>
          <a:noFill/>
          <a:ln>
            <a:noFill/>
          </a:ln>
        </p:spPr>
        <p:txBody>
          <a:bodyPr anchorCtr="0" anchor="t" bIns="0" lIns="0" spcFirstLastPara="1" rIns="0" wrap="square" tIns="0">
            <a:noAutofit/>
          </a:bodyPr>
          <a:lstStyle/>
          <a:p>
            <a:pPr indent="0" lvl="0" marL="0" marR="0" rtl="0" algn="l">
              <a:lnSpc>
                <a:spcPct val="166666"/>
              </a:lnSpc>
              <a:spcBef>
                <a:spcPts val="0"/>
              </a:spcBef>
              <a:spcAft>
                <a:spcPts val="0"/>
              </a:spcAft>
              <a:buClr>
                <a:srgbClr val="000000"/>
              </a:buClr>
              <a:buSzPts val="3600"/>
              <a:buFont typeface="Homemade Apple"/>
              <a:buNone/>
            </a:pPr>
            <a:r>
              <a:rPr b="0" i="0" lang="en-US" sz="3600" u="none" cap="none" strike="noStrike">
                <a:solidFill>
                  <a:srgbClr val="000000"/>
                </a:solidFill>
                <a:latin typeface="Homemade Apple"/>
                <a:ea typeface="Homemade Apple"/>
                <a:cs typeface="Homemade Apple"/>
                <a:sym typeface="Homemade Apple"/>
              </a:rPr>
              <a:t>2021</a:t>
            </a:r>
            <a:endParaRPr b="0" i="0" sz="3600" u="none" cap="none" strike="noStrike">
              <a:solidFill>
                <a:schemeClr val="dk1"/>
              </a:solidFill>
              <a:latin typeface="Calibri"/>
              <a:ea typeface="Calibri"/>
              <a:cs typeface="Calibri"/>
              <a:sym typeface="Calibri"/>
            </a:endParaRPr>
          </a:p>
        </p:txBody>
      </p:sp>
      <p:sp>
        <p:nvSpPr>
          <p:cNvPr id="622" name="Google Shape;622;p22"/>
          <p:cNvSpPr/>
          <p:nvPr/>
        </p:nvSpPr>
        <p:spPr>
          <a:xfrm rot="-5400000">
            <a:off x="17828911" y="6527924"/>
            <a:ext cx="1219352" cy="914400"/>
          </a:xfrm>
          <a:prstGeom prst="rect">
            <a:avLst/>
          </a:prstGeom>
          <a:noFill/>
          <a:ln>
            <a:noFill/>
          </a:ln>
        </p:spPr>
        <p:txBody>
          <a:bodyPr anchorCtr="0" anchor="t" bIns="0" lIns="0" spcFirstLastPara="1" rIns="0" wrap="square" tIns="0">
            <a:noAutofit/>
          </a:bodyPr>
          <a:lstStyle/>
          <a:p>
            <a:pPr indent="0" lvl="0" marL="0" marR="0" rtl="0" algn="l">
              <a:lnSpc>
                <a:spcPct val="166666"/>
              </a:lnSpc>
              <a:spcBef>
                <a:spcPts val="0"/>
              </a:spcBef>
              <a:spcAft>
                <a:spcPts val="0"/>
              </a:spcAft>
              <a:buClr>
                <a:srgbClr val="000000"/>
              </a:buClr>
              <a:buSzPts val="3600"/>
              <a:buFont typeface="Homemade Apple"/>
              <a:buNone/>
            </a:pPr>
            <a:r>
              <a:rPr b="0" i="0" lang="en-US" sz="3600" u="none" cap="none" strike="noStrike">
                <a:solidFill>
                  <a:srgbClr val="000000"/>
                </a:solidFill>
                <a:latin typeface="Homemade Apple"/>
                <a:ea typeface="Homemade Apple"/>
                <a:cs typeface="Homemade Apple"/>
                <a:sym typeface="Homemade Apple"/>
              </a:rPr>
              <a:t>2022</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CDE"/>
        </a:solidFill>
      </p:bgPr>
    </p:bg>
    <p:spTree>
      <p:nvGrpSpPr>
        <p:cNvPr id="627" name="Shape 627"/>
        <p:cNvGrpSpPr/>
        <p:nvPr/>
      </p:nvGrpSpPr>
      <p:grpSpPr>
        <a:xfrm>
          <a:off x="0" y="0"/>
          <a:ext cx="0" cy="0"/>
          <a:chOff x="0" y="0"/>
          <a:chExt cx="0" cy="0"/>
        </a:xfrm>
      </p:grpSpPr>
      <p:pic>
        <p:nvPicPr>
          <p:cNvPr descr=" " id="628" name="Google Shape;628;p23"/>
          <p:cNvPicPr preferRelativeResize="0"/>
          <p:nvPr/>
        </p:nvPicPr>
        <p:blipFill rotWithShape="1">
          <a:blip r:embed="rId3">
            <a:alphaModFix/>
          </a:blip>
          <a:srcRect b="0" l="0" r="0" t="0"/>
          <a:stretch/>
        </p:blipFill>
        <p:spPr>
          <a:xfrm>
            <a:off x="0" y="0"/>
            <a:ext cx="10732841" cy="9613900"/>
          </a:xfrm>
          <a:prstGeom prst="rect">
            <a:avLst/>
          </a:prstGeom>
          <a:noFill/>
          <a:ln>
            <a:noFill/>
          </a:ln>
        </p:spPr>
      </p:pic>
      <p:pic>
        <p:nvPicPr>
          <p:cNvPr descr=" " id="629" name="Google Shape;629;p23"/>
          <p:cNvPicPr preferRelativeResize="0"/>
          <p:nvPr/>
        </p:nvPicPr>
        <p:blipFill rotWithShape="1">
          <a:blip r:embed="rId4">
            <a:alphaModFix/>
          </a:blip>
          <a:srcRect b="0" l="0" r="0" t="0"/>
          <a:stretch/>
        </p:blipFill>
        <p:spPr>
          <a:xfrm>
            <a:off x="11761670" y="7277100"/>
            <a:ext cx="12625378" cy="6438900"/>
          </a:xfrm>
          <a:prstGeom prst="rect">
            <a:avLst/>
          </a:prstGeom>
          <a:noFill/>
          <a:ln>
            <a:noFill/>
          </a:ln>
        </p:spPr>
      </p:pic>
      <p:sp>
        <p:nvSpPr>
          <p:cNvPr id="630" name="Google Shape;630;p23"/>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31" name="Google Shape;631;p23"/>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632" name="Google Shape;632;p23"/>
          <p:cNvSpPr/>
          <p:nvPr/>
        </p:nvSpPr>
        <p:spPr>
          <a:xfrm>
            <a:off x="1714714" y="1714500"/>
            <a:ext cx="12278201" cy="1862667"/>
          </a:xfrm>
          <a:prstGeom prst="rect">
            <a:avLst/>
          </a:prstGeom>
          <a:noFill/>
          <a:ln>
            <a:noFill/>
          </a:ln>
        </p:spPr>
        <p:txBody>
          <a:bodyPr anchorCtr="0" anchor="t" bIns="0" lIns="0" spcFirstLastPara="1" rIns="0" wrap="square" tIns="0">
            <a:noAutofit/>
          </a:bodyPr>
          <a:lstStyle/>
          <a:p>
            <a:pPr indent="0" lvl="0" marL="0" marR="0" rtl="0" algn="l">
              <a:lnSpc>
                <a:spcPct val="150000"/>
              </a:lnSpc>
              <a:spcBef>
                <a:spcPts val="0"/>
              </a:spcBef>
              <a:spcAft>
                <a:spcPts val="0"/>
              </a:spcAft>
              <a:buClr>
                <a:srgbClr val="995751"/>
              </a:buClr>
              <a:buSzPts val="8000"/>
              <a:buFont typeface="Homemade Apple"/>
              <a:buNone/>
            </a:pPr>
            <a:r>
              <a:rPr b="0" i="0" lang="en-US" sz="8000" u="none" cap="none" strike="noStrike">
                <a:solidFill>
                  <a:srgbClr val="995751"/>
                </a:solidFill>
                <a:latin typeface="Homemade Apple"/>
                <a:ea typeface="Homemade Apple"/>
                <a:cs typeface="Homemade Apple"/>
                <a:sym typeface="Homemade Apple"/>
              </a:rPr>
              <a:t>Closing Thoughts</a:t>
            </a:r>
            <a:endParaRPr b="0" i="0" sz="8000" u="none" cap="none" strike="noStrike">
              <a:solidFill>
                <a:schemeClr val="dk1"/>
              </a:solidFill>
              <a:latin typeface="Calibri"/>
              <a:ea typeface="Calibri"/>
              <a:cs typeface="Calibri"/>
              <a:sym typeface="Calibri"/>
            </a:endParaRPr>
          </a:p>
        </p:txBody>
      </p:sp>
      <p:sp>
        <p:nvSpPr>
          <p:cNvPr id="633" name="Google Shape;633;p23"/>
          <p:cNvSpPr/>
          <p:nvPr/>
        </p:nvSpPr>
        <p:spPr>
          <a:xfrm>
            <a:off x="1714714" y="4203700"/>
            <a:ext cx="6122165" cy="7035800"/>
          </a:xfrm>
          <a:prstGeom prst="rect">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4" name="Google Shape;634;p23"/>
          <p:cNvSpPr/>
          <p:nvPr/>
        </p:nvSpPr>
        <p:spPr>
          <a:xfrm>
            <a:off x="2121165" y="4508500"/>
            <a:ext cx="1625803" cy="16256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35" name="Google Shape;635;p23"/>
          <p:cNvPicPr preferRelativeResize="0"/>
          <p:nvPr/>
        </p:nvPicPr>
        <p:blipFill rotWithShape="1">
          <a:blip r:embed="rId6">
            <a:alphaModFix/>
          </a:blip>
          <a:srcRect b="0" l="0" r="0" t="0"/>
          <a:stretch/>
        </p:blipFill>
        <p:spPr>
          <a:xfrm>
            <a:off x="2121165" y="4508500"/>
            <a:ext cx="1625803" cy="1625600"/>
          </a:xfrm>
          <a:prstGeom prst="rect">
            <a:avLst/>
          </a:prstGeom>
          <a:noFill/>
          <a:ln>
            <a:noFill/>
          </a:ln>
        </p:spPr>
      </p:pic>
      <p:pic>
        <p:nvPicPr>
          <p:cNvPr descr=" " id="636" name="Google Shape;636;p23"/>
          <p:cNvPicPr preferRelativeResize="0"/>
          <p:nvPr/>
        </p:nvPicPr>
        <p:blipFill rotWithShape="1">
          <a:blip r:embed="rId7">
            <a:alphaModFix/>
          </a:blip>
          <a:srcRect b="0" l="0" r="0" t="0"/>
          <a:stretch/>
        </p:blipFill>
        <p:spPr>
          <a:xfrm>
            <a:off x="2400600" y="4622800"/>
            <a:ext cx="1066933" cy="1397000"/>
          </a:xfrm>
          <a:prstGeom prst="rect">
            <a:avLst/>
          </a:prstGeom>
          <a:noFill/>
          <a:ln>
            <a:noFill/>
          </a:ln>
        </p:spPr>
      </p:pic>
      <p:sp>
        <p:nvSpPr>
          <p:cNvPr id="637" name="Google Shape;637;p23"/>
          <p:cNvSpPr/>
          <p:nvPr/>
        </p:nvSpPr>
        <p:spPr>
          <a:xfrm>
            <a:off x="2121165" y="6438900"/>
            <a:ext cx="5309264" cy="449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8" name="Google Shape;638;p23"/>
          <p:cNvSpPr/>
          <p:nvPr/>
        </p:nvSpPr>
        <p:spPr>
          <a:xfrm>
            <a:off x="2121165" y="6438900"/>
            <a:ext cx="5512489" cy="1930400"/>
          </a:xfrm>
          <a:prstGeom prst="rect">
            <a:avLst/>
          </a:prstGeom>
          <a:noFill/>
          <a:ln>
            <a:noFill/>
          </a:ln>
        </p:spPr>
        <p:txBody>
          <a:bodyPr anchorCtr="0" anchor="t" bIns="0" lIns="0" spcFirstLastPara="1" rIns="0" wrap="square" tIns="0">
            <a:noAutofit/>
          </a:bodyPr>
          <a:lstStyle/>
          <a:p>
            <a:pPr indent="0" lvl="0" marL="0" marR="0" rtl="0" algn="l">
              <a:lnSpc>
                <a:spcPct val="141666"/>
              </a:lnSpc>
              <a:spcBef>
                <a:spcPts val="0"/>
              </a:spcBef>
              <a:spcAft>
                <a:spcPts val="0"/>
              </a:spcAft>
              <a:buClr>
                <a:srgbClr val="0E0E0E"/>
              </a:buClr>
              <a:buSzPts val="4800"/>
              <a:buFont typeface="Homemade Apple"/>
              <a:buNone/>
            </a:pPr>
            <a:r>
              <a:rPr b="0" i="0" lang="en-US" sz="4800" u="none" cap="none" strike="noStrike">
                <a:solidFill>
                  <a:srgbClr val="0E0E0E"/>
                </a:solidFill>
                <a:latin typeface="Homemade Apple"/>
                <a:ea typeface="Homemade Apple"/>
                <a:cs typeface="Homemade Apple"/>
                <a:sym typeface="Homemade Apple"/>
              </a:rPr>
              <a:t>Spellcasting Competition</a:t>
            </a:r>
            <a:endParaRPr b="0" i="0" sz="4800" u="none" cap="none" strike="noStrike">
              <a:solidFill>
                <a:schemeClr val="dk1"/>
              </a:solidFill>
              <a:latin typeface="Calibri"/>
              <a:ea typeface="Calibri"/>
              <a:cs typeface="Calibri"/>
              <a:sym typeface="Calibri"/>
            </a:endParaRPr>
          </a:p>
        </p:txBody>
      </p:sp>
      <p:sp>
        <p:nvSpPr>
          <p:cNvPr id="639" name="Google Shape;639;p23"/>
          <p:cNvSpPr/>
          <p:nvPr/>
        </p:nvSpPr>
        <p:spPr>
          <a:xfrm>
            <a:off x="2121165" y="8267700"/>
            <a:ext cx="5444747" cy="28024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significant event in the history of the fantasy realm, in which the greatest spellcasters of the fantasy realm.</a:t>
            </a:r>
            <a:endParaRPr b="0" i="0" sz="3200" u="none" cap="none" strike="noStrike">
              <a:solidFill>
                <a:schemeClr val="dk1"/>
              </a:solidFill>
              <a:latin typeface="Calibri"/>
              <a:ea typeface="Calibri"/>
              <a:cs typeface="Calibri"/>
              <a:sym typeface="Calibri"/>
            </a:endParaRPr>
          </a:p>
        </p:txBody>
      </p:sp>
      <p:sp>
        <p:nvSpPr>
          <p:cNvPr id="640" name="Google Shape;640;p23"/>
          <p:cNvSpPr/>
          <p:nvPr/>
        </p:nvSpPr>
        <p:spPr>
          <a:xfrm>
            <a:off x="9132441" y="4203700"/>
            <a:ext cx="6122165" cy="7035800"/>
          </a:xfrm>
          <a:prstGeom prst="rect">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1" name="Google Shape;641;p23"/>
          <p:cNvSpPr/>
          <p:nvPr/>
        </p:nvSpPr>
        <p:spPr>
          <a:xfrm>
            <a:off x="9538892" y="4508500"/>
            <a:ext cx="1625803" cy="16256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42" name="Google Shape;642;p23"/>
          <p:cNvPicPr preferRelativeResize="0"/>
          <p:nvPr/>
        </p:nvPicPr>
        <p:blipFill rotWithShape="1">
          <a:blip r:embed="rId6">
            <a:alphaModFix/>
          </a:blip>
          <a:srcRect b="0" l="0" r="0" t="0"/>
          <a:stretch/>
        </p:blipFill>
        <p:spPr>
          <a:xfrm>
            <a:off x="9538892" y="4508500"/>
            <a:ext cx="1625803" cy="1625600"/>
          </a:xfrm>
          <a:prstGeom prst="rect">
            <a:avLst/>
          </a:prstGeom>
          <a:noFill/>
          <a:ln>
            <a:noFill/>
          </a:ln>
        </p:spPr>
      </p:pic>
      <p:pic>
        <p:nvPicPr>
          <p:cNvPr descr=" " id="643" name="Google Shape;643;p23"/>
          <p:cNvPicPr preferRelativeResize="0"/>
          <p:nvPr/>
        </p:nvPicPr>
        <p:blipFill rotWithShape="1">
          <a:blip r:embed="rId8">
            <a:alphaModFix/>
          </a:blip>
          <a:srcRect b="0" l="0" r="0" t="0"/>
          <a:stretch/>
        </p:blipFill>
        <p:spPr>
          <a:xfrm>
            <a:off x="9716714" y="4635624"/>
            <a:ext cx="1270159" cy="1320676"/>
          </a:xfrm>
          <a:prstGeom prst="rect">
            <a:avLst/>
          </a:prstGeom>
          <a:noFill/>
          <a:ln>
            <a:noFill/>
          </a:ln>
        </p:spPr>
      </p:pic>
      <p:sp>
        <p:nvSpPr>
          <p:cNvPr id="644" name="Google Shape;644;p23"/>
          <p:cNvSpPr/>
          <p:nvPr/>
        </p:nvSpPr>
        <p:spPr>
          <a:xfrm>
            <a:off x="9538892" y="6438900"/>
            <a:ext cx="5309264" cy="449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5" name="Google Shape;645;p23"/>
          <p:cNvSpPr/>
          <p:nvPr/>
        </p:nvSpPr>
        <p:spPr>
          <a:xfrm>
            <a:off x="9538892" y="6438900"/>
            <a:ext cx="5512489" cy="1930400"/>
          </a:xfrm>
          <a:prstGeom prst="rect">
            <a:avLst/>
          </a:prstGeom>
          <a:noFill/>
          <a:ln>
            <a:noFill/>
          </a:ln>
        </p:spPr>
        <p:txBody>
          <a:bodyPr anchorCtr="0" anchor="t" bIns="0" lIns="0" spcFirstLastPara="1" rIns="0" wrap="square" tIns="0">
            <a:noAutofit/>
          </a:bodyPr>
          <a:lstStyle/>
          <a:p>
            <a:pPr indent="0" lvl="0" marL="0" marR="0" rtl="0" algn="l">
              <a:lnSpc>
                <a:spcPct val="141666"/>
              </a:lnSpc>
              <a:spcBef>
                <a:spcPts val="0"/>
              </a:spcBef>
              <a:spcAft>
                <a:spcPts val="0"/>
              </a:spcAft>
              <a:buClr>
                <a:srgbClr val="0E0E0E"/>
              </a:buClr>
              <a:buSzPts val="4800"/>
              <a:buFont typeface="Homemade Apple"/>
              <a:buNone/>
            </a:pPr>
            <a:r>
              <a:rPr b="0" i="0" lang="en-US" sz="4800" u="none" cap="none" strike="noStrike">
                <a:solidFill>
                  <a:srgbClr val="0E0E0E"/>
                </a:solidFill>
                <a:latin typeface="Homemade Apple"/>
                <a:ea typeface="Homemade Apple"/>
                <a:cs typeface="Homemade Apple"/>
                <a:sym typeface="Homemade Apple"/>
              </a:rPr>
              <a:t>Treasure</a:t>
            </a:r>
            <a:endParaRPr b="0" i="0" sz="4800" u="none" cap="none" strike="noStrike">
              <a:solidFill>
                <a:schemeClr val="dk1"/>
              </a:solidFill>
              <a:latin typeface="Calibri"/>
              <a:ea typeface="Calibri"/>
              <a:cs typeface="Calibri"/>
              <a:sym typeface="Calibri"/>
            </a:endParaRPr>
          </a:p>
          <a:p>
            <a:pPr indent="0" lvl="0" marL="0" marR="0" rtl="0" algn="l">
              <a:lnSpc>
                <a:spcPct val="141666"/>
              </a:lnSpc>
              <a:spcBef>
                <a:spcPts val="0"/>
              </a:spcBef>
              <a:spcAft>
                <a:spcPts val="0"/>
              </a:spcAft>
              <a:buClr>
                <a:srgbClr val="0E0E0E"/>
              </a:buClr>
              <a:buSzPts val="4800"/>
              <a:buFont typeface="Homemade Apple"/>
              <a:buNone/>
            </a:pPr>
            <a:r>
              <a:rPr b="0" i="0" lang="en-US" sz="4800" u="none" cap="none" strike="noStrike">
                <a:solidFill>
                  <a:srgbClr val="0E0E0E"/>
                </a:solidFill>
                <a:latin typeface="Homemade Apple"/>
                <a:ea typeface="Homemade Apple"/>
                <a:cs typeface="Homemade Apple"/>
                <a:sym typeface="Homemade Apple"/>
              </a:rPr>
              <a:t>Hunt</a:t>
            </a:r>
            <a:endParaRPr b="0" i="0" sz="4800" u="none" cap="none" strike="noStrike">
              <a:solidFill>
                <a:schemeClr val="dk1"/>
              </a:solidFill>
              <a:latin typeface="Calibri"/>
              <a:ea typeface="Calibri"/>
              <a:cs typeface="Calibri"/>
              <a:sym typeface="Calibri"/>
            </a:endParaRPr>
          </a:p>
        </p:txBody>
      </p:sp>
      <p:sp>
        <p:nvSpPr>
          <p:cNvPr id="646" name="Google Shape;646;p23"/>
          <p:cNvSpPr/>
          <p:nvPr/>
        </p:nvSpPr>
        <p:spPr>
          <a:xfrm>
            <a:off x="9538892" y="8267700"/>
            <a:ext cx="5444747" cy="28024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significant event in the history of the fantasy realm, in which a massive and awesome treasure hunt was organized.</a:t>
            </a:r>
            <a:endParaRPr b="0" i="0" sz="3200" u="none" cap="none" strike="noStrike">
              <a:solidFill>
                <a:schemeClr val="dk1"/>
              </a:solidFill>
              <a:latin typeface="Calibri"/>
              <a:ea typeface="Calibri"/>
              <a:cs typeface="Calibri"/>
              <a:sym typeface="Calibri"/>
            </a:endParaRPr>
          </a:p>
        </p:txBody>
      </p:sp>
      <p:sp>
        <p:nvSpPr>
          <p:cNvPr id="647" name="Google Shape;647;p23"/>
          <p:cNvSpPr/>
          <p:nvPr/>
        </p:nvSpPr>
        <p:spPr>
          <a:xfrm>
            <a:off x="16550169" y="4203700"/>
            <a:ext cx="6122165" cy="7035800"/>
          </a:xfrm>
          <a:prstGeom prst="rect">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8" name="Google Shape;648;p23"/>
          <p:cNvSpPr/>
          <p:nvPr/>
        </p:nvSpPr>
        <p:spPr>
          <a:xfrm>
            <a:off x="16956619" y="4508500"/>
            <a:ext cx="1625803" cy="16256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49" name="Google Shape;649;p23"/>
          <p:cNvPicPr preferRelativeResize="0"/>
          <p:nvPr/>
        </p:nvPicPr>
        <p:blipFill rotWithShape="1">
          <a:blip r:embed="rId6">
            <a:alphaModFix/>
          </a:blip>
          <a:srcRect b="0" l="0" r="0" t="0"/>
          <a:stretch/>
        </p:blipFill>
        <p:spPr>
          <a:xfrm>
            <a:off x="16956619" y="4508500"/>
            <a:ext cx="1625803" cy="1625600"/>
          </a:xfrm>
          <a:prstGeom prst="rect">
            <a:avLst/>
          </a:prstGeom>
          <a:noFill/>
          <a:ln>
            <a:noFill/>
          </a:ln>
        </p:spPr>
      </p:pic>
      <p:pic>
        <p:nvPicPr>
          <p:cNvPr descr=" " id="650" name="Google Shape;650;p23"/>
          <p:cNvPicPr preferRelativeResize="0"/>
          <p:nvPr/>
        </p:nvPicPr>
        <p:blipFill rotWithShape="1">
          <a:blip r:embed="rId9">
            <a:alphaModFix/>
          </a:blip>
          <a:srcRect b="0" l="0" r="0" t="0"/>
          <a:stretch/>
        </p:blipFill>
        <p:spPr>
          <a:xfrm>
            <a:off x="17197949" y="4749800"/>
            <a:ext cx="1143143" cy="1143000"/>
          </a:xfrm>
          <a:prstGeom prst="rect">
            <a:avLst/>
          </a:prstGeom>
          <a:noFill/>
          <a:ln>
            <a:noFill/>
          </a:ln>
        </p:spPr>
      </p:pic>
      <p:sp>
        <p:nvSpPr>
          <p:cNvPr id="651" name="Google Shape;651;p23"/>
          <p:cNvSpPr/>
          <p:nvPr/>
        </p:nvSpPr>
        <p:spPr>
          <a:xfrm>
            <a:off x="16956619" y="6438900"/>
            <a:ext cx="5309264" cy="449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2" name="Google Shape;652;p23"/>
          <p:cNvSpPr/>
          <p:nvPr/>
        </p:nvSpPr>
        <p:spPr>
          <a:xfrm>
            <a:off x="16956619" y="6438900"/>
            <a:ext cx="5512489" cy="1930400"/>
          </a:xfrm>
          <a:prstGeom prst="rect">
            <a:avLst/>
          </a:prstGeom>
          <a:noFill/>
          <a:ln>
            <a:noFill/>
          </a:ln>
        </p:spPr>
        <p:txBody>
          <a:bodyPr anchorCtr="0" anchor="t" bIns="0" lIns="0" spcFirstLastPara="1" rIns="0" wrap="square" tIns="0">
            <a:noAutofit/>
          </a:bodyPr>
          <a:lstStyle/>
          <a:p>
            <a:pPr indent="0" lvl="0" marL="0" marR="0" rtl="0" algn="l">
              <a:lnSpc>
                <a:spcPct val="141666"/>
              </a:lnSpc>
              <a:spcBef>
                <a:spcPts val="0"/>
              </a:spcBef>
              <a:spcAft>
                <a:spcPts val="0"/>
              </a:spcAft>
              <a:buClr>
                <a:srgbClr val="0E0E0E"/>
              </a:buClr>
              <a:buSzPts val="4800"/>
              <a:buFont typeface="Homemade Apple"/>
              <a:buNone/>
            </a:pPr>
            <a:r>
              <a:rPr b="0" i="0" lang="en-US" sz="4800" u="none" cap="none" strike="noStrike">
                <a:solidFill>
                  <a:srgbClr val="0E0E0E"/>
                </a:solidFill>
                <a:latin typeface="Homemade Apple"/>
                <a:ea typeface="Homemade Apple"/>
                <a:cs typeface="Homemade Apple"/>
                <a:sym typeface="Homemade Apple"/>
              </a:rPr>
              <a:t>Great</a:t>
            </a:r>
            <a:endParaRPr b="0" i="0" sz="4800" u="none" cap="none" strike="noStrike">
              <a:solidFill>
                <a:schemeClr val="dk1"/>
              </a:solidFill>
              <a:latin typeface="Calibri"/>
              <a:ea typeface="Calibri"/>
              <a:cs typeface="Calibri"/>
              <a:sym typeface="Calibri"/>
            </a:endParaRPr>
          </a:p>
          <a:p>
            <a:pPr indent="0" lvl="0" marL="0" marR="0" rtl="0" algn="l">
              <a:lnSpc>
                <a:spcPct val="141666"/>
              </a:lnSpc>
              <a:spcBef>
                <a:spcPts val="0"/>
              </a:spcBef>
              <a:spcAft>
                <a:spcPts val="0"/>
              </a:spcAft>
              <a:buClr>
                <a:srgbClr val="0E0E0E"/>
              </a:buClr>
              <a:buSzPts val="4800"/>
              <a:buFont typeface="Homemade Apple"/>
              <a:buNone/>
            </a:pPr>
            <a:r>
              <a:rPr b="0" i="0" lang="en-US" sz="4800" u="none" cap="none" strike="noStrike">
                <a:solidFill>
                  <a:srgbClr val="0E0E0E"/>
                </a:solidFill>
                <a:latin typeface="Homemade Apple"/>
                <a:ea typeface="Homemade Apple"/>
                <a:cs typeface="Homemade Apple"/>
                <a:sym typeface="Homemade Apple"/>
              </a:rPr>
              <a:t>Adventure</a:t>
            </a:r>
            <a:endParaRPr b="0" i="0" sz="4800" u="none" cap="none" strike="noStrike">
              <a:solidFill>
                <a:schemeClr val="dk1"/>
              </a:solidFill>
              <a:latin typeface="Calibri"/>
              <a:ea typeface="Calibri"/>
              <a:cs typeface="Calibri"/>
              <a:sym typeface="Calibri"/>
            </a:endParaRPr>
          </a:p>
        </p:txBody>
      </p:sp>
      <p:sp>
        <p:nvSpPr>
          <p:cNvPr id="653" name="Google Shape;653;p23"/>
          <p:cNvSpPr/>
          <p:nvPr/>
        </p:nvSpPr>
        <p:spPr>
          <a:xfrm>
            <a:off x="16956619" y="8267700"/>
            <a:ext cx="5444747" cy="28024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notable year in the history of the fantasy realm, in which a large number of adventurers set out to explore.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CDE"/>
        </a:solidFill>
      </p:bgPr>
    </p:bg>
    <p:spTree>
      <p:nvGrpSpPr>
        <p:cNvPr id="658" name="Shape 658"/>
        <p:cNvGrpSpPr/>
        <p:nvPr/>
      </p:nvGrpSpPr>
      <p:grpSpPr>
        <a:xfrm>
          <a:off x="0" y="0"/>
          <a:ext cx="0" cy="0"/>
          <a:chOff x="0" y="0"/>
          <a:chExt cx="0" cy="0"/>
        </a:xfrm>
      </p:grpSpPr>
      <p:pic>
        <p:nvPicPr>
          <p:cNvPr descr=" " id="659" name="Google Shape;659;p24"/>
          <p:cNvPicPr preferRelativeResize="0"/>
          <p:nvPr/>
        </p:nvPicPr>
        <p:blipFill rotWithShape="1">
          <a:blip r:embed="rId3">
            <a:alphaModFix/>
          </a:blip>
          <a:srcRect b="0" l="0" r="0" t="0"/>
          <a:stretch/>
        </p:blipFill>
        <p:spPr>
          <a:xfrm>
            <a:off x="0" y="0"/>
            <a:ext cx="10732841" cy="9613900"/>
          </a:xfrm>
          <a:prstGeom prst="rect">
            <a:avLst/>
          </a:prstGeom>
          <a:noFill/>
          <a:ln>
            <a:noFill/>
          </a:ln>
        </p:spPr>
      </p:pic>
      <p:pic>
        <p:nvPicPr>
          <p:cNvPr descr=" " id="660" name="Google Shape;660;p24"/>
          <p:cNvPicPr preferRelativeResize="0"/>
          <p:nvPr/>
        </p:nvPicPr>
        <p:blipFill rotWithShape="1">
          <a:blip r:embed="rId4">
            <a:alphaModFix/>
          </a:blip>
          <a:srcRect b="0" l="0" r="0" t="0"/>
          <a:stretch/>
        </p:blipFill>
        <p:spPr>
          <a:xfrm>
            <a:off x="11761670" y="7277100"/>
            <a:ext cx="12625378" cy="6438900"/>
          </a:xfrm>
          <a:prstGeom prst="rect">
            <a:avLst/>
          </a:prstGeom>
          <a:noFill/>
          <a:ln>
            <a:noFill/>
          </a:ln>
        </p:spPr>
      </p:pic>
      <p:sp>
        <p:nvSpPr>
          <p:cNvPr id="661" name="Google Shape;661;p24"/>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62" name="Google Shape;662;p24"/>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663" name="Google Shape;663;p24"/>
          <p:cNvSpPr/>
          <p:nvPr/>
        </p:nvSpPr>
        <p:spPr>
          <a:xfrm>
            <a:off x="9267925" y="711200"/>
            <a:ext cx="5851198" cy="3386667"/>
          </a:xfrm>
          <a:prstGeom prst="rect">
            <a:avLst/>
          </a:prstGeom>
          <a:noFill/>
          <a:ln>
            <a:noFill/>
          </a:ln>
        </p:spPr>
        <p:txBody>
          <a:bodyPr anchorCtr="0" anchor="t" bIns="0" lIns="0" spcFirstLastPara="1" rIns="0" wrap="square" tIns="0">
            <a:noAutofit/>
          </a:bodyPr>
          <a:lstStyle/>
          <a:p>
            <a:pPr indent="0" lvl="0" marL="0" marR="0" rtl="0" algn="ctr">
              <a:lnSpc>
                <a:spcPct val="150000"/>
              </a:lnSpc>
              <a:spcBef>
                <a:spcPts val="0"/>
              </a:spcBef>
              <a:spcAft>
                <a:spcPts val="0"/>
              </a:spcAft>
              <a:buClr>
                <a:srgbClr val="995751"/>
              </a:buClr>
              <a:buSzPts val="8000"/>
              <a:buFont typeface="Homemade Apple"/>
              <a:buNone/>
            </a:pPr>
            <a:r>
              <a:rPr b="0" i="0" lang="en-US" sz="8000" u="none" cap="none" strike="noStrike">
                <a:solidFill>
                  <a:srgbClr val="995751"/>
                </a:solidFill>
                <a:latin typeface="Homemade Apple"/>
                <a:ea typeface="Homemade Apple"/>
                <a:cs typeface="Homemade Apple"/>
                <a:sym typeface="Homemade Apple"/>
              </a:rPr>
              <a:t>Our Team</a:t>
            </a:r>
            <a:endParaRPr b="0" i="0" sz="8000" u="none" cap="none" strike="noStrike">
              <a:solidFill>
                <a:schemeClr val="dk1"/>
              </a:solidFill>
              <a:latin typeface="Calibri"/>
              <a:ea typeface="Calibri"/>
              <a:cs typeface="Calibri"/>
              <a:sym typeface="Calibri"/>
            </a:endParaRPr>
          </a:p>
        </p:txBody>
      </p:sp>
      <p:sp>
        <p:nvSpPr>
          <p:cNvPr id="664" name="Google Shape;664;p24"/>
          <p:cNvSpPr/>
          <p:nvPr/>
        </p:nvSpPr>
        <p:spPr>
          <a:xfrm>
            <a:off x="2553019" y="2933700"/>
            <a:ext cx="6096762" cy="784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65" name="Google Shape;665;p24"/>
          <p:cNvPicPr preferRelativeResize="0"/>
          <p:nvPr/>
        </p:nvPicPr>
        <p:blipFill rotWithShape="1">
          <a:blip r:embed="rId6">
            <a:alphaModFix/>
          </a:blip>
          <a:srcRect b="0" l="0" r="0" t="0"/>
          <a:stretch/>
        </p:blipFill>
        <p:spPr>
          <a:xfrm>
            <a:off x="2553019" y="2933700"/>
            <a:ext cx="6096762" cy="6096000"/>
          </a:xfrm>
          <a:prstGeom prst="rect">
            <a:avLst/>
          </a:prstGeom>
          <a:noFill/>
          <a:ln>
            <a:noFill/>
          </a:ln>
        </p:spPr>
      </p:pic>
      <p:sp>
        <p:nvSpPr>
          <p:cNvPr id="666" name="Google Shape;666;p24"/>
          <p:cNvSpPr/>
          <p:nvPr/>
        </p:nvSpPr>
        <p:spPr>
          <a:xfrm>
            <a:off x="2553019" y="9232900"/>
            <a:ext cx="6096762" cy="1549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7" name="Google Shape;667;p24"/>
          <p:cNvSpPr/>
          <p:nvPr/>
        </p:nvSpPr>
        <p:spPr>
          <a:xfrm>
            <a:off x="2553019" y="9232900"/>
            <a:ext cx="6096762" cy="1549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8" name="Google Shape;668;p24"/>
          <p:cNvSpPr/>
          <p:nvPr/>
        </p:nvSpPr>
        <p:spPr>
          <a:xfrm>
            <a:off x="2451406" y="9232900"/>
            <a:ext cx="6299987" cy="1066800"/>
          </a:xfrm>
          <a:prstGeom prst="rect">
            <a:avLst/>
          </a:prstGeom>
          <a:noFill/>
          <a:ln>
            <a:noFill/>
          </a:ln>
        </p:spPr>
        <p:txBody>
          <a:bodyPr anchorCtr="0" anchor="t" bIns="0" lIns="0" spcFirstLastPara="1" rIns="0" wrap="square" tIns="0">
            <a:noAutofit/>
          </a:bodyPr>
          <a:lstStyle/>
          <a:p>
            <a:pPr indent="0" lvl="0" marL="0" marR="0" rtl="0" algn="ctr">
              <a:lnSpc>
                <a:spcPct val="141666"/>
              </a:lnSpc>
              <a:spcBef>
                <a:spcPts val="0"/>
              </a:spcBef>
              <a:spcAft>
                <a:spcPts val="0"/>
              </a:spcAft>
              <a:buClr>
                <a:srgbClr val="0E0E0E"/>
              </a:buClr>
              <a:buSzPts val="4800"/>
              <a:buFont typeface="Homemade Apple"/>
              <a:buNone/>
            </a:pPr>
            <a:r>
              <a:rPr b="0" i="0" lang="en-US" sz="4800" u="none" cap="none" strike="noStrike">
                <a:solidFill>
                  <a:srgbClr val="0E0E0E"/>
                </a:solidFill>
                <a:latin typeface="Homemade Apple"/>
                <a:ea typeface="Homemade Apple"/>
                <a:cs typeface="Homemade Apple"/>
                <a:sym typeface="Homemade Apple"/>
              </a:rPr>
              <a:t>Eldruin</a:t>
            </a:r>
            <a:endParaRPr b="0" i="0" sz="4800" u="none" cap="none" strike="noStrike">
              <a:solidFill>
                <a:schemeClr val="dk1"/>
              </a:solidFill>
              <a:latin typeface="Calibri"/>
              <a:ea typeface="Calibri"/>
              <a:cs typeface="Calibri"/>
              <a:sym typeface="Calibri"/>
            </a:endParaRPr>
          </a:p>
        </p:txBody>
      </p:sp>
      <p:sp>
        <p:nvSpPr>
          <p:cNvPr id="669" name="Google Shape;669;p24"/>
          <p:cNvSpPr/>
          <p:nvPr/>
        </p:nvSpPr>
        <p:spPr>
          <a:xfrm>
            <a:off x="2485277" y="10248900"/>
            <a:ext cx="6232246" cy="668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Fire Mage</a:t>
            </a:r>
            <a:endParaRPr b="0" i="0" sz="3200" u="none" cap="none" strike="noStrike">
              <a:solidFill>
                <a:schemeClr val="dk1"/>
              </a:solidFill>
              <a:latin typeface="Calibri"/>
              <a:ea typeface="Calibri"/>
              <a:cs typeface="Calibri"/>
              <a:sym typeface="Calibri"/>
            </a:endParaRPr>
          </a:p>
        </p:txBody>
      </p:sp>
      <p:sp>
        <p:nvSpPr>
          <p:cNvPr id="670" name="Google Shape;670;p24"/>
          <p:cNvSpPr/>
          <p:nvPr/>
        </p:nvSpPr>
        <p:spPr>
          <a:xfrm>
            <a:off x="9513489" y="5372100"/>
            <a:ext cx="6096762" cy="784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71" name="Google Shape;671;p24"/>
          <p:cNvPicPr preferRelativeResize="0"/>
          <p:nvPr/>
        </p:nvPicPr>
        <p:blipFill rotWithShape="1">
          <a:blip r:embed="rId7">
            <a:alphaModFix/>
          </a:blip>
          <a:srcRect b="0" l="0" r="0" t="0"/>
          <a:stretch/>
        </p:blipFill>
        <p:spPr>
          <a:xfrm>
            <a:off x="9513489" y="5372100"/>
            <a:ext cx="6096762" cy="6096000"/>
          </a:xfrm>
          <a:prstGeom prst="rect">
            <a:avLst/>
          </a:prstGeom>
          <a:noFill/>
          <a:ln>
            <a:noFill/>
          </a:ln>
        </p:spPr>
      </p:pic>
      <p:sp>
        <p:nvSpPr>
          <p:cNvPr id="672" name="Google Shape;672;p24"/>
          <p:cNvSpPr/>
          <p:nvPr/>
        </p:nvSpPr>
        <p:spPr>
          <a:xfrm>
            <a:off x="9513489" y="11671300"/>
            <a:ext cx="6096762" cy="1549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3" name="Google Shape;673;p24"/>
          <p:cNvSpPr/>
          <p:nvPr/>
        </p:nvSpPr>
        <p:spPr>
          <a:xfrm>
            <a:off x="9513489" y="11671300"/>
            <a:ext cx="6096762" cy="1549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4" name="Google Shape;674;p24"/>
          <p:cNvSpPr/>
          <p:nvPr/>
        </p:nvSpPr>
        <p:spPr>
          <a:xfrm>
            <a:off x="9411876" y="11671300"/>
            <a:ext cx="6299987" cy="1066800"/>
          </a:xfrm>
          <a:prstGeom prst="rect">
            <a:avLst/>
          </a:prstGeom>
          <a:noFill/>
          <a:ln>
            <a:noFill/>
          </a:ln>
        </p:spPr>
        <p:txBody>
          <a:bodyPr anchorCtr="0" anchor="t" bIns="0" lIns="0" spcFirstLastPara="1" rIns="0" wrap="square" tIns="0">
            <a:noAutofit/>
          </a:bodyPr>
          <a:lstStyle/>
          <a:p>
            <a:pPr indent="0" lvl="0" marL="0" marR="0" rtl="0" algn="ctr">
              <a:lnSpc>
                <a:spcPct val="141666"/>
              </a:lnSpc>
              <a:spcBef>
                <a:spcPts val="0"/>
              </a:spcBef>
              <a:spcAft>
                <a:spcPts val="0"/>
              </a:spcAft>
              <a:buClr>
                <a:srgbClr val="0E0E0E"/>
              </a:buClr>
              <a:buSzPts val="4800"/>
              <a:buFont typeface="Homemade Apple"/>
              <a:buNone/>
            </a:pPr>
            <a:r>
              <a:rPr b="0" i="0" lang="en-US" sz="4800" u="none" cap="none" strike="noStrike">
                <a:solidFill>
                  <a:srgbClr val="0E0E0E"/>
                </a:solidFill>
                <a:latin typeface="Homemade Apple"/>
                <a:ea typeface="Homemade Apple"/>
                <a:cs typeface="Homemade Apple"/>
                <a:sym typeface="Homemade Apple"/>
              </a:rPr>
              <a:t>Elementalen</a:t>
            </a:r>
            <a:endParaRPr b="0" i="0" sz="4800" u="none" cap="none" strike="noStrike">
              <a:solidFill>
                <a:schemeClr val="dk1"/>
              </a:solidFill>
              <a:latin typeface="Calibri"/>
              <a:ea typeface="Calibri"/>
              <a:cs typeface="Calibri"/>
              <a:sym typeface="Calibri"/>
            </a:endParaRPr>
          </a:p>
        </p:txBody>
      </p:sp>
      <p:sp>
        <p:nvSpPr>
          <p:cNvPr id="675" name="Google Shape;675;p24"/>
          <p:cNvSpPr/>
          <p:nvPr/>
        </p:nvSpPr>
        <p:spPr>
          <a:xfrm>
            <a:off x="9445747" y="12687300"/>
            <a:ext cx="6232246" cy="668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Guardian</a:t>
            </a:r>
            <a:endParaRPr b="0" i="0" sz="3200" u="none" cap="none" strike="noStrike">
              <a:solidFill>
                <a:schemeClr val="dk1"/>
              </a:solidFill>
              <a:latin typeface="Calibri"/>
              <a:ea typeface="Calibri"/>
              <a:cs typeface="Calibri"/>
              <a:sym typeface="Calibri"/>
            </a:endParaRPr>
          </a:p>
        </p:txBody>
      </p:sp>
      <p:sp>
        <p:nvSpPr>
          <p:cNvPr id="676" name="Google Shape;676;p24"/>
          <p:cNvSpPr/>
          <p:nvPr/>
        </p:nvSpPr>
        <p:spPr>
          <a:xfrm>
            <a:off x="16473959" y="2933700"/>
            <a:ext cx="6096762" cy="784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77" name="Google Shape;677;p24"/>
          <p:cNvPicPr preferRelativeResize="0"/>
          <p:nvPr/>
        </p:nvPicPr>
        <p:blipFill rotWithShape="1">
          <a:blip r:embed="rId8">
            <a:alphaModFix/>
          </a:blip>
          <a:srcRect b="0" l="0" r="0" t="0"/>
          <a:stretch/>
        </p:blipFill>
        <p:spPr>
          <a:xfrm>
            <a:off x="16473959" y="2933700"/>
            <a:ext cx="6096762" cy="6096000"/>
          </a:xfrm>
          <a:prstGeom prst="rect">
            <a:avLst/>
          </a:prstGeom>
          <a:noFill/>
          <a:ln>
            <a:noFill/>
          </a:ln>
        </p:spPr>
      </p:pic>
      <p:sp>
        <p:nvSpPr>
          <p:cNvPr id="678" name="Google Shape;678;p24"/>
          <p:cNvSpPr/>
          <p:nvPr/>
        </p:nvSpPr>
        <p:spPr>
          <a:xfrm>
            <a:off x="16473959" y="9232900"/>
            <a:ext cx="6096762" cy="1549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9" name="Google Shape;679;p24"/>
          <p:cNvSpPr/>
          <p:nvPr/>
        </p:nvSpPr>
        <p:spPr>
          <a:xfrm>
            <a:off x="16473959" y="9232900"/>
            <a:ext cx="6096762" cy="1549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0" name="Google Shape;680;p24"/>
          <p:cNvSpPr/>
          <p:nvPr/>
        </p:nvSpPr>
        <p:spPr>
          <a:xfrm>
            <a:off x="16372346" y="9232900"/>
            <a:ext cx="6299987" cy="1066800"/>
          </a:xfrm>
          <a:prstGeom prst="rect">
            <a:avLst/>
          </a:prstGeom>
          <a:noFill/>
          <a:ln>
            <a:noFill/>
          </a:ln>
        </p:spPr>
        <p:txBody>
          <a:bodyPr anchorCtr="0" anchor="t" bIns="0" lIns="0" spcFirstLastPara="1" rIns="0" wrap="square" tIns="0">
            <a:noAutofit/>
          </a:bodyPr>
          <a:lstStyle/>
          <a:p>
            <a:pPr indent="0" lvl="0" marL="0" marR="0" rtl="0" algn="ctr">
              <a:lnSpc>
                <a:spcPct val="141666"/>
              </a:lnSpc>
              <a:spcBef>
                <a:spcPts val="0"/>
              </a:spcBef>
              <a:spcAft>
                <a:spcPts val="0"/>
              </a:spcAft>
              <a:buClr>
                <a:srgbClr val="0E0E0E"/>
              </a:buClr>
              <a:buSzPts val="4800"/>
              <a:buFont typeface="Homemade Apple"/>
              <a:buNone/>
            </a:pPr>
            <a:r>
              <a:rPr b="0" i="0" lang="en-US" sz="4800" u="none" cap="none" strike="noStrike">
                <a:solidFill>
                  <a:srgbClr val="0E0E0E"/>
                </a:solidFill>
                <a:latin typeface="Homemade Apple"/>
                <a:ea typeface="Homemade Apple"/>
                <a:cs typeface="Homemade Apple"/>
                <a:sym typeface="Homemade Apple"/>
              </a:rPr>
              <a:t>Lunaria</a:t>
            </a:r>
            <a:endParaRPr b="0" i="0" sz="4800" u="none" cap="none" strike="noStrike">
              <a:solidFill>
                <a:schemeClr val="dk1"/>
              </a:solidFill>
              <a:latin typeface="Calibri"/>
              <a:ea typeface="Calibri"/>
              <a:cs typeface="Calibri"/>
              <a:sym typeface="Calibri"/>
            </a:endParaRPr>
          </a:p>
        </p:txBody>
      </p:sp>
      <p:sp>
        <p:nvSpPr>
          <p:cNvPr id="681" name="Google Shape;681;p24"/>
          <p:cNvSpPr/>
          <p:nvPr/>
        </p:nvSpPr>
        <p:spPr>
          <a:xfrm>
            <a:off x="16406217" y="10248900"/>
            <a:ext cx="6232246" cy="668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Moon Priestess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CDE"/>
        </a:solidFill>
      </p:bgPr>
    </p:bg>
    <p:spTree>
      <p:nvGrpSpPr>
        <p:cNvPr id="686" name="Shape 686"/>
        <p:cNvGrpSpPr/>
        <p:nvPr/>
      </p:nvGrpSpPr>
      <p:grpSpPr>
        <a:xfrm>
          <a:off x="0" y="0"/>
          <a:ext cx="0" cy="0"/>
          <a:chOff x="0" y="0"/>
          <a:chExt cx="0" cy="0"/>
        </a:xfrm>
      </p:grpSpPr>
      <p:pic>
        <p:nvPicPr>
          <p:cNvPr descr=" " id="687" name="Google Shape;687;p25"/>
          <p:cNvPicPr preferRelativeResize="0"/>
          <p:nvPr/>
        </p:nvPicPr>
        <p:blipFill rotWithShape="1">
          <a:blip r:embed="rId3">
            <a:alphaModFix/>
          </a:blip>
          <a:srcRect b="0" l="0" r="0" t="0"/>
          <a:stretch/>
        </p:blipFill>
        <p:spPr>
          <a:xfrm>
            <a:off x="0" y="0"/>
            <a:ext cx="10732841" cy="9613900"/>
          </a:xfrm>
          <a:prstGeom prst="rect">
            <a:avLst/>
          </a:prstGeom>
          <a:noFill/>
          <a:ln>
            <a:noFill/>
          </a:ln>
        </p:spPr>
      </p:pic>
      <p:pic>
        <p:nvPicPr>
          <p:cNvPr descr=" " id="688" name="Google Shape;688;p25"/>
          <p:cNvPicPr preferRelativeResize="0"/>
          <p:nvPr/>
        </p:nvPicPr>
        <p:blipFill rotWithShape="1">
          <a:blip r:embed="rId4">
            <a:alphaModFix/>
          </a:blip>
          <a:srcRect b="0" l="0" r="0" t="0"/>
          <a:stretch/>
        </p:blipFill>
        <p:spPr>
          <a:xfrm>
            <a:off x="11761670" y="7277100"/>
            <a:ext cx="12625378" cy="6438900"/>
          </a:xfrm>
          <a:prstGeom prst="rect">
            <a:avLst/>
          </a:prstGeom>
          <a:noFill/>
          <a:ln>
            <a:noFill/>
          </a:ln>
        </p:spPr>
      </p:pic>
      <p:sp>
        <p:nvSpPr>
          <p:cNvPr id="689" name="Google Shape;689;p25"/>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90" name="Google Shape;690;p25"/>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691" name="Google Shape;691;p25"/>
          <p:cNvSpPr/>
          <p:nvPr/>
        </p:nvSpPr>
        <p:spPr>
          <a:xfrm>
            <a:off x="2032254" y="571500"/>
            <a:ext cx="21338667" cy="1164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2" name="Google Shape;692;p25"/>
          <p:cNvSpPr/>
          <p:nvPr/>
        </p:nvSpPr>
        <p:spPr>
          <a:xfrm>
            <a:off x="10618527" y="571500"/>
            <a:ext cx="4166121" cy="3632200"/>
          </a:xfrm>
          <a:prstGeom prst="roundRect">
            <a:avLst>
              <a:gd fmla="val 151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93" name="Google Shape;693;p25"/>
          <p:cNvPicPr preferRelativeResize="0"/>
          <p:nvPr/>
        </p:nvPicPr>
        <p:blipFill rotWithShape="1">
          <a:blip r:embed="rId6">
            <a:alphaModFix/>
          </a:blip>
          <a:srcRect b="0" l="0" r="0" t="0"/>
          <a:stretch/>
        </p:blipFill>
        <p:spPr>
          <a:xfrm>
            <a:off x="11685461" y="571500"/>
            <a:ext cx="2032254" cy="2032000"/>
          </a:xfrm>
          <a:prstGeom prst="rect">
            <a:avLst/>
          </a:prstGeom>
          <a:noFill/>
          <a:ln>
            <a:noFill/>
          </a:ln>
        </p:spPr>
      </p:pic>
      <p:sp>
        <p:nvSpPr>
          <p:cNvPr id="694" name="Google Shape;694;p25"/>
          <p:cNvSpPr/>
          <p:nvPr/>
        </p:nvSpPr>
        <p:spPr>
          <a:xfrm>
            <a:off x="10923365" y="2806700"/>
            <a:ext cx="3556445" cy="1397000"/>
          </a:xfrm>
          <a:prstGeom prst="roundRect">
            <a:avLst>
              <a:gd fmla="val 392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5" name="Google Shape;695;p25"/>
          <p:cNvSpPr/>
          <p:nvPr/>
        </p:nvSpPr>
        <p:spPr>
          <a:xfrm>
            <a:off x="10847156" y="2806700"/>
            <a:ext cx="3708864" cy="914400"/>
          </a:xfrm>
          <a:prstGeom prst="rect">
            <a:avLst/>
          </a:prstGeom>
          <a:noFill/>
          <a:ln>
            <a:noFill/>
          </a:ln>
        </p:spPr>
        <p:txBody>
          <a:bodyPr anchorCtr="0" anchor="t" bIns="0" lIns="0" spcFirstLastPara="1" rIns="0" wrap="square" tIns="0">
            <a:noAutofit/>
          </a:bodyPr>
          <a:lstStyle/>
          <a:p>
            <a:pPr indent="0" lvl="0" marL="0" marR="0" rtl="0" algn="ctr">
              <a:lnSpc>
                <a:spcPct val="166666"/>
              </a:lnSpc>
              <a:spcBef>
                <a:spcPts val="0"/>
              </a:spcBef>
              <a:spcAft>
                <a:spcPts val="0"/>
              </a:spcAft>
              <a:buClr>
                <a:srgbClr val="0E0E0E"/>
              </a:buClr>
              <a:buSzPts val="3600"/>
              <a:buFont typeface="Homemade Apple"/>
              <a:buNone/>
            </a:pPr>
            <a:r>
              <a:rPr b="0" i="0" lang="en-US" sz="3600" u="none" cap="none" strike="noStrike">
                <a:solidFill>
                  <a:srgbClr val="0E0E0E"/>
                </a:solidFill>
                <a:latin typeface="Homemade Apple"/>
                <a:ea typeface="Homemade Apple"/>
                <a:cs typeface="Homemade Apple"/>
                <a:sym typeface="Homemade Apple"/>
              </a:rPr>
              <a:t>Chloe Ng</a:t>
            </a:r>
            <a:endParaRPr b="0" i="0" sz="3600" u="none" cap="none" strike="noStrike">
              <a:solidFill>
                <a:schemeClr val="dk1"/>
              </a:solidFill>
              <a:latin typeface="Calibri"/>
              <a:ea typeface="Calibri"/>
              <a:cs typeface="Calibri"/>
              <a:sym typeface="Calibri"/>
            </a:endParaRPr>
          </a:p>
        </p:txBody>
      </p:sp>
      <p:sp>
        <p:nvSpPr>
          <p:cNvPr id="696" name="Google Shape;696;p25"/>
          <p:cNvSpPr/>
          <p:nvPr/>
        </p:nvSpPr>
        <p:spPr>
          <a:xfrm>
            <a:off x="10855623" y="3670300"/>
            <a:ext cx="3691928" cy="668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Mage</a:t>
            </a:r>
            <a:endParaRPr b="0" i="0" sz="3200" u="none" cap="none" strike="noStrike">
              <a:solidFill>
                <a:schemeClr val="dk1"/>
              </a:solidFill>
              <a:latin typeface="Calibri"/>
              <a:ea typeface="Calibri"/>
              <a:cs typeface="Calibri"/>
              <a:sym typeface="Calibri"/>
            </a:endParaRPr>
          </a:p>
        </p:txBody>
      </p:sp>
      <p:sp>
        <p:nvSpPr>
          <p:cNvPr id="697" name="Google Shape;697;p25"/>
          <p:cNvSpPr/>
          <p:nvPr/>
        </p:nvSpPr>
        <p:spPr>
          <a:xfrm>
            <a:off x="2032254" y="8839200"/>
            <a:ext cx="4166121" cy="3632200"/>
          </a:xfrm>
          <a:prstGeom prst="roundRect">
            <a:avLst>
              <a:gd fmla="val 151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98" name="Google Shape;698;p25"/>
          <p:cNvPicPr preferRelativeResize="0"/>
          <p:nvPr/>
        </p:nvPicPr>
        <p:blipFill rotWithShape="1">
          <a:blip r:embed="rId7">
            <a:alphaModFix/>
          </a:blip>
          <a:srcRect b="0" l="0" r="0" t="0"/>
          <a:stretch/>
        </p:blipFill>
        <p:spPr>
          <a:xfrm>
            <a:off x="3099187" y="8839200"/>
            <a:ext cx="2032254" cy="2032000"/>
          </a:xfrm>
          <a:prstGeom prst="rect">
            <a:avLst/>
          </a:prstGeom>
          <a:noFill/>
          <a:ln>
            <a:noFill/>
          </a:ln>
        </p:spPr>
      </p:pic>
      <p:sp>
        <p:nvSpPr>
          <p:cNvPr id="699" name="Google Shape;699;p25"/>
          <p:cNvSpPr/>
          <p:nvPr/>
        </p:nvSpPr>
        <p:spPr>
          <a:xfrm>
            <a:off x="2337092" y="11074400"/>
            <a:ext cx="3556445" cy="1397000"/>
          </a:xfrm>
          <a:prstGeom prst="roundRect">
            <a:avLst>
              <a:gd fmla="val 392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0" name="Google Shape;700;p25"/>
          <p:cNvSpPr/>
          <p:nvPr/>
        </p:nvSpPr>
        <p:spPr>
          <a:xfrm>
            <a:off x="2260883" y="11074400"/>
            <a:ext cx="3708864" cy="914400"/>
          </a:xfrm>
          <a:prstGeom prst="rect">
            <a:avLst/>
          </a:prstGeom>
          <a:noFill/>
          <a:ln>
            <a:noFill/>
          </a:ln>
        </p:spPr>
        <p:txBody>
          <a:bodyPr anchorCtr="0" anchor="t" bIns="0" lIns="0" spcFirstLastPara="1" rIns="0" wrap="square" tIns="0">
            <a:noAutofit/>
          </a:bodyPr>
          <a:lstStyle/>
          <a:p>
            <a:pPr indent="0" lvl="0" marL="0" marR="0" rtl="0" algn="ctr">
              <a:lnSpc>
                <a:spcPct val="166666"/>
              </a:lnSpc>
              <a:spcBef>
                <a:spcPts val="0"/>
              </a:spcBef>
              <a:spcAft>
                <a:spcPts val="0"/>
              </a:spcAft>
              <a:buClr>
                <a:srgbClr val="0E0E0E"/>
              </a:buClr>
              <a:buSzPts val="3600"/>
              <a:buFont typeface="Homemade Apple"/>
              <a:buNone/>
            </a:pPr>
            <a:r>
              <a:rPr b="0" i="0" lang="en-US" sz="3600" u="none" cap="none" strike="noStrike">
                <a:solidFill>
                  <a:srgbClr val="0E0E0E"/>
                </a:solidFill>
                <a:latin typeface="Homemade Apple"/>
                <a:ea typeface="Homemade Apple"/>
                <a:cs typeface="Homemade Apple"/>
                <a:sym typeface="Homemade Apple"/>
              </a:rPr>
              <a:t>Lyrisa</a:t>
            </a:r>
            <a:endParaRPr b="0" i="0" sz="3600" u="none" cap="none" strike="noStrike">
              <a:solidFill>
                <a:schemeClr val="dk1"/>
              </a:solidFill>
              <a:latin typeface="Calibri"/>
              <a:ea typeface="Calibri"/>
              <a:cs typeface="Calibri"/>
              <a:sym typeface="Calibri"/>
            </a:endParaRPr>
          </a:p>
        </p:txBody>
      </p:sp>
      <p:sp>
        <p:nvSpPr>
          <p:cNvPr id="701" name="Google Shape;701;p25"/>
          <p:cNvSpPr/>
          <p:nvPr/>
        </p:nvSpPr>
        <p:spPr>
          <a:xfrm>
            <a:off x="2269350" y="11938000"/>
            <a:ext cx="3691928" cy="668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Dreamer</a:t>
            </a:r>
            <a:endParaRPr b="0" i="0" sz="3200" u="none" cap="none" strike="noStrike">
              <a:solidFill>
                <a:schemeClr val="dk1"/>
              </a:solidFill>
              <a:latin typeface="Calibri"/>
              <a:ea typeface="Calibri"/>
              <a:cs typeface="Calibri"/>
              <a:sym typeface="Calibri"/>
            </a:endParaRPr>
          </a:p>
        </p:txBody>
      </p:sp>
      <p:sp>
        <p:nvSpPr>
          <p:cNvPr id="702" name="Google Shape;702;p25"/>
          <p:cNvSpPr/>
          <p:nvPr/>
        </p:nvSpPr>
        <p:spPr>
          <a:xfrm>
            <a:off x="6325391" y="8839200"/>
            <a:ext cx="4166121" cy="3632200"/>
          </a:xfrm>
          <a:prstGeom prst="roundRect">
            <a:avLst>
              <a:gd fmla="val 151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03" name="Google Shape;703;p25"/>
          <p:cNvPicPr preferRelativeResize="0"/>
          <p:nvPr/>
        </p:nvPicPr>
        <p:blipFill rotWithShape="1">
          <a:blip r:embed="rId8">
            <a:alphaModFix/>
          </a:blip>
          <a:srcRect b="0" l="0" r="0" t="0"/>
          <a:stretch/>
        </p:blipFill>
        <p:spPr>
          <a:xfrm>
            <a:off x="7392324" y="8839200"/>
            <a:ext cx="2032254" cy="2032000"/>
          </a:xfrm>
          <a:prstGeom prst="rect">
            <a:avLst/>
          </a:prstGeom>
          <a:noFill/>
          <a:ln>
            <a:noFill/>
          </a:ln>
        </p:spPr>
      </p:pic>
      <p:sp>
        <p:nvSpPr>
          <p:cNvPr id="704" name="Google Shape;704;p25"/>
          <p:cNvSpPr/>
          <p:nvPr/>
        </p:nvSpPr>
        <p:spPr>
          <a:xfrm>
            <a:off x="6630229" y="11074400"/>
            <a:ext cx="3556445" cy="1397000"/>
          </a:xfrm>
          <a:prstGeom prst="roundRect">
            <a:avLst>
              <a:gd fmla="val 392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5" name="Google Shape;705;p25"/>
          <p:cNvSpPr/>
          <p:nvPr/>
        </p:nvSpPr>
        <p:spPr>
          <a:xfrm>
            <a:off x="6554019" y="11074400"/>
            <a:ext cx="3708864" cy="914400"/>
          </a:xfrm>
          <a:prstGeom prst="rect">
            <a:avLst/>
          </a:prstGeom>
          <a:noFill/>
          <a:ln>
            <a:noFill/>
          </a:ln>
        </p:spPr>
        <p:txBody>
          <a:bodyPr anchorCtr="0" anchor="t" bIns="0" lIns="0" spcFirstLastPara="1" rIns="0" wrap="square" tIns="0">
            <a:noAutofit/>
          </a:bodyPr>
          <a:lstStyle/>
          <a:p>
            <a:pPr indent="0" lvl="0" marL="0" marR="0" rtl="0" algn="ctr">
              <a:lnSpc>
                <a:spcPct val="166666"/>
              </a:lnSpc>
              <a:spcBef>
                <a:spcPts val="0"/>
              </a:spcBef>
              <a:spcAft>
                <a:spcPts val="0"/>
              </a:spcAft>
              <a:buClr>
                <a:srgbClr val="0E0E0E"/>
              </a:buClr>
              <a:buSzPts val="3600"/>
              <a:buFont typeface="Homemade Apple"/>
              <a:buNone/>
            </a:pPr>
            <a:r>
              <a:rPr b="0" i="0" lang="en-US" sz="3600" u="none" cap="none" strike="noStrike">
                <a:solidFill>
                  <a:srgbClr val="0E0E0E"/>
                </a:solidFill>
                <a:latin typeface="Homemade Apple"/>
                <a:ea typeface="Homemade Apple"/>
                <a:cs typeface="Homemade Apple"/>
                <a:sym typeface="Homemade Apple"/>
              </a:rPr>
              <a:t>Lucian</a:t>
            </a:r>
            <a:endParaRPr b="0" i="0" sz="3600" u="none" cap="none" strike="noStrike">
              <a:solidFill>
                <a:schemeClr val="dk1"/>
              </a:solidFill>
              <a:latin typeface="Calibri"/>
              <a:ea typeface="Calibri"/>
              <a:cs typeface="Calibri"/>
              <a:sym typeface="Calibri"/>
            </a:endParaRPr>
          </a:p>
        </p:txBody>
      </p:sp>
      <p:sp>
        <p:nvSpPr>
          <p:cNvPr id="706" name="Google Shape;706;p25"/>
          <p:cNvSpPr/>
          <p:nvPr/>
        </p:nvSpPr>
        <p:spPr>
          <a:xfrm>
            <a:off x="6562487" y="11938000"/>
            <a:ext cx="3691928" cy="668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Conjurer</a:t>
            </a:r>
            <a:endParaRPr b="0" i="0" sz="3200" u="none" cap="none" strike="noStrike">
              <a:solidFill>
                <a:schemeClr val="dk1"/>
              </a:solidFill>
              <a:latin typeface="Calibri"/>
              <a:ea typeface="Calibri"/>
              <a:cs typeface="Calibri"/>
              <a:sym typeface="Calibri"/>
            </a:endParaRPr>
          </a:p>
        </p:txBody>
      </p:sp>
      <p:sp>
        <p:nvSpPr>
          <p:cNvPr id="707" name="Google Shape;707;p25"/>
          <p:cNvSpPr/>
          <p:nvPr/>
        </p:nvSpPr>
        <p:spPr>
          <a:xfrm>
            <a:off x="10618527" y="8839200"/>
            <a:ext cx="4166121" cy="3632200"/>
          </a:xfrm>
          <a:prstGeom prst="roundRect">
            <a:avLst>
              <a:gd fmla="val 151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08" name="Google Shape;708;p25"/>
          <p:cNvPicPr preferRelativeResize="0"/>
          <p:nvPr/>
        </p:nvPicPr>
        <p:blipFill rotWithShape="1">
          <a:blip r:embed="rId9">
            <a:alphaModFix/>
          </a:blip>
          <a:srcRect b="0" l="0" r="0" t="0"/>
          <a:stretch/>
        </p:blipFill>
        <p:spPr>
          <a:xfrm>
            <a:off x="11685461" y="8839200"/>
            <a:ext cx="2032254" cy="2032000"/>
          </a:xfrm>
          <a:prstGeom prst="rect">
            <a:avLst/>
          </a:prstGeom>
          <a:noFill/>
          <a:ln>
            <a:noFill/>
          </a:ln>
        </p:spPr>
      </p:pic>
      <p:sp>
        <p:nvSpPr>
          <p:cNvPr id="709" name="Google Shape;709;p25"/>
          <p:cNvSpPr/>
          <p:nvPr/>
        </p:nvSpPr>
        <p:spPr>
          <a:xfrm>
            <a:off x="10923365" y="11074400"/>
            <a:ext cx="3556445" cy="1397000"/>
          </a:xfrm>
          <a:prstGeom prst="roundRect">
            <a:avLst>
              <a:gd fmla="val 392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0" name="Google Shape;710;p25"/>
          <p:cNvSpPr/>
          <p:nvPr/>
        </p:nvSpPr>
        <p:spPr>
          <a:xfrm>
            <a:off x="10847156" y="11074400"/>
            <a:ext cx="3708864" cy="914400"/>
          </a:xfrm>
          <a:prstGeom prst="rect">
            <a:avLst/>
          </a:prstGeom>
          <a:noFill/>
          <a:ln>
            <a:noFill/>
          </a:ln>
        </p:spPr>
        <p:txBody>
          <a:bodyPr anchorCtr="0" anchor="t" bIns="0" lIns="0" spcFirstLastPara="1" rIns="0" wrap="square" tIns="0">
            <a:noAutofit/>
          </a:bodyPr>
          <a:lstStyle/>
          <a:p>
            <a:pPr indent="0" lvl="0" marL="0" marR="0" rtl="0" algn="ctr">
              <a:lnSpc>
                <a:spcPct val="166666"/>
              </a:lnSpc>
              <a:spcBef>
                <a:spcPts val="0"/>
              </a:spcBef>
              <a:spcAft>
                <a:spcPts val="0"/>
              </a:spcAft>
              <a:buClr>
                <a:srgbClr val="0E0E0E"/>
              </a:buClr>
              <a:buSzPts val="3600"/>
              <a:buFont typeface="Homemade Apple"/>
              <a:buNone/>
            </a:pPr>
            <a:r>
              <a:rPr b="0" i="0" lang="en-US" sz="3600" u="none" cap="none" strike="noStrike">
                <a:solidFill>
                  <a:srgbClr val="0E0E0E"/>
                </a:solidFill>
                <a:latin typeface="Homemade Apple"/>
                <a:ea typeface="Homemade Apple"/>
                <a:cs typeface="Homemade Apple"/>
                <a:sym typeface="Homemade Apple"/>
              </a:rPr>
              <a:t>Elvina</a:t>
            </a:r>
            <a:endParaRPr b="0" i="0" sz="3600" u="none" cap="none" strike="noStrike">
              <a:solidFill>
                <a:schemeClr val="dk1"/>
              </a:solidFill>
              <a:latin typeface="Calibri"/>
              <a:ea typeface="Calibri"/>
              <a:cs typeface="Calibri"/>
              <a:sym typeface="Calibri"/>
            </a:endParaRPr>
          </a:p>
        </p:txBody>
      </p:sp>
      <p:sp>
        <p:nvSpPr>
          <p:cNvPr id="711" name="Google Shape;711;p25"/>
          <p:cNvSpPr/>
          <p:nvPr/>
        </p:nvSpPr>
        <p:spPr>
          <a:xfrm>
            <a:off x="10855623" y="11938000"/>
            <a:ext cx="3691928" cy="668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Oracle</a:t>
            </a:r>
            <a:endParaRPr b="0" i="0" sz="3200" u="none" cap="none" strike="noStrike">
              <a:solidFill>
                <a:schemeClr val="dk1"/>
              </a:solidFill>
              <a:latin typeface="Calibri"/>
              <a:ea typeface="Calibri"/>
              <a:cs typeface="Calibri"/>
              <a:sym typeface="Calibri"/>
            </a:endParaRPr>
          </a:p>
        </p:txBody>
      </p:sp>
      <p:sp>
        <p:nvSpPr>
          <p:cNvPr id="712" name="Google Shape;712;p25"/>
          <p:cNvSpPr/>
          <p:nvPr/>
        </p:nvSpPr>
        <p:spPr>
          <a:xfrm>
            <a:off x="14911664" y="8839200"/>
            <a:ext cx="4166121" cy="3632200"/>
          </a:xfrm>
          <a:prstGeom prst="roundRect">
            <a:avLst>
              <a:gd fmla="val 151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13" name="Google Shape;713;p25"/>
          <p:cNvPicPr preferRelativeResize="0"/>
          <p:nvPr/>
        </p:nvPicPr>
        <p:blipFill rotWithShape="1">
          <a:blip r:embed="rId10">
            <a:alphaModFix/>
          </a:blip>
          <a:srcRect b="0" l="0" r="0" t="0"/>
          <a:stretch/>
        </p:blipFill>
        <p:spPr>
          <a:xfrm>
            <a:off x="15978597" y="8839200"/>
            <a:ext cx="2032254" cy="2032000"/>
          </a:xfrm>
          <a:prstGeom prst="rect">
            <a:avLst/>
          </a:prstGeom>
          <a:noFill/>
          <a:ln>
            <a:noFill/>
          </a:ln>
        </p:spPr>
      </p:pic>
      <p:sp>
        <p:nvSpPr>
          <p:cNvPr id="714" name="Google Shape;714;p25"/>
          <p:cNvSpPr/>
          <p:nvPr/>
        </p:nvSpPr>
        <p:spPr>
          <a:xfrm>
            <a:off x="15216502" y="11074400"/>
            <a:ext cx="3556445" cy="1397000"/>
          </a:xfrm>
          <a:prstGeom prst="roundRect">
            <a:avLst>
              <a:gd fmla="val 392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5" name="Google Shape;715;p25"/>
          <p:cNvSpPr/>
          <p:nvPr/>
        </p:nvSpPr>
        <p:spPr>
          <a:xfrm>
            <a:off x="15140292" y="11074400"/>
            <a:ext cx="3708864" cy="914400"/>
          </a:xfrm>
          <a:prstGeom prst="rect">
            <a:avLst/>
          </a:prstGeom>
          <a:noFill/>
          <a:ln>
            <a:noFill/>
          </a:ln>
        </p:spPr>
        <p:txBody>
          <a:bodyPr anchorCtr="0" anchor="t" bIns="0" lIns="0" spcFirstLastPara="1" rIns="0" wrap="square" tIns="0">
            <a:noAutofit/>
          </a:bodyPr>
          <a:lstStyle/>
          <a:p>
            <a:pPr indent="0" lvl="0" marL="0" marR="0" rtl="0" algn="ctr">
              <a:lnSpc>
                <a:spcPct val="166666"/>
              </a:lnSpc>
              <a:spcBef>
                <a:spcPts val="0"/>
              </a:spcBef>
              <a:spcAft>
                <a:spcPts val="0"/>
              </a:spcAft>
              <a:buClr>
                <a:srgbClr val="0E0E0E"/>
              </a:buClr>
              <a:buSzPts val="3600"/>
              <a:buFont typeface="Homemade Apple"/>
              <a:buNone/>
            </a:pPr>
            <a:r>
              <a:rPr b="0" i="0" lang="en-US" sz="3600" u="none" cap="none" strike="noStrike">
                <a:solidFill>
                  <a:srgbClr val="0E0E0E"/>
                </a:solidFill>
                <a:latin typeface="Homemade Apple"/>
                <a:ea typeface="Homemade Apple"/>
                <a:cs typeface="Homemade Apple"/>
                <a:sym typeface="Homemade Apple"/>
              </a:rPr>
              <a:t>Seraphina</a:t>
            </a:r>
            <a:endParaRPr b="0" i="0" sz="3600" u="none" cap="none" strike="noStrike">
              <a:solidFill>
                <a:schemeClr val="dk1"/>
              </a:solidFill>
              <a:latin typeface="Calibri"/>
              <a:ea typeface="Calibri"/>
              <a:cs typeface="Calibri"/>
              <a:sym typeface="Calibri"/>
            </a:endParaRPr>
          </a:p>
        </p:txBody>
      </p:sp>
      <p:sp>
        <p:nvSpPr>
          <p:cNvPr id="716" name="Google Shape;716;p25"/>
          <p:cNvSpPr/>
          <p:nvPr/>
        </p:nvSpPr>
        <p:spPr>
          <a:xfrm>
            <a:off x="15148760" y="11938000"/>
            <a:ext cx="3691928" cy="668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Lightbringer</a:t>
            </a:r>
            <a:endParaRPr b="0" i="0" sz="3200" u="none" cap="none" strike="noStrike">
              <a:solidFill>
                <a:schemeClr val="dk1"/>
              </a:solidFill>
              <a:latin typeface="Calibri"/>
              <a:ea typeface="Calibri"/>
              <a:cs typeface="Calibri"/>
              <a:sym typeface="Calibri"/>
            </a:endParaRPr>
          </a:p>
        </p:txBody>
      </p:sp>
      <p:sp>
        <p:nvSpPr>
          <p:cNvPr id="717" name="Google Shape;717;p25"/>
          <p:cNvSpPr/>
          <p:nvPr/>
        </p:nvSpPr>
        <p:spPr>
          <a:xfrm>
            <a:off x="19204800" y="8839200"/>
            <a:ext cx="4166121" cy="3632200"/>
          </a:xfrm>
          <a:prstGeom prst="roundRect">
            <a:avLst>
              <a:gd fmla="val 151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18" name="Google Shape;718;p25"/>
          <p:cNvPicPr preferRelativeResize="0"/>
          <p:nvPr/>
        </p:nvPicPr>
        <p:blipFill rotWithShape="1">
          <a:blip r:embed="rId11">
            <a:alphaModFix/>
          </a:blip>
          <a:srcRect b="0" l="0" r="0" t="0"/>
          <a:stretch/>
        </p:blipFill>
        <p:spPr>
          <a:xfrm>
            <a:off x="20271734" y="8839200"/>
            <a:ext cx="2032254" cy="2032000"/>
          </a:xfrm>
          <a:prstGeom prst="rect">
            <a:avLst/>
          </a:prstGeom>
          <a:noFill/>
          <a:ln>
            <a:noFill/>
          </a:ln>
        </p:spPr>
      </p:pic>
      <p:sp>
        <p:nvSpPr>
          <p:cNvPr id="719" name="Google Shape;719;p25"/>
          <p:cNvSpPr/>
          <p:nvPr/>
        </p:nvSpPr>
        <p:spPr>
          <a:xfrm>
            <a:off x="19509638" y="11074400"/>
            <a:ext cx="3556445" cy="1397000"/>
          </a:xfrm>
          <a:prstGeom prst="roundRect">
            <a:avLst>
              <a:gd fmla="val 392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0" name="Google Shape;720;p25"/>
          <p:cNvSpPr/>
          <p:nvPr/>
        </p:nvSpPr>
        <p:spPr>
          <a:xfrm>
            <a:off x="19433429" y="11074400"/>
            <a:ext cx="3708864" cy="914400"/>
          </a:xfrm>
          <a:prstGeom prst="rect">
            <a:avLst/>
          </a:prstGeom>
          <a:noFill/>
          <a:ln>
            <a:noFill/>
          </a:ln>
        </p:spPr>
        <p:txBody>
          <a:bodyPr anchorCtr="0" anchor="t" bIns="0" lIns="0" spcFirstLastPara="1" rIns="0" wrap="square" tIns="0">
            <a:noAutofit/>
          </a:bodyPr>
          <a:lstStyle/>
          <a:p>
            <a:pPr indent="0" lvl="0" marL="0" marR="0" rtl="0" algn="ctr">
              <a:lnSpc>
                <a:spcPct val="166666"/>
              </a:lnSpc>
              <a:spcBef>
                <a:spcPts val="0"/>
              </a:spcBef>
              <a:spcAft>
                <a:spcPts val="0"/>
              </a:spcAft>
              <a:buClr>
                <a:srgbClr val="0E0E0E"/>
              </a:buClr>
              <a:buSzPts val="3600"/>
              <a:buFont typeface="Homemade Apple"/>
              <a:buNone/>
            </a:pPr>
            <a:r>
              <a:rPr b="0" i="0" lang="en-US" sz="3600" u="none" cap="none" strike="noStrike">
                <a:solidFill>
                  <a:srgbClr val="0E0E0E"/>
                </a:solidFill>
                <a:latin typeface="Homemade Apple"/>
                <a:ea typeface="Homemade Apple"/>
                <a:cs typeface="Homemade Apple"/>
                <a:sym typeface="Homemade Apple"/>
              </a:rPr>
              <a:t>Kaelen</a:t>
            </a:r>
            <a:endParaRPr b="0" i="0" sz="3600" u="none" cap="none" strike="noStrike">
              <a:solidFill>
                <a:schemeClr val="dk1"/>
              </a:solidFill>
              <a:latin typeface="Calibri"/>
              <a:ea typeface="Calibri"/>
              <a:cs typeface="Calibri"/>
              <a:sym typeface="Calibri"/>
            </a:endParaRPr>
          </a:p>
        </p:txBody>
      </p:sp>
      <p:sp>
        <p:nvSpPr>
          <p:cNvPr id="721" name="Google Shape;721;p25"/>
          <p:cNvSpPr/>
          <p:nvPr/>
        </p:nvSpPr>
        <p:spPr>
          <a:xfrm>
            <a:off x="19441897" y="11938000"/>
            <a:ext cx="3691928" cy="668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Sentinel</a:t>
            </a:r>
            <a:endParaRPr b="0" i="0" sz="3200" u="none" cap="none" strike="noStrike">
              <a:solidFill>
                <a:schemeClr val="dk1"/>
              </a:solidFill>
              <a:latin typeface="Calibri"/>
              <a:ea typeface="Calibri"/>
              <a:cs typeface="Calibri"/>
              <a:sym typeface="Calibri"/>
            </a:endParaRPr>
          </a:p>
        </p:txBody>
      </p:sp>
      <p:sp>
        <p:nvSpPr>
          <p:cNvPr id="722" name="Google Shape;722;p25"/>
          <p:cNvSpPr/>
          <p:nvPr/>
        </p:nvSpPr>
        <p:spPr>
          <a:xfrm>
            <a:off x="4267733" y="4762500"/>
            <a:ext cx="4166121" cy="3632200"/>
          </a:xfrm>
          <a:prstGeom prst="roundRect">
            <a:avLst>
              <a:gd fmla="val 151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23" name="Google Shape;723;p25"/>
          <p:cNvPicPr preferRelativeResize="0"/>
          <p:nvPr/>
        </p:nvPicPr>
        <p:blipFill rotWithShape="1">
          <a:blip r:embed="rId12">
            <a:alphaModFix/>
          </a:blip>
          <a:srcRect b="0" l="0" r="0" t="0"/>
          <a:stretch/>
        </p:blipFill>
        <p:spPr>
          <a:xfrm>
            <a:off x="5334667" y="4762500"/>
            <a:ext cx="2032254" cy="2032000"/>
          </a:xfrm>
          <a:prstGeom prst="rect">
            <a:avLst/>
          </a:prstGeom>
          <a:noFill/>
          <a:ln>
            <a:noFill/>
          </a:ln>
        </p:spPr>
      </p:pic>
      <p:sp>
        <p:nvSpPr>
          <p:cNvPr id="724" name="Google Shape;724;p25"/>
          <p:cNvSpPr/>
          <p:nvPr/>
        </p:nvSpPr>
        <p:spPr>
          <a:xfrm>
            <a:off x="4572572" y="6997700"/>
            <a:ext cx="3556445" cy="1397000"/>
          </a:xfrm>
          <a:prstGeom prst="roundRect">
            <a:avLst>
              <a:gd fmla="val 392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5" name="Google Shape;725;p25"/>
          <p:cNvSpPr/>
          <p:nvPr/>
        </p:nvSpPr>
        <p:spPr>
          <a:xfrm>
            <a:off x="4496362" y="6997700"/>
            <a:ext cx="3708864" cy="914400"/>
          </a:xfrm>
          <a:prstGeom prst="rect">
            <a:avLst/>
          </a:prstGeom>
          <a:noFill/>
          <a:ln>
            <a:noFill/>
          </a:ln>
        </p:spPr>
        <p:txBody>
          <a:bodyPr anchorCtr="0" anchor="t" bIns="0" lIns="0" spcFirstLastPara="1" rIns="0" wrap="square" tIns="0">
            <a:noAutofit/>
          </a:bodyPr>
          <a:lstStyle/>
          <a:p>
            <a:pPr indent="0" lvl="0" marL="0" marR="0" rtl="0" algn="ctr">
              <a:lnSpc>
                <a:spcPct val="166666"/>
              </a:lnSpc>
              <a:spcBef>
                <a:spcPts val="0"/>
              </a:spcBef>
              <a:spcAft>
                <a:spcPts val="0"/>
              </a:spcAft>
              <a:buClr>
                <a:srgbClr val="0E0E0E"/>
              </a:buClr>
              <a:buSzPts val="3600"/>
              <a:buFont typeface="Homemade Apple"/>
              <a:buNone/>
            </a:pPr>
            <a:r>
              <a:rPr b="0" i="0" lang="en-US" sz="3600" u="none" cap="none" strike="noStrike">
                <a:solidFill>
                  <a:srgbClr val="0E0E0E"/>
                </a:solidFill>
                <a:latin typeface="Homemade Apple"/>
                <a:ea typeface="Homemade Apple"/>
                <a:cs typeface="Homemade Apple"/>
                <a:sym typeface="Homemade Apple"/>
              </a:rPr>
              <a:t>Aurielle</a:t>
            </a:r>
            <a:endParaRPr b="0" i="0" sz="3600" u="none" cap="none" strike="noStrike">
              <a:solidFill>
                <a:schemeClr val="dk1"/>
              </a:solidFill>
              <a:latin typeface="Calibri"/>
              <a:ea typeface="Calibri"/>
              <a:cs typeface="Calibri"/>
              <a:sym typeface="Calibri"/>
            </a:endParaRPr>
          </a:p>
        </p:txBody>
      </p:sp>
      <p:sp>
        <p:nvSpPr>
          <p:cNvPr id="726" name="Google Shape;726;p25"/>
          <p:cNvSpPr/>
          <p:nvPr/>
        </p:nvSpPr>
        <p:spPr>
          <a:xfrm>
            <a:off x="4504830" y="7861300"/>
            <a:ext cx="3691928" cy="668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Priestess</a:t>
            </a:r>
            <a:endParaRPr b="0" i="0" sz="3200" u="none" cap="none" strike="noStrike">
              <a:solidFill>
                <a:schemeClr val="dk1"/>
              </a:solidFill>
              <a:latin typeface="Calibri"/>
              <a:ea typeface="Calibri"/>
              <a:cs typeface="Calibri"/>
              <a:sym typeface="Calibri"/>
            </a:endParaRPr>
          </a:p>
        </p:txBody>
      </p:sp>
      <p:sp>
        <p:nvSpPr>
          <p:cNvPr id="727" name="Google Shape;727;p25"/>
          <p:cNvSpPr/>
          <p:nvPr/>
        </p:nvSpPr>
        <p:spPr>
          <a:xfrm>
            <a:off x="17121740" y="4762500"/>
            <a:ext cx="4166121" cy="3632200"/>
          </a:xfrm>
          <a:prstGeom prst="roundRect">
            <a:avLst>
              <a:gd fmla="val 151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28" name="Google Shape;728;p25"/>
          <p:cNvPicPr preferRelativeResize="0"/>
          <p:nvPr/>
        </p:nvPicPr>
        <p:blipFill rotWithShape="1">
          <a:blip r:embed="rId13">
            <a:alphaModFix/>
          </a:blip>
          <a:srcRect b="0" l="0" r="0" t="0"/>
          <a:stretch/>
        </p:blipFill>
        <p:spPr>
          <a:xfrm>
            <a:off x="18188673" y="4762500"/>
            <a:ext cx="2032254" cy="2032000"/>
          </a:xfrm>
          <a:prstGeom prst="rect">
            <a:avLst/>
          </a:prstGeom>
          <a:noFill/>
          <a:ln>
            <a:noFill/>
          </a:ln>
        </p:spPr>
      </p:pic>
      <p:sp>
        <p:nvSpPr>
          <p:cNvPr id="729" name="Google Shape;729;p25"/>
          <p:cNvSpPr/>
          <p:nvPr/>
        </p:nvSpPr>
        <p:spPr>
          <a:xfrm>
            <a:off x="17426578" y="6997700"/>
            <a:ext cx="3556445" cy="1397000"/>
          </a:xfrm>
          <a:prstGeom prst="roundRect">
            <a:avLst>
              <a:gd fmla="val 392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0" name="Google Shape;730;p25"/>
          <p:cNvSpPr/>
          <p:nvPr/>
        </p:nvSpPr>
        <p:spPr>
          <a:xfrm>
            <a:off x="17350369" y="6997700"/>
            <a:ext cx="3708864" cy="914400"/>
          </a:xfrm>
          <a:prstGeom prst="rect">
            <a:avLst/>
          </a:prstGeom>
          <a:noFill/>
          <a:ln>
            <a:noFill/>
          </a:ln>
        </p:spPr>
        <p:txBody>
          <a:bodyPr anchorCtr="0" anchor="t" bIns="0" lIns="0" spcFirstLastPara="1" rIns="0" wrap="square" tIns="0">
            <a:noAutofit/>
          </a:bodyPr>
          <a:lstStyle/>
          <a:p>
            <a:pPr indent="0" lvl="0" marL="0" marR="0" rtl="0" algn="ctr">
              <a:lnSpc>
                <a:spcPct val="166666"/>
              </a:lnSpc>
              <a:spcBef>
                <a:spcPts val="0"/>
              </a:spcBef>
              <a:spcAft>
                <a:spcPts val="0"/>
              </a:spcAft>
              <a:buClr>
                <a:srgbClr val="0E0E0E"/>
              </a:buClr>
              <a:buSzPts val="3600"/>
              <a:buFont typeface="Homemade Apple"/>
              <a:buNone/>
            </a:pPr>
            <a:r>
              <a:rPr b="0" i="0" lang="en-US" sz="3600" u="none" cap="none" strike="noStrike">
                <a:solidFill>
                  <a:srgbClr val="0E0E0E"/>
                </a:solidFill>
                <a:latin typeface="Homemade Apple"/>
                <a:ea typeface="Homemade Apple"/>
                <a:cs typeface="Homemade Apple"/>
                <a:sym typeface="Homemade Apple"/>
              </a:rPr>
              <a:t>Dariana</a:t>
            </a:r>
            <a:endParaRPr b="0" i="0" sz="3600" u="none" cap="none" strike="noStrike">
              <a:solidFill>
                <a:schemeClr val="dk1"/>
              </a:solidFill>
              <a:latin typeface="Calibri"/>
              <a:ea typeface="Calibri"/>
              <a:cs typeface="Calibri"/>
              <a:sym typeface="Calibri"/>
            </a:endParaRPr>
          </a:p>
        </p:txBody>
      </p:sp>
      <p:sp>
        <p:nvSpPr>
          <p:cNvPr id="731" name="Google Shape;731;p25"/>
          <p:cNvSpPr/>
          <p:nvPr/>
        </p:nvSpPr>
        <p:spPr>
          <a:xfrm>
            <a:off x="17358836" y="7861300"/>
            <a:ext cx="3691928" cy="668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Shaman</a:t>
            </a:r>
            <a:endParaRPr b="0" i="0" sz="3200" u="none" cap="none" strike="noStrike">
              <a:solidFill>
                <a:schemeClr val="dk1"/>
              </a:solidFill>
              <a:latin typeface="Calibri"/>
              <a:ea typeface="Calibri"/>
              <a:cs typeface="Calibri"/>
              <a:sym typeface="Calibri"/>
            </a:endParaRPr>
          </a:p>
        </p:txBody>
      </p:sp>
      <p:sp>
        <p:nvSpPr>
          <p:cNvPr id="732" name="Google Shape;732;p25"/>
          <p:cNvSpPr/>
          <p:nvPr/>
        </p:nvSpPr>
        <p:spPr>
          <a:xfrm>
            <a:off x="10618527" y="4762500"/>
            <a:ext cx="4166121" cy="3632200"/>
          </a:xfrm>
          <a:prstGeom prst="roundRect">
            <a:avLst>
              <a:gd fmla="val 151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33" name="Google Shape;733;p25"/>
          <p:cNvPicPr preferRelativeResize="0"/>
          <p:nvPr/>
        </p:nvPicPr>
        <p:blipFill rotWithShape="1">
          <a:blip r:embed="rId14">
            <a:alphaModFix/>
          </a:blip>
          <a:srcRect b="0" l="0" r="0" t="0"/>
          <a:stretch/>
        </p:blipFill>
        <p:spPr>
          <a:xfrm>
            <a:off x="11685461" y="4762500"/>
            <a:ext cx="2032254" cy="2032000"/>
          </a:xfrm>
          <a:prstGeom prst="rect">
            <a:avLst/>
          </a:prstGeom>
          <a:noFill/>
          <a:ln>
            <a:noFill/>
          </a:ln>
        </p:spPr>
      </p:pic>
      <p:sp>
        <p:nvSpPr>
          <p:cNvPr id="734" name="Google Shape;734;p25"/>
          <p:cNvSpPr/>
          <p:nvPr/>
        </p:nvSpPr>
        <p:spPr>
          <a:xfrm>
            <a:off x="10923365" y="6997700"/>
            <a:ext cx="3556445" cy="1397000"/>
          </a:xfrm>
          <a:prstGeom prst="roundRect">
            <a:avLst>
              <a:gd fmla="val 392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5" name="Google Shape;735;p25"/>
          <p:cNvSpPr/>
          <p:nvPr/>
        </p:nvSpPr>
        <p:spPr>
          <a:xfrm>
            <a:off x="10847156" y="6997700"/>
            <a:ext cx="3708864" cy="914400"/>
          </a:xfrm>
          <a:prstGeom prst="rect">
            <a:avLst/>
          </a:prstGeom>
          <a:noFill/>
          <a:ln>
            <a:noFill/>
          </a:ln>
        </p:spPr>
        <p:txBody>
          <a:bodyPr anchorCtr="0" anchor="t" bIns="0" lIns="0" spcFirstLastPara="1" rIns="0" wrap="square" tIns="0">
            <a:noAutofit/>
          </a:bodyPr>
          <a:lstStyle/>
          <a:p>
            <a:pPr indent="0" lvl="0" marL="0" marR="0" rtl="0" algn="ctr">
              <a:lnSpc>
                <a:spcPct val="166666"/>
              </a:lnSpc>
              <a:spcBef>
                <a:spcPts val="0"/>
              </a:spcBef>
              <a:spcAft>
                <a:spcPts val="0"/>
              </a:spcAft>
              <a:buClr>
                <a:srgbClr val="0E0E0E"/>
              </a:buClr>
              <a:buSzPts val="3600"/>
              <a:buFont typeface="Homemade Apple"/>
              <a:buNone/>
            </a:pPr>
            <a:r>
              <a:rPr b="0" i="0" lang="en-US" sz="3600" u="none" cap="none" strike="noStrike">
                <a:solidFill>
                  <a:srgbClr val="0E0E0E"/>
                </a:solidFill>
                <a:latin typeface="Homemade Apple"/>
                <a:ea typeface="Homemade Apple"/>
                <a:cs typeface="Homemade Apple"/>
                <a:sym typeface="Homemade Apple"/>
              </a:rPr>
              <a:t>Theronis</a:t>
            </a:r>
            <a:endParaRPr b="0" i="0" sz="3600" u="none" cap="none" strike="noStrike">
              <a:solidFill>
                <a:schemeClr val="dk1"/>
              </a:solidFill>
              <a:latin typeface="Calibri"/>
              <a:ea typeface="Calibri"/>
              <a:cs typeface="Calibri"/>
              <a:sym typeface="Calibri"/>
            </a:endParaRPr>
          </a:p>
        </p:txBody>
      </p:sp>
      <p:sp>
        <p:nvSpPr>
          <p:cNvPr id="736" name="Google Shape;736;p25"/>
          <p:cNvSpPr/>
          <p:nvPr/>
        </p:nvSpPr>
        <p:spPr>
          <a:xfrm>
            <a:off x="10855623" y="7861300"/>
            <a:ext cx="3691928" cy="668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Warrior</a:t>
            </a:r>
            <a:endParaRPr b="0" i="0" sz="3200" u="none" cap="none" strike="noStrike">
              <a:solidFill>
                <a:schemeClr val="dk1"/>
              </a:solidFill>
              <a:latin typeface="Calibri"/>
              <a:ea typeface="Calibri"/>
              <a:cs typeface="Calibri"/>
              <a:sym typeface="Calibri"/>
            </a:endParaRPr>
          </a:p>
        </p:txBody>
      </p:sp>
      <p:pic>
        <p:nvPicPr>
          <p:cNvPr descr=" " id="737" name="Google Shape;737;p25"/>
          <p:cNvPicPr preferRelativeResize="0"/>
          <p:nvPr/>
        </p:nvPicPr>
        <p:blipFill rotWithShape="1">
          <a:blip r:embed="rId15">
            <a:alphaModFix/>
          </a:blip>
          <a:srcRect b="0" l="0" r="0" t="0"/>
          <a:stretch/>
        </p:blipFill>
        <p:spPr>
          <a:xfrm>
            <a:off x="12688886" y="8140700"/>
            <a:ext cx="12702" cy="812800"/>
          </a:xfrm>
          <a:prstGeom prst="rect">
            <a:avLst/>
          </a:prstGeom>
          <a:noFill/>
          <a:ln>
            <a:noFill/>
          </a:ln>
        </p:spPr>
      </p:pic>
      <p:pic>
        <p:nvPicPr>
          <p:cNvPr descr=" " id="738" name="Google Shape;738;p25"/>
          <p:cNvPicPr preferRelativeResize="0"/>
          <p:nvPr/>
        </p:nvPicPr>
        <p:blipFill rotWithShape="1">
          <a:blip r:embed="rId15">
            <a:alphaModFix/>
          </a:blip>
          <a:srcRect b="0" l="0" r="0" t="0"/>
          <a:stretch/>
        </p:blipFill>
        <p:spPr>
          <a:xfrm>
            <a:off x="12688886" y="3949700"/>
            <a:ext cx="12702" cy="812800"/>
          </a:xfrm>
          <a:prstGeom prst="rect">
            <a:avLst/>
          </a:prstGeom>
          <a:noFill/>
          <a:ln>
            <a:noFill/>
          </a:ln>
        </p:spPr>
      </p:pic>
      <p:pic>
        <p:nvPicPr>
          <p:cNvPr descr=" " id="739" name="Google Shape;739;p25"/>
          <p:cNvPicPr preferRelativeResize="0"/>
          <p:nvPr/>
        </p:nvPicPr>
        <p:blipFill rotWithShape="1">
          <a:blip r:embed="rId16">
            <a:alphaModFix/>
          </a:blip>
          <a:srcRect b="0" l="0" r="0" t="0"/>
          <a:stretch/>
        </p:blipFill>
        <p:spPr>
          <a:xfrm>
            <a:off x="6349054" y="3937124"/>
            <a:ext cx="5882575" cy="825376"/>
          </a:xfrm>
          <a:prstGeom prst="rect">
            <a:avLst/>
          </a:prstGeom>
          <a:noFill/>
          <a:ln>
            <a:noFill/>
          </a:ln>
        </p:spPr>
      </p:pic>
      <p:pic>
        <p:nvPicPr>
          <p:cNvPr descr=" " id="740" name="Google Shape;740;p25"/>
          <p:cNvPicPr preferRelativeResize="0"/>
          <p:nvPr/>
        </p:nvPicPr>
        <p:blipFill rotWithShape="1">
          <a:blip r:embed="rId17">
            <a:alphaModFix/>
          </a:blip>
          <a:srcRect b="0" l="0" r="0" t="0"/>
          <a:stretch/>
        </p:blipFill>
        <p:spPr>
          <a:xfrm>
            <a:off x="4110505" y="8027343"/>
            <a:ext cx="1960854" cy="811857"/>
          </a:xfrm>
          <a:prstGeom prst="rect">
            <a:avLst/>
          </a:prstGeom>
          <a:noFill/>
          <a:ln>
            <a:noFill/>
          </a:ln>
        </p:spPr>
      </p:pic>
      <p:pic>
        <p:nvPicPr>
          <p:cNvPr descr=" " id="741" name="Google Shape;741;p25"/>
          <p:cNvPicPr preferRelativeResize="0"/>
          <p:nvPr/>
        </p:nvPicPr>
        <p:blipFill rotWithShape="1">
          <a:blip r:embed="rId17">
            <a:alphaModFix/>
          </a:blip>
          <a:srcRect b="0" l="0" r="0" t="0"/>
          <a:stretch/>
        </p:blipFill>
        <p:spPr>
          <a:xfrm>
            <a:off x="17053422" y="8027343"/>
            <a:ext cx="1960854" cy="811857"/>
          </a:xfrm>
          <a:prstGeom prst="rect">
            <a:avLst/>
          </a:prstGeom>
          <a:noFill/>
          <a:ln>
            <a:noFill/>
          </a:ln>
        </p:spPr>
      </p:pic>
      <p:pic>
        <p:nvPicPr>
          <p:cNvPr descr=" " id="742" name="Google Shape;742;p25"/>
          <p:cNvPicPr preferRelativeResize="0"/>
          <p:nvPr/>
        </p:nvPicPr>
        <p:blipFill rotWithShape="1">
          <a:blip r:embed="rId18">
            <a:alphaModFix/>
          </a:blip>
          <a:srcRect b="0" l="0" r="0" t="0"/>
          <a:stretch/>
        </p:blipFill>
        <p:spPr>
          <a:xfrm>
            <a:off x="6452406" y="8027343"/>
            <a:ext cx="1960854" cy="811857"/>
          </a:xfrm>
          <a:prstGeom prst="rect">
            <a:avLst/>
          </a:prstGeom>
          <a:noFill/>
          <a:ln>
            <a:noFill/>
          </a:ln>
        </p:spPr>
      </p:pic>
      <p:pic>
        <p:nvPicPr>
          <p:cNvPr descr=" " id="743" name="Google Shape;743;p25"/>
          <p:cNvPicPr preferRelativeResize="0"/>
          <p:nvPr/>
        </p:nvPicPr>
        <p:blipFill rotWithShape="1">
          <a:blip r:embed="rId18">
            <a:alphaModFix/>
          </a:blip>
          <a:srcRect b="0" l="0" r="0" t="0"/>
          <a:stretch/>
        </p:blipFill>
        <p:spPr>
          <a:xfrm>
            <a:off x="19395324" y="8027343"/>
            <a:ext cx="1960854" cy="811857"/>
          </a:xfrm>
          <a:prstGeom prst="rect">
            <a:avLst/>
          </a:prstGeom>
          <a:noFill/>
          <a:ln>
            <a:noFill/>
          </a:ln>
        </p:spPr>
      </p:pic>
      <p:pic>
        <p:nvPicPr>
          <p:cNvPr descr=" " id="744" name="Google Shape;744;p25"/>
          <p:cNvPicPr preferRelativeResize="0"/>
          <p:nvPr/>
        </p:nvPicPr>
        <p:blipFill rotWithShape="1">
          <a:blip r:embed="rId19">
            <a:alphaModFix/>
          </a:blip>
          <a:srcRect b="0" l="0" r="0" t="0"/>
          <a:stretch/>
        </p:blipFill>
        <p:spPr>
          <a:xfrm>
            <a:off x="13323965" y="3937124"/>
            <a:ext cx="5882575" cy="825376"/>
          </a:xfrm>
          <a:prstGeom prst="rect">
            <a:avLst/>
          </a:prstGeom>
          <a:noFill/>
          <a:ln>
            <a:noFill/>
          </a:ln>
        </p:spPr>
      </p:pic>
      <p:sp>
        <p:nvSpPr>
          <p:cNvPr id="745" name="Google Shape;745;p25"/>
          <p:cNvSpPr/>
          <p:nvPr/>
        </p:nvSpPr>
        <p:spPr>
          <a:xfrm>
            <a:off x="7747968" y="12801600"/>
            <a:ext cx="8480427" cy="668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DM Sans"/>
              <a:buNone/>
            </a:pPr>
            <a:r>
              <a:rPr b="0" i="0" lang="en-US" sz="3200" u="none" cap="none" strike="noStrike">
                <a:solidFill>
                  <a:srgbClr val="000000"/>
                </a:solidFill>
                <a:latin typeface="DM Sans"/>
                <a:ea typeface="DM Sans"/>
                <a:cs typeface="DM Sans"/>
                <a:sym typeface="DM Sans"/>
              </a:rPr>
              <a:t>To download more editable chart, </a:t>
            </a:r>
            <a:r>
              <a:rPr b="0" i="0" lang="en-US" sz="3200" u="sng" cap="none" strike="noStrike">
                <a:solidFill>
                  <a:srgbClr val="000000"/>
                </a:solidFill>
                <a:latin typeface="Montserrat"/>
                <a:ea typeface="Montserrat"/>
                <a:cs typeface="Montserrat"/>
                <a:sym typeface="Montserrat"/>
                <a:hlinkClick r:id="rId20">
                  <a:extLst>
                    <a:ext uri="{A12FA001-AC4F-418D-AE19-62706E023703}">
                      <ahyp:hlinkClr val="tx"/>
                    </a:ext>
                  </a:extLst>
                </a:hlinkClick>
              </a:rPr>
              <a:t>click here</a:t>
            </a:r>
            <a:endParaRPr b="0" i="0" sz="3200" u="none" cap="none" strike="noStrike">
              <a:solidFill>
                <a:schemeClr val="dk1"/>
              </a:solidFill>
              <a:latin typeface="Calibri"/>
              <a:ea typeface="Calibri"/>
              <a:cs typeface="Calibri"/>
              <a:sym typeface="Calibri"/>
            </a:endParaRPr>
          </a:p>
        </p:txBody>
      </p:sp>
      <p:sp>
        <p:nvSpPr>
          <p:cNvPr id="746" name="Google Shape;746;p25"/>
          <p:cNvSpPr/>
          <p:nvPr/>
        </p:nvSpPr>
        <p:spPr>
          <a:xfrm rot="-5400000">
            <a:off x="-4198305" y="5204718"/>
            <a:ext cx="10754011" cy="1862667"/>
          </a:xfrm>
          <a:prstGeom prst="rect">
            <a:avLst/>
          </a:prstGeom>
          <a:noFill/>
          <a:ln>
            <a:noFill/>
          </a:ln>
        </p:spPr>
        <p:txBody>
          <a:bodyPr anchorCtr="0" anchor="t" bIns="0" lIns="0" spcFirstLastPara="1" rIns="0" wrap="square" tIns="0">
            <a:noAutofit/>
          </a:bodyPr>
          <a:lstStyle/>
          <a:p>
            <a:pPr indent="0" lvl="0" marL="0" marR="0" rtl="0" algn="r">
              <a:lnSpc>
                <a:spcPct val="150000"/>
              </a:lnSpc>
              <a:spcBef>
                <a:spcPts val="0"/>
              </a:spcBef>
              <a:spcAft>
                <a:spcPts val="0"/>
              </a:spcAft>
              <a:buClr>
                <a:srgbClr val="995751"/>
              </a:buClr>
              <a:buSzPts val="8000"/>
              <a:buFont typeface="Homemade Apple"/>
              <a:buNone/>
            </a:pPr>
            <a:r>
              <a:rPr b="0" i="0" lang="en-US" sz="8000" u="none" cap="none" strike="noStrike">
                <a:solidFill>
                  <a:srgbClr val="995751"/>
                </a:solidFill>
                <a:latin typeface="Homemade Apple"/>
                <a:ea typeface="Homemade Apple"/>
                <a:cs typeface="Homemade Apple"/>
                <a:sym typeface="Homemade Apple"/>
              </a:rPr>
              <a:t>The Organization</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CDE"/>
        </a:solidFill>
      </p:bgPr>
    </p:bg>
    <p:spTree>
      <p:nvGrpSpPr>
        <p:cNvPr id="751" name="Shape 751"/>
        <p:cNvGrpSpPr/>
        <p:nvPr/>
      </p:nvGrpSpPr>
      <p:grpSpPr>
        <a:xfrm>
          <a:off x="0" y="0"/>
          <a:ext cx="0" cy="0"/>
          <a:chOff x="0" y="0"/>
          <a:chExt cx="0" cy="0"/>
        </a:xfrm>
      </p:grpSpPr>
      <p:pic>
        <p:nvPicPr>
          <p:cNvPr descr=" " id="752" name="Google Shape;752;p26"/>
          <p:cNvPicPr preferRelativeResize="0"/>
          <p:nvPr/>
        </p:nvPicPr>
        <p:blipFill rotWithShape="1">
          <a:blip r:embed="rId3">
            <a:alphaModFix/>
          </a:blip>
          <a:srcRect b="0" l="0" r="0" t="0"/>
          <a:stretch/>
        </p:blipFill>
        <p:spPr>
          <a:xfrm>
            <a:off x="279435" y="0"/>
            <a:ext cx="23840880" cy="13716000"/>
          </a:xfrm>
          <a:prstGeom prst="rect">
            <a:avLst/>
          </a:prstGeom>
          <a:noFill/>
          <a:ln>
            <a:noFill/>
          </a:ln>
        </p:spPr>
      </p:pic>
      <p:pic>
        <p:nvPicPr>
          <p:cNvPr descr=" " id="753" name="Google Shape;753;p26"/>
          <p:cNvPicPr preferRelativeResize="0"/>
          <p:nvPr/>
        </p:nvPicPr>
        <p:blipFill rotWithShape="1">
          <a:blip r:embed="rId4">
            <a:alphaModFix/>
          </a:blip>
          <a:srcRect b="0" l="0" r="0" t="0"/>
          <a:stretch/>
        </p:blipFill>
        <p:spPr>
          <a:xfrm>
            <a:off x="13882835" y="9082236"/>
            <a:ext cx="10504213" cy="4633764"/>
          </a:xfrm>
          <a:prstGeom prst="rect">
            <a:avLst/>
          </a:prstGeom>
          <a:noFill/>
          <a:ln>
            <a:noFill/>
          </a:ln>
        </p:spPr>
      </p:pic>
      <p:pic>
        <p:nvPicPr>
          <p:cNvPr descr=" " id="754" name="Google Shape;754;p26"/>
          <p:cNvPicPr preferRelativeResize="0"/>
          <p:nvPr/>
        </p:nvPicPr>
        <p:blipFill rotWithShape="1">
          <a:blip r:embed="rId5">
            <a:alphaModFix/>
          </a:blip>
          <a:srcRect b="0" l="0" r="0" t="0"/>
          <a:stretch/>
        </p:blipFill>
        <p:spPr>
          <a:xfrm>
            <a:off x="0" y="0"/>
            <a:ext cx="5563295" cy="11239500"/>
          </a:xfrm>
          <a:prstGeom prst="rect">
            <a:avLst/>
          </a:prstGeom>
          <a:noFill/>
          <a:ln>
            <a:noFill/>
          </a:ln>
        </p:spPr>
      </p:pic>
      <p:sp>
        <p:nvSpPr>
          <p:cNvPr id="755" name="Google Shape;755;p26"/>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56" name="Google Shape;756;p26"/>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757" name="Google Shape;757;p26"/>
          <p:cNvSpPr/>
          <p:nvPr/>
        </p:nvSpPr>
        <p:spPr>
          <a:xfrm>
            <a:off x="12854007" y="2286000"/>
            <a:ext cx="9572763" cy="4910667"/>
          </a:xfrm>
          <a:prstGeom prst="rect">
            <a:avLst/>
          </a:prstGeom>
          <a:noFill/>
          <a:ln>
            <a:noFill/>
          </a:ln>
        </p:spPr>
        <p:txBody>
          <a:bodyPr anchorCtr="0" anchor="t" bIns="0" lIns="0" spcFirstLastPara="1" rIns="0" wrap="square" tIns="0">
            <a:noAutofit/>
          </a:bodyPr>
          <a:lstStyle/>
          <a:p>
            <a:pPr indent="0" lvl="0" marL="0" marR="0" rtl="0" algn="l">
              <a:lnSpc>
                <a:spcPct val="150000"/>
              </a:lnSpc>
              <a:spcBef>
                <a:spcPts val="0"/>
              </a:spcBef>
              <a:spcAft>
                <a:spcPts val="0"/>
              </a:spcAft>
              <a:buClr>
                <a:srgbClr val="995751"/>
              </a:buClr>
              <a:buSzPts val="8000"/>
              <a:buFont typeface="Homemade Apple"/>
              <a:buNone/>
            </a:pPr>
            <a:r>
              <a:rPr b="0" i="0" lang="en-US" sz="8000" u="none" cap="none" strike="noStrike">
                <a:solidFill>
                  <a:srgbClr val="995751"/>
                </a:solidFill>
                <a:latin typeface="Homemade Apple"/>
                <a:ea typeface="Homemade Apple"/>
                <a:cs typeface="Homemade Apple"/>
                <a:sym typeface="Homemade Apple"/>
              </a:rPr>
              <a:t>Thank you for choosing EaTemp</a:t>
            </a:r>
            <a:endParaRPr b="0" i="0" sz="8000" u="none" cap="none" strike="noStrike">
              <a:solidFill>
                <a:schemeClr val="dk1"/>
              </a:solidFill>
              <a:latin typeface="Calibri"/>
              <a:ea typeface="Calibri"/>
              <a:cs typeface="Calibri"/>
              <a:sym typeface="Calibri"/>
            </a:endParaRPr>
          </a:p>
        </p:txBody>
      </p:sp>
      <p:sp>
        <p:nvSpPr>
          <p:cNvPr id="758" name="Google Shape;758;p26"/>
          <p:cNvSpPr/>
          <p:nvPr/>
        </p:nvSpPr>
        <p:spPr>
          <a:xfrm>
            <a:off x="12854007" y="7239000"/>
            <a:ext cx="9369538" cy="4377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We offer free and high-quality slides templates for your presentations. We appreciate you choosing us and hope our templates have been helpful. </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As a new website, we rely on your support to grow, so please help us by sharing our site with your friends and colleagues. </a:t>
            </a:r>
            <a:endParaRPr b="0" i="0" sz="3200" u="none" cap="none" strike="noStrike">
              <a:solidFill>
                <a:schemeClr val="dk1"/>
              </a:solidFill>
              <a:latin typeface="Calibri"/>
              <a:ea typeface="Calibri"/>
              <a:cs typeface="Calibri"/>
              <a:sym typeface="Calibri"/>
            </a:endParaRPr>
          </a:p>
        </p:txBody>
      </p:sp>
      <p:sp>
        <p:nvSpPr>
          <p:cNvPr id="759" name="Google Shape;759;p26"/>
          <p:cNvSpPr/>
          <p:nvPr/>
        </p:nvSpPr>
        <p:spPr>
          <a:xfrm rot="-5400000">
            <a:off x="22204468" y="8326847"/>
            <a:ext cx="3645356" cy="46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400"/>
              <a:buFont typeface="Inter"/>
              <a:buNone/>
            </a:pPr>
            <a:r>
              <a:rPr b="0" i="0" lang="en-US" sz="2400" u="none" cap="none" strike="noStrike">
                <a:solidFill>
                  <a:srgbClr val="000000"/>
                </a:solidFill>
                <a:latin typeface="Inter"/>
                <a:ea typeface="Inter"/>
                <a:cs typeface="Inter"/>
                <a:sym typeface="Inter"/>
              </a:rPr>
              <a:t>Credit | Image: </a:t>
            </a:r>
            <a:r>
              <a:rPr b="0" i="0" lang="en-US" sz="2400" u="sng" cap="none" strike="noStrike">
                <a:solidFill>
                  <a:srgbClr val="000000"/>
                </a:solidFill>
                <a:latin typeface="Inter"/>
                <a:ea typeface="Inter"/>
                <a:cs typeface="Inter"/>
                <a:sym typeface="Inter"/>
                <a:hlinkClick r:id="rId7">
                  <a:extLst>
                    <a:ext uri="{A12FA001-AC4F-418D-AE19-62706E023703}">
                      <ahyp:hlinkClr val="tx"/>
                    </a:ext>
                  </a:extLst>
                </a:hlinkClick>
              </a:rPr>
              <a:t>Unsplash</a:t>
            </a:r>
            <a:r>
              <a:rPr b="0" i="0" lang="en-US" sz="2400" u="none" cap="none" strike="noStrike">
                <a:solidFill>
                  <a:srgbClr val="000000"/>
                </a:solidFill>
                <a:latin typeface="Inter"/>
                <a:ea typeface="Inter"/>
                <a:cs typeface="Inter"/>
                <a:sym typeface="Inter"/>
              </a:rPr>
              <a:t> </a:t>
            </a:r>
            <a:endParaRPr b="0" i="0" sz="2400" u="none" cap="none" strike="noStrike">
              <a:solidFill>
                <a:schemeClr val="dk1"/>
              </a:solidFill>
              <a:latin typeface="Calibri"/>
              <a:ea typeface="Calibri"/>
              <a:cs typeface="Calibri"/>
              <a:sym typeface="Calibri"/>
            </a:endParaRPr>
          </a:p>
        </p:txBody>
      </p:sp>
      <p:pic>
        <p:nvPicPr>
          <p:cNvPr descr=" " id="760" name="Google Shape;760;p26"/>
          <p:cNvPicPr preferRelativeResize="0"/>
          <p:nvPr/>
        </p:nvPicPr>
        <p:blipFill rotWithShape="1">
          <a:blip r:embed="rId8">
            <a:alphaModFix/>
          </a:blip>
          <a:srcRect b="0" l="0" r="0" t="0"/>
          <a:stretch/>
        </p:blipFill>
        <p:spPr>
          <a:xfrm>
            <a:off x="1130441" y="1333500"/>
            <a:ext cx="11063083" cy="110617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CDE"/>
        </a:solidFill>
      </p:bgPr>
    </p:bg>
    <p:spTree>
      <p:nvGrpSpPr>
        <p:cNvPr id="42" name="Shape 42"/>
        <p:cNvGrpSpPr/>
        <p:nvPr/>
      </p:nvGrpSpPr>
      <p:grpSpPr>
        <a:xfrm>
          <a:off x="0" y="0"/>
          <a:ext cx="0" cy="0"/>
          <a:chOff x="0" y="0"/>
          <a:chExt cx="0" cy="0"/>
        </a:xfrm>
      </p:grpSpPr>
      <p:pic>
        <p:nvPicPr>
          <p:cNvPr descr=" " id="43" name="Google Shape;43;p3"/>
          <p:cNvPicPr preferRelativeResize="0"/>
          <p:nvPr/>
        </p:nvPicPr>
        <p:blipFill rotWithShape="1">
          <a:blip r:embed="rId3">
            <a:alphaModFix/>
          </a:blip>
          <a:srcRect b="0" l="0" r="0" t="0"/>
          <a:stretch/>
        </p:blipFill>
        <p:spPr>
          <a:xfrm>
            <a:off x="17731416" y="0"/>
            <a:ext cx="6655632" cy="12255500"/>
          </a:xfrm>
          <a:prstGeom prst="rect">
            <a:avLst/>
          </a:prstGeom>
          <a:noFill/>
          <a:ln>
            <a:noFill/>
          </a:ln>
        </p:spPr>
      </p:pic>
      <p:pic>
        <p:nvPicPr>
          <p:cNvPr descr=" " id="44" name="Google Shape;44;p3"/>
          <p:cNvPicPr preferRelativeResize="0"/>
          <p:nvPr/>
        </p:nvPicPr>
        <p:blipFill rotWithShape="1">
          <a:blip r:embed="rId4">
            <a:alphaModFix/>
          </a:blip>
          <a:srcRect b="0" l="0" r="0" t="0"/>
          <a:stretch/>
        </p:blipFill>
        <p:spPr>
          <a:xfrm>
            <a:off x="0" y="4699000"/>
            <a:ext cx="12193527" cy="9017000"/>
          </a:xfrm>
          <a:prstGeom prst="rect">
            <a:avLst/>
          </a:prstGeom>
          <a:noFill/>
          <a:ln>
            <a:noFill/>
          </a:ln>
        </p:spPr>
      </p:pic>
      <p:pic>
        <p:nvPicPr>
          <p:cNvPr descr=" " id="45" name="Google Shape;45;p3"/>
          <p:cNvPicPr preferRelativeResize="0"/>
          <p:nvPr/>
        </p:nvPicPr>
        <p:blipFill rotWithShape="1">
          <a:blip r:embed="rId5">
            <a:alphaModFix/>
          </a:blip>
          <a:srcRect b="0" l="0" r="0" t="0"/>
          <a:stretch/>
        </p:blipFill>
        <p:spPr>
          <a:xfrm>
            <a:off x="0" y="2024797"/>
            <a:ext cx="13117062" cy="11691203"/>
          </a:xfrm>
          <a:prstGeom prst="rect">
            <a:avLst/>
          </a:prstGeom>
          <a:noFill/>
          <a:ln>
            <a:noFill/>
          </a:ln>
        </p:spPr>
      </p:pic>
      <p:pic>
        <p:nvPicPr>
          <p:cNvPr descr=" " id="46" name="Google Shape;46;p3"/>
          <p:cNvPicPr preferRelativeResize="0"/>
          <p:nvPr/>
        </p:nvPicPr>
        <p:blipFill rotWithShape="1">
          <a:blip r:embed="rId6">
            <a:alphaModFix/>
          </a:blip>
          <a:srcRect b="0" l="0" r="0" t="0"/>
          <a:stretch/>
        </p:blipFill>
        <p:spPr>
          <a:xfrm>
            <a:off x="0" y="10993267"/>
            <a:ext cx="6600376" cy="2722733"/>
          </a:xfrm>
          <a:prstGeom prst="rect">
            <a:avLst/>
          </a:prstGeom>
          <a:noFill/>
          <a:ln>
            <a:noFill/>
          </a:ln>
        </p:spPr>
      </p:pic>
      <p:sp>
        <p:nvSpPr>
          <p:cNvPr id="47" name="Google Shape;47;p3"/>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8" name="Google Shape;48;p3"/>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49" name="Google Shape;49;p3"/>
          <p:cNvSpPr/>
          <p:nvPr/>
        </p:nvSpPr>
        <p:spPr>
          <a:xfrm>
            <a:off x="4445556" y="1320800"/>
            <a:ext cx="16050573" cy="2827867"/>
          </a:xfrm>
          <a:prstGeom prst="rect">
            <a:avLst/>
          </a:prstGeom>
          <a:noFill/>
          <a:ln>
            <a:noFill/>
          </a:ln>
        </p:spPr>
        <p:txBody>
          <a:bodyPr anchorCtr="0" anchor="t" bIns="0" lIns="0" spcFirstLastPara="1" rIns="0" wrap="square" tIns="0">
            <a:noAutofit/>
          </a:bodyPr>
          <a:lstStyle/>
          <a:p>
            <a:pPr indent="0" lvl="0" marL="0" marR="0" rtl="0" algn="l">
              <a:lnSpc>
                <a:spcPct val="140625"/>
              </a:lnSpc>
              <a:spcBef>
                <a:spcPts val="0"/>
              </a:spcBef>
              <a:spcAft>
                <a:spcPts val="0"/>
              </a:spcAft>
              <a:buClr>
                <a:srgbClr val="995751"/>
              </a:buClr>
              <a:buSzPts val="12800"/>
              <a:buFont typeface="Homemade Apple"/>
              <a:buNone/>
            </a:pPr>
            <a:r>
              <a:rPr b="0" i="0" lang="en-US" sz="12800" u="none" cap="none" strike="noStrike">
                <a:solidFill>
                  <a:srgbClr val="995751"/>
                </a:solidFill>
                <a:latin typeface="Homemade Apple"/>
                <a:ea typeface="Homemade Apple"/>
                <a:cs typeface="Homemade Apple"/>
                <a:sym typeface="Homemade Apple"/>
              </a:rPr>
              <a:t>Reflection on 2023</a:t>
            </a:r>
            <a:endParaRPr b="0" i="0" sz="12800" u="none" cap="none" strike="noStrike">
              <a:solidFill>
                <a:schemeClr val="dk1"/>
              </a:solidFill>
              <a:latin typeface="Calibri"/>
              <a:ea typeface="Calibri"/>
              <a:cs typeface="Calibri"/>
              <a:sym typeface="Calibri"/>
            </a:endParaRPr>
          </a:p>
        </p:txBody>
      </p:sp>
      <p:sp>
        <p:nvSpPr>
          <p:cNvPr id="50" name="Google Shape;50;p3"/>
          <p:cNvSpPr/>
          <p:nvPr/>
        </p:nvSpPr>
        <p:spPr>
          <a:xfrm>
            <a:off x="4051806" y="4521200"/>
            <a:ext cx="7760670"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 name="Google Shape;51;p3"/>
          <p:cNvSpPr/>
          <p:nvPr/>
        </p:nvSpPr>
        <p:spPr>
          <a:xfrm>
            <a:off x="4051806" y="4584700"/>
            <a:ext cx="5931641" cy="149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 name="Google Shape;52;p3"/>
          <p:cNvSpPr/>
          <p:nvPr/>
        </p:nvSpPr>
        <p:spPr>
          <a:xfrm>
            <a:off x="3848581" y="4584700"/>
            <a:ext cx="6134867" cy="1066800"/>
          </a:xfrm>
          <a:prstGeom prst="rect">
            <a:avLst/>
          </a:prstGeom>
          <a:noFill/>
          <a:ln>
            <a:noFill/>
          </a:ln>
        </p:spPr>
        <p:txBody>
          <a:bodyPr anchorCtr="0" anchor="t" bIns="0" lIns="0" spcFirstLastPara="1" rIns="0" wrap="square" tIns="0">
            <a:noAutofit/>
          </a:bodyPr>
          <a:lstStyle/>
          <a:p>
            <a:pPr indent="0" lvl="0" marL="0" marR="0" rtl="0" algn="r">
              <a:lnSpc>
                <a:spcPct val="141666"/>
              </a:lnSpc>
              <a:spcBef>
                <a:spcPts val="0"/>
              </a:spcBef>
              <a:spcAft>
                <a:spcPts val="0"/>
              </a:spcAft>
              <a:buClr>
                <a:srgbClr val="0E0E0E"/>
              </a:buClr>
              <a:buSzPts val="4800"/>
              <a:buFont typeface="Homemade Apple"/>
              <a:buNone/>
            </a:pPr>
            <a:r>
              <a:rPr b="0" i="0" lang="en-US" sz="4800" u="none" cap="none" strike="noStrike">
                <a:solidFill>
                  <a:srgbClr val="0E0E0E"/>
                </a:solidFill>
                <a:latin typeface="Homemade Apple"/>
                <a:ea typeface="Homemade Apple"/>
                <a:cs typeface="Homemade Apple"/>
                <a:sym typeface="Homemade Apple"/>
              </a:rPr>
              <a:t>Introduction</a:t>
            </a:r>
            <a:endParaRPr b="0" i="0" sz="4800" u="none" cap="none" strike="noStrike">
              <a:solidFill>
                <a:schemeClr val="dk1"/>
              </a:solidFill>
              <a:latin typeface="Calibri"/>
              <a:ea typeface="Calibri"/>
              <a:cs typeface="Calibri"/>
              <a:sym typeface="Calibri"/>
            </a:endParaRPr>
          </a:p>
        </p:txBody>
      </p:sp>
      <p:sp>
        <p:nvSpPr>
          <p:cNvPr id="53" name="Google Shape;53;p3"/>
          <p:cNvSpPr/>
          <p:nvPr/>
        </p:nvSpPr>
        <p:spPr>
          <a:xfrm>
            <a:off x="3916323" y="5549900"/>
            <a:ext cx="6067125" cy="668867"/>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Extraordinary Realm</a:t>
            </a:r>
            <a:endParaRPr b="0" i="0" sz="3200" u="none" cap="none" strike="noStrike">
              <a:solidFill>
                <a:schemeClr val="dk1"/>
              </a:solidFill>
              <a:latin typeface="Calibri"/>
              <a:ea typeface="Calibri"/>
              <a:cs typeface="Calibri"/>
              <a:sym typeface="Calibri"/>
            </a:endParaRPr>
          </a:p>
        </p:txBody>
      </p:sp>
      <p:pic>
        <p:nvPicPr>
          <p:cNvPr descr=" " id="54" name="Google Shape;54;p3"/>
          <p:cNvPicPr preferRelativeResize="0"/>
          <p:nvPr/>
        </p:nvPicPr>
        <p:blipFill rotWithShape="1">
          <a:blip r:embed="rId8">
            <a:alphaModFix/>
          </a:blip>
          <a:srcRect b="0" l="0" r="0" t="0"/>
          <a:stretch/>
        </p:blipFill>
        <p:spPr>
          <a:xfrm>
            <a:off x="10186673" y="4521200"/>
            <a:ext cx="1625803" cy="1625600"/>
          </a:xfrm>
          <a:prstGeom prst="rect">
            <a:avLst/>
          </a:prstGeom>
          <a:noFill/>
          <a:ln>
            <a:noFill/>
          </a:ln>
        </p:spPr>
      </p:pic>
      <p:sp>
        <p:nvSpPr>
          <p:cNvPr id="55" name="Google Shape;55;p3"/>
          <p:cNvSpPr/>
          <p:nvPr/>
        </p:nvSpPr>
        <p:spPr>
          <a:xfrm>
            <a:off x="10186673" y="4521200"/>
            <a:ext cx="1625803" cy="1625600"/>
          </a:xfrm>
          <a:prstGeom prst="roundRect">
            <a:avLst>
              <a:gd fmla="val 781313" name="adj"/>
            </a:avLst>
          </a:prstGeom>
          <a:noFill/>
          <a:ln cap="flat" cmpd="sng" w="50800">
            <a:solidFill>
              <a:srgbClr val="CC847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 name="Google Shape;56;p3"/>
          <p:cNvSpPr/>
          <p:nvPr/>
        </p:nvSpPr>
        <p:spPr>
          <a:xfrm>
            <a:off x="10624878" y="4800600"/>
            <a:ext cx="749394" cy="1066800"/>
          </a:xfrm>
          <a:prstGeom prst="rect">
            <a:avLst/>
          </a:prstGeom>
          <a:noFill/>
          <a:ln>
            <a:noFill/>
          </a:ln>
        </p:spPr>
        <p:txBody>
          <a:bodyPr anchorCtr="0" anchor="ctr" bIns="0" lIns="0" spcFirstLastPara="1" rIns="0" wrap="square" tIns="0">
            <a:noAutofit/>
          </a:bodyPr>
          <a:lstStyle/>
          <a:p>
            <a:pPr indent="0" lvl="0" marL="0" marR="0" rtl="0" algn="ctr">
              <a:lnSpc>
                <a:spcPct val="141666"/>
              </a:lnSpc>
              <a:spcBef>
                <a:spcPts val="0"/>
              </a:spcBef>
              <a:spcAft>
                <a:spcPts val="0"/>
              </a:spcAft>
              <a:buClr>
                <a:srgbClr val="CC847D"/>
              </a:buClr>
              <a:buSzPts val="4800"/>
              <a:buFont typeface="Homemade Apple"/>
              <a:buNone/>
            </a:pPr>
            <a:r>
              <a:rPr b="0" i="0" lang="en-US" sz="4800" u="none" cap="none" strike="noStrike">
                <a:solidFill>
                  <a:srgbClr val="CC847D"/>
                </a:solidFill>
                <a:latin typeface="Homemade Apple"/>
                <a:ea typeface="Homemade Apple"/>
                <a:cs typeface="Homemade Apple"/>
                <a:sym typeface="Homemade Apple"/>
              </a:rPr>
              <a:t>01</a:t>
            </a:r>
            <a:endParaRPr b="0" i="0" sz="4800" u="none" cap="none" strike="noStrike">
              <a:solidFill>
                <a:schemeClr val="dk1"/>
              </a:solidFill>
              <a:latin typeface="Calibri"/>
              <a:ea typeface="Calibri"/>
              <a:cs typeface="Calibri"/>
              <a:sym typeface="Calibri"/>
            </a:endParaRPr>
          </a:p>
        </p:txBody>
      </p:sp>
      <p:sp>
        <p:nvSpPr>
          <p:cNvPr id="57" name="Google Shape;57;p3"/>
          <p:cNvSpPr/>
          <p:nvPr/>
        </p:nvSpPr>
        <p:spPr>
          <a:xfrm>
            <a:off x="12574572" y="4521200"/>
            <a:ext cx="7760670"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 name="Google Shape;58;p3"/>
          <p:cNvPicPr preferRelativeResize="0"/>
          <p:nvPr/>
        </p:nvPicPr>
        <p:blipFill rotWithShape="1">
          <a:blip r:embed="rId8">
            <a:alphaModFix/>
          </a:blip>
          <a:srcRect b="0" l="0" r="0" t="0"/>
          <a:stretch/>
        </p:blipFill>
        <p:spPr>
          <a:xfrm>
            <a:off x="12574572" y="4521200"/>
            <a:ext cx="1625803" cy="1625600"/>
          </a:xfrm>
          <a:prstGeom prst="rect">
            <a:avLst/>
          </a:prstGeom>
          <a:noFill/>
          <a:ln>
            <a:noFill/>
          </a:ln>
        </p:spPr>
      </p:pic>
      <p:sp>
        <p:nvSpPr>
          <p:cNvPr id="59" name="Google Shape;59;p3"/>
          <p:cNvSpPr/>
          <p:nvPr/>
        </p:nvSpPr>
        <p:spPr>
          <a:xfrm>
            <a:off x="12574572" y="4521200"/>
            <a:ext cx="1625803" cy="1625600"/>
          </a:xfrm>
          <a:prstGeom prst="roundRect">
            <a:avLst>
              <a:gd fmla="val 781313" name="adj"/>
            </a:avLst>
          </a:prstGeom>
          <a:noFill/>
          <a:ln cap="flat" cmpd="sng" w="50800">
            <a:solidFill>
              <a:srgbClr val="CC847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 name="Google Shape;60;p3"/>
          <p:cNvSpPr/>
          <p:nvPr/>
        </p:nvSpPr>
        <p:spPr>
          <a:xfrm>
            <a:off x="12936567" y="4800600"/>
            <a:ext cx="901813" cy="1066800"/>
          </a:xfrm>
          <a:prstGeom prst="rect">
            <a:avLst/>
          </a:prstGeom>
          <a:noFill/>
          <a:ln>
            <a:noFill/>
          </a:ln>
        </p:spPr>
        <p:txBody>
          <a:bodyPr anchorCtr="0" anchor="ctr" bIns="0" lIns="0" spcFirstLastPara="1" rIns="0" wrap="square" tIns="0">
            <a:noAutofit/>
          </a:bodyPr>
          <a:lstStyle/>
          <a:p>
            <a:pPr indent="0" lvl="0" marL="0" marR="0" rtl="0" algn="ctr">
              <a:lnSpc>
                <a:spcPct val="141666"/>
              </a:lnSpc>
              <a:spcBef>
                <a:spcPts val="0"/>
              </a:spcBef>
              <a:spcAft>
                <a:spcPts val="0"/>
              </a:spcAft>
              <a:buClr>
                <a:srgbClr val="CC847D"/>
              </a:buClr>
              <a:buSzPts val="4800"/>
              <a:buFont typeface="Homemade Apple"/>
              <a:buNone/>
            </a:pPr>
            <a:r>
              <a:rPr b="0" i="0" lang="en-US" sz="4800" u="none" cap="none" strike="noStrike">
                <a:solidFill>
                  <a:srgbClr val="CC847D"/>
                </a:solidFill>
                <a:latin typeface="Homemade Apple"/>
                <a:ea typeface="Homemade Apple"/>
                <a:cs typeface="Homemade Apple"/>
                <a:sym typeface="Homemade Apple"/>
              </a:rPr>
              <a:t>02</a:t>
            </a:r>
            <a:endParaRPr b="0" i="0" sz="4800" u="none" cap="none" strike="noStrike">
              <a:solidFill>
                <a:schemeClr val="dk1"/>
              </a:solidFill>
              <a:latin typeface="Calibri"/>
              <a:ea typeface="Calibri"/>
              <a:cs typeface="Calibri"/>
              <a:sym typeface="Calibri"/>
            </a:endParaRPr>
          </a:p>
        </p:txBody>
      </p:sp>
      <p:sp>
        <p:nvSpPr>
          <p:cNvPr id="61" name="Google Shape;61;p3"/>
          <p:cNvSpPr/>
          <p:nvPr/>
        </p:nvSpPr>
        <p:spPr>
          <a:xfrm>
            <a:off x="14403600" y="4584700"/>
            <a:ext cx="5931641" cy="149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 name="Google Shape;62;p3"/>
          <p:cNvSpPr/>
          <p:nvPr/>
        </p:nvSpPr>
        <p:spPr>
          <a:xfrm>
            <a:off x="14403600" y="4584700"/>
            <a:ext cx="6134867" cy="1066800"/>
          </a:xfrm>
          <a:prstGeom prst="rect">
            <a:avLst/>
          </a:prstGeom>
          <a:noFill/>
          <a:ln>
            <a:noFill/>
          </a:ln>
        </p:spPr>
        <p:txBody>
          <a:bodyPr anchorCtr="0" anchor="t" bIns="0" lIns="0" spcFirstLastPara="1" rIns="0" wrap="square" tIns="0">
            <a:noAutofit/>
          </a:bodyPr>
          <a:lstStyle/>
          <a:p>
            <a:pPr indent="0" lvl="0" marL="0" marR="0" rtl="0" algn="l">
              <a:lnSpc>
                <a:spcPct val="141666"/>
              </a:lnSpc>
              <a:spcBef>
                <a:spcPts val="0"/>
              </a:spcBef>
              <a:spcAft>
                <a:spcPts val="0"/>
              </a:spcAft>
              <a:buClr>
                <a:srgbClr val="0E0E0E"/>
              </a:buClr>
              <a:buSzPts val="4800"/>
              <a:buFont typeface="Homemade Apple"/>
              <a:buNone/>
            </a:pPr>
            <a:r>
              <a:rPr b="0" i="0" lang="en-US" sz="4800" u="none" cap="none" strike="noStrike">
                <a:solidFill>
                  <a:srgbClr val="0E0E0E"/>
                </a:solidFill>
                <a:latin typeface="Homemade Apple"/>
                <a:ea typeface="Homemade Apple"/>
                <a:cs typeface="Homemade Apple"/>
                <a:sym typeface="Homemade Apple"/>
              </a:rPr>
              <a:t>Encounters</a:t>
            </a:r>
            <a:endParaRPr b="0" i="0" sz="4800" u="none" cap="none" strike="noStrike">
              <a:solidFill>
                <a:schemeClr val="dk1"/>
              </a:solidFill>
              <a:latin typeface="Calibri"/>
              <a:ea typeface="Calibri"/>
              <a:cs typeface="Calibri"/>
              <a:sym typeface="Calibri"/>
            </a:endParaRPr>
          </a:p>
        </p:txBody>
      </p:sp>
      <p:sp>
        <p:nvSpPr>
          <p:cNvPr id="63" name="Google Shape;63;p3"/>
          <p:cNvSpPr/>
          <p:nvPr/>
        </p:nvSpPr>
        <p:spPr>
          <a:xfrm>
            <a:off x="14403600" y="5549900"/>
            <a:ext cx="6067125" cy="668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Unicorn Sightings</a:t>
            </a:r>
            <a:endParaRPr b="0" i="0" sz="3200" u="none" cap="none" strike="noStrike">
              <a:solidFill>
                <a:schemeClr val="dk1"/>
              </a:solidFill>
              <a:latin typeface="Calibri"/>
              <a:ea typeface="Calibri"/>
              <a:cs typeface="Calibri"/>
              <a:sym typeface="Calibri"/>
            </a:endParaRPr>
          </a:p>
        </p:txBody>
      </p:sp>
      <p:sp>
        <p:nvSpPr>
          <p:cNvPr id="64" name="Google Shape;64;p3"/>
          <p:cNvSpPr/>
          <p:nvPr/>
        </p:nvSpPr>
        <p:spPr>
          <a:xfrm>
            <a:off x="4051806" y="7505700"/>
            <a:ext cx="7760670"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 name="Google Shape;65;p3"/>
          <p:cNvSpPr/>
          <p:nvPr/>
        </p:nvSpPr>
        <p:spPr>
          <a:xfrm>
            <a:off x="4051806" y="7569200"/>
            <a:ext cx="5931641" cy="149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 name="Google Shape;66;p3"/>
          <p:cNvSpPr/>
          <p:nvPr/>
        </p:nvSpPr>
        <p:spPr>
          <a:xfrm>
            <a:off x="3848581" y="7569200"/>
            <a:ext cx="6134867" cy="1066800"/>
          </a:xfrm>
          <a:prstGeom prst="rect">
            <a:avLst/>
          </a:prstGeom>
          <a:noFill/>
          <a:ln>
            <a:noFill/>
          </a:ln>
        </p:spPr>
        <p:txBody>
          <a:bodyPr anchorCtr="0" anchor="t" bIns="0" lIns="0" spcFirstLastPara="1" rIns="0" wrap="square" tIns="0">
            <a:noAutofit/>
          </a:bodyPr>
          <a:lstStyle/>
          <a:p>
            <a:pPr indent="0" lvl="0" marL="0" marR="0" rtl="0" algn="r">
              <a:lnSpc>
                <a:spcPct val="141666"/>
              </a:lnSpc>
              <a:spcBef>
                <a:spcPts val="0"/>
              </a:spcBef>
              <a:spcAft>
                <a:spcPts val="0"/>
              </a:spcAft>
              <a:buClr>
                <a:srgbClr val="0E0E0E"/>
              </a:buClr>
              <a:buSzPts val="4800"/>
              <a:buFont typeface="Homemade Apple"/>
              <a:buNone/>
            </a:pPr>
            <a:r>
              <a:rPr b="0" i="0" lang="en-US" sz="4800" u="none" cap="none" strike="noStrike">
                <a:solidFill>
                  <a:srgbClr val="0E0E0E"/>
                </a:solidFill>
                <a:latin typeface="Homemade Apple"/>
                <a:ea typeface="Homemade Apple"/>
                <a:cs typeface="Homemade Apple"/>
                <a:sym typeface="Homemade Apple"/>
              </a:rPr>
              <a:t>Wonders</a:t>
            </a:r>
            <a:endParaRPr b="0" i="0" sz="4800" u="none" cap="none" strike="noStrike">
              <a:solidFill>
                <a:schemeClr val="dk1"/>
              </a:solidFill>
              <a:latin typeface="Calibri"/>
              <a:ea typeface="Calibri"/>
              <a:cs typeface="Calibri"/>
              <a:sym typeface="Calibri"/>
            </a:endParaRPr>
          </a:p>
        </p:txBody>
      </p:sp>
      <p:sp>
        <p:nvSpPr>
          <p:cNvPr id="67" name="Google Shape;67;p3"/>
          <p:cNvSpPr/>
          <p:nvPr/>
        </p:nvSpPr>
        <p:spPr>
          <a:xfrm>
            <a:off x="3916323" y="8534400"/>
            <a:ext cx="6067125" cy="668867"/>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Wishes Granted</a:t>
            </a:r>
            <a:endParaRPr b="0" i="0" sz="3200" u="none" cap="none" strike="noStrike">
              <a:solidFill>
                <a:schemeClr val="dk1"/>
              </a:solidFill>
              <a:latin typeface="Calibri"/>
              <a:ea typeface="Calibri"/>
              <a:cs typeface="Calibri"/>
              <a:sym typeface="Calibri"/>
            </a:endParaRPr>
          </a:p>
        </p:txBody>
      </p:sp>
      <p:pic>
        <p:nvPicPr>
          <p:cNvPr descr=" " id="68" name="Google Shape;68;p3"/>
          <p:cNvPicPr preferRelativeResize="0"/>
          <p:nvPr/>
        </p:nvPicPr>
        <p:blipFill rotWithShape="1">
          <a:blip r:embed="rId8">
            <a:alphaModFix/>
          </a:blip>
          <a:srcRect b="0" l="0" r="0" t="0"/>
          <a:stretch/>
        </p:blipFill>
        <p:spPr>
          <a:xfrm>
            <a:off x="10186673" y="7505700"/>
            <a:ext cx="1625803" cy="1625600"/>
          </a:xfrm>
          <a:prstGeom prst="rect">
            <a:avLst/>
          </a:prstGeom>
          <a:noFill/>
          <a:ln>
            <a:noFill/>
          </a:ln>
        </p:spPr>
      </p:pic>
      <p:sp>
        <p:nvSpPr>
          <p:cNvPr id="69" name="Google Shape;69;p3"/>
          <p:cNvSpPr/>
          <p:nvPr/>
        </p:nvSpPr>
        <p:spPr>
          <a:xfrm>
            <a:off x="10186673" y="7505700"/>
            <a:ext cx="1625803" cy="1625600"/>
          </a:xfrm>
          <a:prstGeom prst="roundRect">
            <a:avLst>
              <a:gd fmla="val 781313" name="adj"/>
            </a:avLst>
          </a:prstGeom>
          <a:noFill/>
          <a:ln cap="flat" cmpd="sng" w="50800">
            <a:solidFill>
              <a:srgbClr val="CC847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 name="Google Shape;70;p3"/>
          <p:cNvSpPr/>
          <p:nvPr/>
        </p:nvSpPr>
        <p:spPr>
          <a:xfrm>
            <a:off x="10574072" y="7785100"/>
            <a:ext cx="851006" cy="1066800"/>
          </a:xfrm>
          <a:prstGeom prst="rect">
            <a:avLst/>
          </a:prstGeom>
          <a:noFill/>
          <a:ln>
            <a:noFill/>
          </a:ln>
        </p:spPr>
        <p:txBody>
          <a:bodyPr anchorCtr="0" anchor="ctr" bIns="0" lIns="0" spcFirstLastPara="1" rIns="0" wrap="square" tIns="0">
            <a:noAutofit/>
          </a:bodyPr>
          <a:lstStyle/>
          <a:p>
            <a:pPr indent="0" lvl="0" marL="0" marR="0" rtl="0" algn="ctr">
              <a:lnSpc>
                <a:spcPct val="141666"/>
              </a:lnSpc>
              <a:spcBef>
                <a:spcPts val="0"/>
              </a:spcBef>
              <a:spcAft>
                <a:spcPts val="0"/>
              </a:spcAft>
              <a:buClr>
                <a:srgbClr val="CC847D"/>
              </a:buClr>
              <a:buSzPts val="4800"/>
              <a:buFont typeface="Homemade Apple"/>
              <a:buNone/>
            </a:pPr>
            <a:r>
              <a:rPr b="0" i="0" lang="en-US" sz="4800" u="none" cap="none" strike="noStrike">
                <a:solidFill>
                  <a:srgbClr val="CC847D"/>
                </a:solidFill>
                <a:latin typeface="Homemade Apple"/>
                <a:ea typeface="Homemade Apple"/>
                <a:cs typeface="Homemade Apple"/>
                <a:sym typeface="Homemade Apple"/>
              </a:rPr>
              <a:t>03</a:t>
            </a:r>
            <a:endParaRPr b="0" i="0" sz="4800" u="none" cap="none" strike="noStrike">
              <a:solidFill>
                <a:schemeClr val="dk1"/>
              </a:solidFill>
              <a:latin typeface="Calibri"/>
              <a:ea typeface="Calibri"/>
              <a:cs typeface="Calibri"/>
              <a:sym typeface="Calibri"/>
            </a:endParaRPr>
          </a:p>
        </p:txBody>
      </p:sp>
      <p:sp>
        <p:nvSpPr>
          <p:cNvPr id="71" name="Google Shape;71;p3"/>
          <p:cNvSpPr/>
          <p:nvPr/>
        </p:nvSpPr>
        <p:spPr>
          <a:xfrm>
            <a:off x="12574572" y="7505700"/>
            <a:ext cx="7760670"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2" name="Google Shape;72;p3"/>
          <p:cNvPicPr preferRelativeResize="0"/>
          <p:nvPr/>
        </p:nvPicPr>
        <p:blipFill rotWithShape="1">
          <a:blip r:embed="rId8">
            <a:alphaModFix/>
          </a:blip>
          <a:srcRect b="0" l="0" r="0" t="0"/>
          <a:stretch/>
        </p:blipFill>
        <p:spPr>
          <a:xfrm>
            <a:off x="12574572" y="7505700"/>
            <a:ext cx="1625803" cy="1625600"/>
          </a:xfrm>
          <a:prstGeom prst="rect">
            <a:avLst/>
          </a:prstGeom>
          <a:noFill/>
          <a:ln>
            <a:noFill/>
          </a:ln>
        </p:spPr>
      </p:pic>
      <p:sp>
        <p:nvSpPr>
          <p:cNvPr id="73" name="Google Shape;73;p3"/>
          <p:cNvSpPr/>
          <p:nvPr/>
        </p:nvSpPr>
        <p:spPr>
          <a:xfrm>
            <a:off x="12574572" y="7505700"/>
            <a:ext cx="1625803" cy="1625600"/>
          </a:xfrm>
          <a:prstGeom prst="roundRect">
            <a:avLst>
              <a:gd fmla="val 781313" name="adj"/>
            </a:avLst>
          </a:prstGeom>
          <a:noFill/>
          <a:ln cap="flat" cmpd="sng" w="50800">
            <a:solidFill>
              <a:srgbClr val="CC847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 name="Google Shape;74;p3"/>
          <p:cNvSpPr/>
          <p:nvPr/>
        </p:nvSpPr>
        <p:spPr>
          <a:xfrm>
            <a:off x="12936567" y="7785100"/>
            <a:ext cx="901813" cy="1066800"/>
          </a:xfrm>
          <a:prstGeom prst="rect">
            <a:avLst/>
          </a:prstGeom>
          <a:noFill/>
          <a:ln>
            <a:noFill/>
          </a:ln>
        </p:spPr>
        <p:txBody>
          <a:bodyPr anchorCtr="0" anchor="ctr" bIns="0" lIns="0" spcFirstLastPara="1" rIns="0" wrap="square" tIns="0">
            <a:noAutofit/>
          </a:bodyPr>
          <a:lstStyle/>
          <a:p>
            <a:pPr indent="0" lvl="0" marL="0" marR="0" rtl="0" algn="ctr">
              <a:lnSpc>
                <a:spcPct val="141666"/>
              </a:lnSpc>
              <a:spcBef>
                <a:spcPts val="0"/>
              </a:spcBef>
              <a:spcAft>
                <a:spcPts val="0"/>
              </a:spcAft>
              <a:buClr>
                <a:srgbClr val="CC847D"/>
              </a:buClr>
              <a:buSzPts val="4800"/>
              <a:buFont typeface="Homemade Apple"/>
              <a:buNone/>
            </a:pPr>
            <a:r>
              <a:rPr b="0" i="0" lang="en-US" sz="4800" u="none" cap="none" strike="noStrike">
                <a:solidFill>
                  <a:srgbClr val="CC847D"/>
                </a:solidFill>
                <a:latin typeface="Homemade Apple"/>
                <a:ea typeface="Homemade Apple"/>
                <a:cs typeface="Homemade Apple"/>
                <a:sym typeface="Homemade Apple"/>
              </a:rPr>
              <a:t>04</a:t>
            </a:r>
            <a:endParaRPr b="0" i="0" sz="4800" u="none" cap="none" strike="noStrike">
              <a:solidFill>
                <a:schemeClr val="dk1"/>
              </a:solidFill>
              <a:latin typeface="Calibri"/>
              <a:ea typeface="Calibri"/>
              <a:cs typeface="Calibri"/>
              <a:sym typeface="Calibri"/>
            </a:endParaRPr>
          </a:p>
        </p:txBody>
      </p:sp>
      <p:sp>
        <p:nvSpPr>
          <p:cNvPr id="75" name="Google Shape;75;p3"/>
          <p:cNvSpPr/>
          <p:nvPr/>
        </p:nvSpPr>
        <p:spPr>
          <a:xfrm>
            <a:off x="14403600" y="7569200"/>
            <a:ext cx="5931641" cy="149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 name="Google Shape;76;p3"/>
          <p:cNvSpPr/>
          <p:nvPr/>
        </p:nvSpPr>
        <p:spPr>
          <a:xfrm>
            <a:off x="14403600" y="7569200"/>
            <a:ext cx="6134867" cy="1066800"/>
          </a:xfrm>
          <a:prstGeom prst="rect">
            <a:avLst/>
          </a:prstGeom>
          <a:noFill/>
          <a:ln>
            <a:noFill/>
          </a:ln>
        </p:spPr>
        <p:txBody>
          <a:bodyPr anchorCtr="0" anchor="t" bIns="0" lIns="0" spcFirstLastPara="1" rIns="0" wrap="square" tIns="0">
            <a:noAutofit/>
          </a:bodyPr>
          <a:lstStyle/>
          <a:p>
            <a:pPr indent="0" lvl="0" marL="0" marR="0" rtl="0" algn="l">
              <a:lnSpc>
                <a:spcPct val="141666"/>
              </a:lnSpc>
              <a:spcBef>
                <a:spcPts val="0"/>
              </a:spcBef>
              <a:spcAft>
                <a:spcPts val="0"/>
              </a:spcAft>
              <a:buClr>
                <a:srgbClr val="0E0E0E"/>
              </a:buClr>
              <a:buSzPts val="4800"/>
              <a:buFont typeface="Homemade Apple"/>
              <a:buNone/>
            </a:pPr>
            <a:r>
              <a:rPr b="0" i="0" lang="en-US" sz="4800" u="none" cap="none" strike="noStrike">
                <a:solidFill>
                  <a:srgbClr val="0E0E0E"/>
                </a:solidFill>
                <a:latin typeface="Homemade Apple"/>
                <a:ea typeface="Homemade Apple"/>
                <a:cs typeface="Homemade Apple"/>
                <a:sym typeface="Homemade Apple"/>
              </a:rPr>
              <a:t>Magic</a:t>
            </a:r>
            <a:endParaRPr b="0" i="0" sz="4800" u="none" cap="none" strike="noStrike">
              <a:solidFill>
                <a:schemeClr val="dk1"/>
              </a:solidFill>
              <a:latin typeface="Calibri"/>
              <a:ea typeface="Calibri"/>
              <a:cs typeface="Calibri"/>
              <a:sym typeface="Calibri"/>
            </a:endParaRPr>
          </a:p>
        </p:txBody>
      </p:sp>
      <p:sp>
        <p:nvSpPr>
          <p:cNvPr id="77" name="Google Shape;77;p3"/>
          <p:cNvSpPr/>
          <p:nvPr/>
        </p:nvSpPr>
        <p:spPr>
          <a:xfrm>
            <a:off x="14403600" y="8534400"/>
            <a:ext cx="6067125" cy="668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Spellcasting</a:t>
            </a:r>
            <a:endParaRPr b="0" i="0" sz="3200" u="none" cap="none" strike="noStrike">
              <a:solidFill>
                <a:schemeClr val="dk1"/>
              </a:solidFill>
              <a:latin typeface="Calibri"/>
              <a:ea typeface="Calibri"/>
              <a:cs typeface="Calibri"/>
              <a:sym typeface="Calibri"/>
            </a:endParaRPr>
          </a:p>
        </p:txBody>
      </p:sp>
      <p:sp>
        <p:nvSpPr>
          <p:cNvPr id="78" name="Google Shape;78;p3"/>
          <p:cNvSpPr/>
          <p:nvPr/>
        </p:nvSpPr>
        <p:spPr>
          <a:xfrm>
            <a:off x="4051806" y="10490200"/>
            <a:ext cx="7760670"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 name="Google Shape;79;p3"/>
          <p:cNvSpPr/>
          <p:nvPr/>
        </p:nvSpPr>
        <p:spPr>
          <a:xfrm>
            <a:off x="4051806" y="10553700"/>
            <a:ext cx="5931641" cy="149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 name="Google Shape;80;p3"/>
          <p:cNvSpPr/>
          <p:nvPr/>
        </p:nvSpPr>
        <p:spPr>
          <a:xfrm>
            <a:off x="3848581" y="10553700"/>
            <a:ext cx="6134867" cy="1066800"/>
          </a:xfrm>
          <a:prstGeom prst="rect">
            <a:avLst/>
          </a:prstGeom>
          <a:noFill/>
          <a:ln>
            <a:noFill/>
          </a:ln>
        </p:spPr>
        <p:txBody>
          <a:bodyPr anchorCtr="0" anchor="t" bIns="0" lIns="0" spcFirstLastPara="1" rIns="0" wrap="square" tIns="0">
            <a:noAutofit/>
          </a:bodyPr>
          <a:lstStyle/>
          <a:p>
            <a:pPr indent="0" lvl="0" marL="0" marR="0" rtl="0" algn="r">
              <a:lnSpc>
                <a:spcPct val="141666"/>
              </a:lnSpc>
              <a:spcBef>
                <a:spcPts val="0"/>
              </a:spcBef>
              <a:spcAft>
                <a:spcPts val="0"/>
              </a:spcAft>
              <a:buClr>
                <a:srgbClr val="0E0E0E"/>
              </a:buClr>
              <a:buSzPts val="4800"/>
              <a:buFont typeface="Homemade Apple"/>
              <a:buNone/>
            </a:pPr>
            <a:r>
              <a:rPr b="0" i="0" lang="en-US" sz="4800" u="none" cap="none" strike="noStrike">
                <a:solidFill>
                  <a:srgbClr val="0E0E0E"/>
                </a:solidFill>
                <a:latin typeface="Homemade Apple"/>
                <a:ea typeface="Homemade Apple"/>
                <a:cs typeface="Homemade Apple"/>
                <a:sym typeface="Homemade Apple"/>
              </a:rPr>
              <a:t>Adventure</a:t>
            </a:r>
            <a:endParaRPr b="0" i="0" sz="4800" u="none" cap="none" strike="noStrike">
              <a:solidFill>
                <a:schemeClr val="dk1"/>
              </a:solidFill>
              <a:latin typeface="Calibri"/>
              <a:ea typeface="Calibri"/>
              <a:cs typeface="Calibri"/>
              <a:sym typeface="Calibri"/>
            </a:endParaRPr>
          </a:p>
        </p:txBody>
      </p:sp>
      <p:sp>
        <p:nvSpPr>
          <p:cNvPr id="81" name="Google Shape;81;p3"/>
          <p:cNvSpPr/>
          <p:nvPr/>
        </p:nvSpPr>
        <p:spPr>
          <a:xfrm>
            <a:off x="3916323" y="11518900"/>
            <a:ext cx="6067125" cy="668867"/>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Happily Ever After</a:t>
            </a:r>
            <a:endParaRPr b="0" i="0" sz="3200" u="none" cap="none" strike="noStrike">
              <a:solidFill>
                <a:schemeClr val="dk1"/>
              </a:solidFill>
              <a:latin typeface="Calibri"/>
              <a:ea typeface="Calibri"/>
              <a:cs typeface="Calibri"/>
              <a:sym typeface="Calibri"/>
            </a:endParaRPr>
          </a:p>
        </p:txBody>
      </p:sp>
      <p:pic>
        <p:nvPicPr>
          <p:cNvPr descr=" " id="82" name="Google Shape;82;p3"/>
          <p:cNvPicPr preferRelativeResize="0"/>
          <p:nvPr/>
        </p:nvPicPr>
        <p:blipFill rotWithShape="1">
          <a:blip r:embed="rId8">
            <a:alphaModFix/>
          </a:blip>
          <a:srcRect b="0" l="0" r="0" t="0"/>
          <a:stretch/>
        </p:blipFill>
        <p:spPr>
          <a:xfrm>
            <a:off x="10186673" y="10490200"/>
            <a:ext cx="1625803" cy="1625600"/>
          </a:xfrm>
          <a:prstGeom prst="rect">
            <a:avLst/>
          </a:prstGeom>
          <a:noFill/>
          <a:ln>
            <a:noFill/>
          </a:ln>
        </p:spPr>
      </p:pic>
      <p:sp>
        <p:nvSpPr>
          <p:cNvPr id="83" name="Google Shape;83;p3"/>
          <p:cNvSpPr/>
          <p:nvPr/>
        </p:nvSpPr>
        <p:spPr>
          <a:xfrm>
            <a:off x="10186673" y="10490200"/>
            <a:ext cx="1625803" cy="1625600"/>
          </a:xfrm>
          <a:prstGeom prst="roundRect">
            <a:avLst>
              <a:gd fmla="val 781313" name="adj"/>
            </a:avLst>
          </a:prstGeom>
          <a:noFill/>
          <a:ln cap="flat" cmpd="sng" w="50800">
            <a:solidFill>
              <a:srgbClr val="CC847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 name="Google Shape;84;p3"/>
          <p:cNvSpPr/>
          <p:nvPr/>
        </p:nvSpPr>
        <p:spPr>
          <a:xfrm>
            <a:off x="10555019" y="10769600"/>
            <a:ext cx="889111" cy="1066800"/>
          </a:xfrm>
          <a:prstGeom prst="rect">
            <a:avLst/>
          </a:prstGeom>
          <a:noFill/>
          <a:ln>
            <a:noFill/>
          </a:ln>
        </p:spPr>
        <p:txBody>
          <a:bodyPr anchorCtr="0" anchor="ctr" bIns="0" lIns="0" spcFirstLastPara="1" rIns="0" wrap="square" tIns="0">
            <a:noAutofit/>
          </a:bodyPr>
          <a:lstStyle/>
          <a:p>
            <a:pPr indent="0" lvl="0" marL="0" marR="0" rtl="0" algn="ctr">
              <a:lnSpc>
                <a:spcPct val="141666"/>
              </a:lnSpc>
              <a:spcBef>
                <a:spcPts val="0"/>
              </a:spcBef>
              <a:spcAft>
                <a:spcPts val="0"/>
              </a:spcAft>
              <a:buClr>
                <a:srgbClr val="CC847D"/>
              </a:buClr>
              <a:buSzPts val="4800"/>
              <a:buFont typeface="Homemade Apple"/>
              <a:buNone/>
            </a:pPr>
            <a:r>
              <a:rPr b="0" i="0" lang="en-US" sz="4800" u="none" cap="none" strike="noStrike">
                <a:solidFill>
                  <a:srgbClr val="CC847D"/>
                </a:solidFill>
                <a:latin typeface="Homemade Apple"/>
                <a:ea typeface="Homemade Apple"/>
                <a:cs typeface="Homemade Apple"/>
                <a:sym typeface="Homemade Apple"/>
              </a:rPr>
              <a:t>05</a:t>
            </a:r>
            <a:endParaRPr b="0" i="0" sz="4800" u="none" cap="none" strike="noStrike">
              <a:solidFill>
                <a:schemeClr val="dk1"/>
              </a:solidFill>
              <a:latin typeface="Calibri"/>
              <a:ea typeface="Calibri"/>
              <a:cs typeface="Calibri"/>
              <a:sym typeface="Calibri"/>
            </a:endParaRPr>
          </a:p>
        </p:txBody>
      </p:sp>
      <p:sp>
        <p:nvSpPr>
          <p:cNvPr id="85" name="Google Shape;85;p3"/>
          <p:cNvSpPr/>
          <p:nvPr/>
        </p:nvSpPr>
        <p:spPr>
          <a:xfrm>
            <a:off x="12574572" y="10490200"/>
            <a:ext cx="7760670"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6" name="Google Shape;86;p3"/>
          <p:cNvPicPr preferRelativeResize="0"/>
          <p:nvPr/>
        </p:nvPicPr>
        <p:blipFill rotWithShape="1">
          <a:blip r:embed="rId8">
            <a:alphaModFix/>
          </a:blip>
          <a:srcRect b="0" l="0" r="0" t="0"/>
          <a:stretch/>
        </p:blipFill>
        <p:spPr>
          <a:xfrm>
            <a:off x="12574572" y="10490200"/>
            <a:ext cx="1625803" cy="1625600"/>
          </a:xfrm>
          <a:prstGeom prst="rect">
            <a:avLst/>
          </a:prstGeom>
          <a:noFill/>
          <a:ln>
            <a:noFill/>
          </a:ln>
        </p:spPr>
      </p:pic>
      <p:sp>
        <p:nvSpPr>
          <p:cNvPr id="87" name="Google Shape;87;p3"/>
          <p:cNvSpPr/>
          <p:nvPr/>
        </p:nvSpPr>
        <p:spPr>
          <a:xfrm>
            <a:off x="12574572" y="10490200"/>
            <a:ext cx="1625803" cy="1625600"/>
          </a:xfrm>
          <a:prstGeom prst="roundRect">
            <a:avLst>
              <a:gd fmla="val 781313" name="adj"/>
            </a:avLst>
          </a:prstGeom>
          <a:noFill/>
          <a:ln cap="flat" cmpd="sng" w="50800">
            <a:solidFill>
              <a:srgbClr val="CC847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 name="Google Shape;88;p3"/>
          <p:cNvSpPr/>
          <p:nvPr/>
        </p:nvSpPr>
        <p:spPr>
          <a:xfrm>
            <a:off x="12961970" y="10769600"/>
            <a:ext cx="851006" cy="1066800"/>
          </a:xfrm>
          <a:prstGeom prst="rect">
            <a:avLst/>
          </a:prstGeom>
          <a:noFill/>
          <a:ln>
            <a:noFill/>
          </a:ln>
        </p:spPr>
        <p:txBody>
          <a:bodyPr anchorCtr="0" anchor="ctr" bIns="0" lIns="0" spcFirstLastPara="1" rIns="0" wrap="square" tIns="0">
            <a:noAutofit/>
          </a:bodyPr>
          <a:lstStyle/>
          <a:p>
            <a:pPr indent="0" lvl="0" marL="0" marR="0" rtl="0" algn="ctr">
              <a:lnSpc>
                <a:spcPct val="141666"/>
              </a:lnSpc>
              <a:spcBef>
                <a:spcPts val="0"/>
              </a:spcBef>
              <a:spcAft>
                <a:spcPts val="0"/>
              </a:spcAft>
              <a:buClr>
                <a:srgbClr val="CC847D"/>
              </a:buClr>
              <a:buSzPts val="4800"/>
              <a:buFont typeface="Homemade Apple"/>
              <a:buNone/>
            </a:pPr>
            <a:r>
              <a:rPr b="0" i="0" lang="en-US" sz="4800" u="none" cap="none" strike="noStrike">
                <a:solidFill>
                  <a:srgbClr val="CC847D"/>
                </a:solidFill>
                <a:latin typeface="Homemade Apple"/>
                <a:ea typeface="Homemade Apple"/>
                <a:cs typeface="Homemade Apple"/>
                <a:sym typeface="Homemade Apple"/>
              </a:rPr>
              <a:t>06</a:t>
            </a:r>
            <a:endParaRPr b="0" i="0" sz="4800" u="none" cap="none" strike="noStrike">
              <a:solidFill>
                <a:schemeClr val="dk1"/>
              </a:solidFill>
              <a:latin typeface="Calibri"/>
              <a:ea typeface="Calibri"/>
              <a:cs typeface="Calibri"/>
              <a:sym typeface="Calibri"/>
            </a:endParaRPr>
          </a:p>
        </p:txBody>
      </p:sp>
      <p:sp>
        <p:nvSpPr>
          <p:cNvPr id="89" name="Google Shape;89;p3"/>
          <p:cNvSpPr/>
          <p:nvPr/>
        </p:nvSpPr>
        <p:spPr>
          <a:xfrm>
            <a:off x="14403600" y="10553700"/>
            <a:ext cx="5931641" cy="149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 name="Google Shape;90;p3"/>
          <p:cNvSpPr/>
          <p:nvPr/>
        </p:nvSpPr>
        <p:spPr>
          <a:xfrm>
            <a:off x="14403600" y="10553700"/>
            <a:ext cx="6134867" cy="1066800"/>
          </a:xfrm>
          <a:prstGeom prst="rect">
            <a:avLst/>
          </a:prstGeom>
          <a:noFill/>
          <a:ln>
            <a:noFill/>
          </a:ln>
        </p:spPr>
        <p:txBody>
          <a:bodyPr anchorCtr="0" anchor="t" bIns="0" lIns="0" spcFirstLastPara="1" rIns="0" wrap="square" tIns="0">
            <a:noAutofit/>
          </a:bodyPr>
          <a:lstStyle/>
          <a:p>
            <a:pPr indent="0" lvl="0" marL="0" marR="0" rtl="0" algn="l">
              <a:lnSpc>
                <a:spcPct val="141666"/>
              </a:lnSpc>
              <a:spcBef>
                <a:spcPts val="0"/>
              </a:spcBef>
              <a:spcAft>
                <a:spcPts val="0"/>
              </a:spcAft>
              <a:buClr>
                <a:srgbClr val="0E0E0E"/>
              </a:buClr>
              <a:buSzPts val="4800"/>
              <a:buFont typeface="Homemade Apple"/>
              <a:buNone/>
            </a:pPr>
            <a:r>
              <a:rPr b="0" i="0" lang="en-US" sz="4800" u="none" cap="none" strike="noStrike">
                <a:solidFill>
                  <a:srgbClr val="0E0E0E"/>
                </a:solidFill>
                <a:latin typeface="Homemade Apple"/>
                <a:ea typeface="Homemade Apple"/>
                <a:cs typeface="Homemade Apple"/>
                <a:sym typeface="Homemade Apple"/>
              </a:rPr>
              <a:t>Conclusion</a:t>
            </a:r>
            <a:endParaRPr b="0" i="0" sz="4800" u="none" cap="none" strike="noStrike">
              <a:solidFill>
                <a:schemeClr val="dk1"/>
              </a:solidFill>
              <a:latin typeface="Calibri"/>
              <a:ea typeface="Calibri"/>
              <a:cs typeface="Calibri"/>
              <a:sym typeface="Calibri"/>
            </a:endParaRPr>
          </a:p>
        </p:txBody>
      </p:sp>
      <p:sp>
        <p:nvSpPr>
          <p:cNvPr id="91" name="Google Shape;91;p3"/>
          <p:cNvSpPr/>
          <p:nvPr/>
        </p:nvSpPr>
        <p:spPr>
          <a:xfrm>
            <a:off x="14403600" y="11518900"/>
            <a:ext cx="6067125" cy="668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Embrace the Fantasy</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CDE"/>
        </a:solidFill>
      </p:bgPr>
    </p:bg>
    <p:spTree>
      <p:nvGrpSpPr>
        <p:cNvPr id="96" name="Shape 96"/>
        <p:cNvGrpSpPr/>
        <p:nvPr/>
      </p:nvGrpSpPr>
      <p:grpSpPr>
        <a:xfrm>
          <a:off x="0" y="0"/>
          <a:ext cx="0" cy="0"/>
          <a:chOff x="0" y="0"/>
          <a:chExt cx="0" cy="0"/>
        </a:xfrm>
      </p:grpSpPr>
      <p:pic>
        <p:nvPicPr>
          <p:cNvPr descr=" " id="97" name="Google Shape;97;p4"/>
          <p:cNvPicPr preferRelativeResize="0"/>
          <p:nvPr/>
        </p:nvPicPr>
        <p:blipFill rotWithShape="1">
          <a:blip r:embed="rId3">
            <a:alphaModFix/>
          </a:blip>
          <a:srcRect b="0" l="0" r="0" t="0"/>
          <a:stretch/>
        </p:blipFill>
        <p:spPr>
          <a:xfrm>
            <a:off x="17718715" y="0"/>
            <a:ext cx="6668333" cy="13716000"/>
          </a:xfrm>
          <a:prstGeom prst="rect">
            <a:avLst/>
          </a:prstGeom>
          <a:noFill/>
          <a:ln>
            <a:noFill/>
          </a:ln>
        </p:spPr>
      </p:pic>
      <p:pic>
        <p:nvPicPr>
          <p:cNvPr descr=" " id="98" name="Google Shape;98;p4"/>
          <p:cNvPicPr preferRelativeResize="0"/>
          <p:nvPr/>
        </p:nvPicPr>
        <p:blipFill rotWithShape="1">
          <a:blip r:embed="rId4">
            <a:alphaModFix/>
          </a:blip>
          <a:srcRect b="0" l="0" r="0" t="0"/>
          <a:stretch/>
        </p:blipFill>
        <p:spPr>
          <a:xfrm>
            <a:off x="0" y="0"/>
            <a:ext cx="6490510" cy="13716000"/>
          </a:xfrm>
          <a:prstGeom prst="rect">
            <a:avLst/>
          </a:prstGeom>
          <a:noFill/>
          <a:ln>
            <a:noFill/>
          </a:ln>
        </p:spPr>
      </p:pic>
      <p:sp>
        <p:nvSpPr>
          <p:cNvPr id="99" name="Google Shape;99;p4"/>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0" name="Google Shape;100;p4"/>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101" name="Google Shape;101;p4"/>
          <p:cNvSpPr/>
          <p:nvPr/>
        </p:nvSpPr>
        <p:spPr>
          <a:xfrm>
            <a:off x="2959470" y="2743200"/>
            <a:ext cx="9229820" cy="1862667"/>
          </a:xfrm>
          <a:prstGeom prst="rect">
            <a:avLst/>
          </a:prstGeom>
          <a:noFill/>
          <a:ln>
            <a:noFill/>
          </a:ln>
        </p:spPr>
        <p:txBody>
          <a:bodyPr anchorCtr="0" anchor="t" bIns="0" lIns="0" spcFirstLastPara="1" rIns="0" wrap="square" tIns="0">
            <a:noAutofit/>
          </a:bodyPr>
          <a:lstStyle/>
          <a:p>
            <a:pPr indent="0" lvl="0" marL="0" marR="0" rtl="0" algn="l">
              <a:lnSpc>
                <a:spcPct val="150000"/>
              </a:lnSpc>
              <a:spcBef>
                <a:spcPts val="0"/>
              </a:spcBef>
              <a:spcAft>
                <a:spcPts val="0"/>
              </a:spcAft>
              <a:buClr>
                <a:srgbClr val="995751"/>
              </a:buClr>
              <a:buSzPts val="8000"/>
              <a:buFont typeface="Homemade Apple"/>
              <a:buNone/>
            </a:pPr>
            <a:r>
              <a:rPr b="0" i="0" lang="en-US" sz="8000" u="none" cap="none" strike="noStrike">
                <a:solidFill>
                  <a:srgbClr val="995751"/>
                </a:solidFill>
                <a:latin typeface="Homemade Apple"/>
                <a:ea typeface="Homemade Apple"/>
                <a:cs typeface="Homemade Apple"/>
                <a:sym typeface="Homemade Apple"/>
              </a:rPr>
              <a:t>Theme for 2024</a:t>
            </a:r>
            <a:endParaRPr b="0" i="0" sz="8000" u="none" cap="none" strike="noStrike">
              <a:solidFill>
                <a:schemeClr val="dk1"/>
              </a:solidFill>
              <a:latin typeface="Calibri"/>
              <a:ea typeface="Calibri"/>
              <a:cs typeface="Calibri"/>
              <a:sym typeface="Calibri"/>
            </a:endParaRPr>
          </a:p>
        </p:txBody>
      </p:sp>
      <p:sp>
        <p:nvSpPr>
          <p:cNvPr id="102" name="Google Shape;102;p4"/>
          <p:cNvSpPr/>
          <p:nvPr/>
        </p:nvSpPr>
        <p:spPr>
          <a:xfrm>
            <a:off x="2959470" y="4737100"/>
            <a:ext cx="8861474" cy="54694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103" name="Google Shape;103;p4"/>
          <p:cNvSpPr/>
          <p:nvPr/>
        </p:nvSpPr>
        <p:spPr>
          <a:xfrm>
            <a:off x="12701588" y="4737100"/>
            <a:ext cx="8861474" cy="54694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CDE"/>
        </a:solidFill>
      </p:bgPr>
    </p:bg>
    <p:spTree>
      <p:nvGrpSpPr>
        <p:cNvPr id="108" name="Shape 108"/>
        <p:cNvGrpSpPr/>
        <p:nvPr/>
      </p:nvGrpSpPr>
      <p:grpSpPr>
        <a:xfrm>
          <a:off x="0" y="0"/>
          <a:ext cx="0" cy="0"/>
          <a:chOff x="0" y="0"/>
          <a:chExt cx="0" cy="0"/>
        </a:xfrm>
      </p:grpSpPr>
      <p:pic>
        <p:nvPicPr>
          <p:cNvPr descr=" " id="109" name="Google Shape;109;p5"/>
          <p:cNvPicPr preferRelativeResize="0"/>
          <p:nvPr/>
        </p:nvPicPr>
        <p:blipFill rotWithShape="1">
          <a:blip r:embed="rId3">
            <a:alphaModFix/>
          </a:blip>
          <a:srcRect b="0" l="0" r="0" t="0"/>
          <a:stretch/>
        </p:blipFill>
        <p:spPr>
          <a:xfrm>
            <a:off x="0" y="0"/>
            <a:ext cx="10732841" cy="9613900"/>
          </a:xfrm>
          <a:prstGeom prst="rect">
            <a:avLst/>
          </a:prstGeom>
          <a:noFill/>
          <a:ln>
            <a:noFill/>
          </a:ln>
        </p:spPr>
      </p:pic>
      <p:pic>
        <p:nvPicPr>
          <p:cNvPr descr=" " id="110" name="Google Shape;110;p5"/>
          <p:cNvPicPr preferRelativeResize="0"/>
          <p:nvPr/>
        </p:nvPicPr>
        <p:blipFill rotWithShape="1">
          <a:blip r:embed="rId4">
            <a:alphaModFix/>
          </a:blip>
          <a:srcRect b="0" l="0" r="0" t="0"/>
          <a:stretch/>
        </p:blipFill>
        <p:spPr>
          <a:xfrm>
            <a:off x="11761670" y="7277100"/>
            <a:ext cx="12625378" cy="6438900"/>
          </a:xfrm>
          <a:prstGeom prst="rect">
            <a:avLst/>
          </a:prstGeom>
          <a:noFill/>
          <a:ln>
            <a:noFill/>
          </a:ln>
        </p:spPr>
      </p:pic>
      <p:sp>
        <p:nvSpPr>
          <p:cNvPr id="111" name="Google Shape;111;p5"/>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2" name="Google Shape;112;p5"/>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113" name="Google Shape;113;p5"/>
          <p:cNvPicPr preferRelativeResize="0"/>
          <p:nvPr/>
        </p:nvPicPr>
        <p:blipFill rotWithShape="1">
          <a:blip r:embed="rId6">
            <a:alphaModFix/>
          </a:blip>
          <a:srcRect b="0" l="0" r="0" t="0"/>
          <a:stretch/>
        </p:blipFill>
        <p:spPr>
          <a:xfrm>
            <a:off x="0" y="0"/>
            <a:ext cx="24387048" cy="8305800"/>
          </a:xfrm>
          <a:prstGeom prst="rect">
            <a:avLst/>
          </a:prstGeom>
          <a:noFill/>
          <a:ln>
            <a:noFill/>
          </a:ln>
        </p:spPr>
      </p:pic>
      <p:sp>
        <p:nvSpPr>
          <p:cNvPr id="114" name="Google Shape;114;p5"/>
          <p:cNvSpPr/>
          <p:nvPr/>
        </p:nvSpPr>
        <p:spPr>
          <a:xfrm>
            <a:off x="1816327" y="9499600"/>
            <a:ext cx="9907238" cy="266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5" name="Google Shape;115;p5"/>
          <p:cNvSpPr/>
          <p:nvPr/>
        </p:nvSpPr>
        <p:spPr>
          <a:xfrm>
            <a:off x="1816327" y="10020300"/>
            <a:ext cx="1625803" cy="16256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6" name="Google Shape;116;p5"/>
          <p:cNvPicPr preferRelativeResize="0"/>
          <p:nvPr/>
        </p:nvPicPr>
        <p:blipFill rotWithShape="1">
          <a:blip r:embed="rId7">
            <a:alphaModFix/>
          </a:blip>
          <a:srcRect b="0" l="0" r="0" t="0"/>
          <a:stretch/>
        </p:blipFill>
        <p:spPr>
          <a:xfrm>
            <a:off x="1816327" y="10020300"/>
            <a:ext cx="1625803" cy="1625600"/>
          </a:xfrm>
          <a:prstGeom prst="rect">
            <a:avLst/>
          </a:prstGeom>
          <a:noFill/>
          <a:ln>
            <a:noFill/>
          </a:ln>
        </p:spPr>
      </p:pic>
      <p:pic>
        <p:nvPicPr>
          <p:cNvPr descr=" " id="117" name="Google Shape;117;p5"/>
          <p:cNvPicPr preferRelativeResize="0"/>
          <p:nvPr/>
        </p:nvPicPr>
        <p:blipFill rotWithShape="1">
          <a:blip r:embed="rId8">
            <a:alphaModFix/>
          </a:blip>
          <a:srcRect b="0" l="0" r="0" t="0"/>
          <a:stretch/>
        </p:blipFill>
        <p:spPr>
          <a:xfrm>
            <a:off x="2031265" y="10128250"/>
            <a:ext cx="1196250" cy="1409700"/>
          </a:xfrm>
          <a:prstGeom prst="rect">
            <a:avLst/>
          </a:prstGeom>
          <a:noFill/>
          <a:ln>
            <a:noFill/>
          </a:ln>
        </p:spPr>
      </p:pic>
      <p:sp>
        <p:nvSpPr>
          <p:cNvPr id="118" name="Google Shape;118;p5"/>
          <p:cNvSpPr/>
          <p:nvPr/>
        </p:nvSpPr>
        <p:spPr>
          <a:xfrm>
            <a:off x="3848581" y="9499600"/>
            <a:ext cx="7874984" cy="266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 name="Google Shape;119;p5"/>
          <p:cNvSpPr/>
          <p:nvPr/>
        </p:nvSpPr>
        <p:spPr>
          <a:xfrm>
            <a:off x="3848581" y="9499600"/>
            <a:ext cx="8078210" cy="1066800"/>
          </a:xfrm>
          <a:prstGeom prst="rect">
            <a:avLst/>
          </a:prstGeom>
          <a:noFill/>
          <a:ln>
            <a:noFill/>
          </a:ln>
        </p:spPr>
        <p:txBody>
          <a:bodyPr anchorCtr="0" anchor="t" bIns="0" lIns="0" spcFirstLastPara="1" rIns="0" wrap="square" tIns="0">
            <a:noAutofit/>
          </a:bodyPr>
          <a:lstStyle/>
          <a:p>
            <a:pPr indent="0" lvl="0" marL="0" marR="0" rtl="0" algn="l">
              <a:lnSpc>
                <a:spcPct val="141666"/>
              </a:lnSpc>
              <a:spcBef>
                <a:spcPts val="0"/>
              </a:spcBef>
              <a:spcAft>
                <a:spcPts val="0"/>
              </a:spcAft>
              <a:buClr>
                <a:srgbClr val="0E0E0E"/>
              </a:buClr>
              <a:buSzPts val="4800"/>
              <a:buFont typeface="Homemade Apple"/>
              <a:buNone/>
            </a:pPr>
            <a:r>
              <a:rPr b="0" i="0" lang="en-US" sz="4800" u="none" cap="none" strike="noStrike">
                <a:solidFill>
                  <a:srgbClr val="0E0E0E"/>
                </a:solidFill>
                <a:latin typeface="Homemade Apple"/>
                <a:ea typeface="Homemade Apple"/>
                <a:cs typeface="Homemade Apple"/>
                <a:sym typeface="Homemade Apple"/>
              </a:rPr>
              <a:t>Unicorn Sightings</a:t>
            </a:r>
            <a:endParaRPr b="0" i="0" sz="4800" u="none" cap="none" strike="noStrike">
              <a:solidFill>
                <a:schemeClr val="dk1"/>
              </a:solidFill>
              <a:latin typeface="Calibri"/>
              <a:ea typeface="Calibri"/>
              <a:cs typeface="Calibri"/>
              <a:sym typeface="Calibri"/>
            </a:endParaRPr>
          </a:p>
        </p:txBody>
      </p:sp>
      <p:sp>
        <p:nvSpPr>
          <p:cNvPr id="120" name="Google Shape;120;p5"/>
          <p:cNvSpPr/>
          <p:nvPr/>
        </p:nvSpPr>
        <p:spPr>
          <a:xfrm>
            <a:off x="3848581" y="10566400"/>
            <a:ext cx="8010468" cy="1735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sp>
        <p:nvSpPr>
          <p:cNvPr id="121" name="Google Shape;121;p5"/>
          <p:cNvSpPr/>
          <p:nvPr/>
        </p:nvSpPr>
        <p:spPr>
          <a:xfrm>
            <a:off x="12676184" y="9499600"/>
            <a:ext cx="9907238" cy="266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2" name="Google Shape;122;p5"/>
          <p:cNvSpPr/>
          <p:nvPr/>
        </p:nvSpPr>
        <p:spPr>
          <a:xfrm>
            <a:off x="12676184" y="10020300"/>
            <a:ext cx="1625803" cy="16256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3" name="Google Shape;123;p5"/>
          <p:cNvPicPr preferRelativeResize="0"/>
          <p:nvPr/>
        </p:nvPicPr>
        <p:blipFill rotWithShape="1">
          <a:blip r:embed="rId7">
            <a:alphaModFix/>
          </a:blip>
          <a:srcRect b="0" l="0" r="0" t="0"/>
          <a:stretch/>
        </p:blipFill>
        <p:spPr>
          <a:xfrm>
            <a:off x="12676184" y="10020300"/>
            <a:ext cx="1625803" cy="1625600"/>
          </a:xfrm>
          <a:prstGeom prst="rect">
            <a:avLst/>
          </a:prstGeom>
          <a:noFill/>
          <a:ln>
            <a:noFill/>
          </a:ln>
        </p:spPr>
      </p:pic>
      <p:pic>
        <p:nvPicPr>
          <p:cNvPr descr=" " id="124" name="Google Shape;124;p5"/>
          <p:cNvPicPr preferRelativeResize="0"/>
          <p:nvPr/>
        </p:nvPicPr>
        <p:blipFill rotWithShape="1">
          <a:blip r:embed="rId9">
            <a:alphaModFix/>
          </a:blip>
          <a:srcRect b="0" l="0" r="0" t="0"/>
          <a:stretch/>
        </p:blipFill>
        <p:spPr>
          <a:xfrm>
            <a:off x="12931168" y="10121900"/>
            <a:ext cx="1116152" cy="1422561"/>
          </a:xfrm>
          <a:prstGeom prst="rect">
            <a:avLst/>
          </a:prstGeom>
          <a:noFill/>
          <a:ln>
            <a:noFill/>
          </a:ln>
        </p:spPr>
      </p:pic>
      <p:sp>
        <p:nvSpPr>
          <p:cNvPr id="125" name="Google Shape;125;p5"/>
          <p:cNvSpPr/>
          <p:nvPr/>
        </p:nvSpPr>
        <p:spPr>
          <a:xfrm>
            <a:off x="14708438" y="9499600"/>
            <a:ext cx="7874984" cy="266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6" name="Google Shape;126;p5"/>
          <p:cNvSpPr/>
          <p:nvPr/>
        </p:nvSpPr>
        <p:spPr>
          <a:xfrm>
            <a:off x="14708438" y="9499600"/>
            <a:ext cx="8078210" cy="1066800"/>
          </a:xfrm>
          <a:prstGeom prst="rect">
            <a:avLst/>
          </a:prstGeom>
          <a:noFill/>
          <a:ln>
            <a:noFill/>
          </a:ln>
        </p:spPr>
        <p:txBody>
          <a:bodyPr anchorCtr="0" anchor="t" bIns="0" lIns="0" spcFirstLastPara="1" rIns="0" wrap="square" tIns="0">
            <a:noAutofit/>
          </a:bodyPr>
          <a:lstStyle/>
          <a:p>
            <a:pPr indent="0" lvl="0" marL="0" marR="0" rtl="0" algn="l">
              <a:lnSpc>
                <a:spcPct val="141666"/>
              </a:lnSpc>
              <a:spcBef>
                <a:spcPts val="0"/>
              </a:spcBef>
              <a:spcAft>
                <a:spcPts val="0"/>
              </a:spcAft>
              <a:buClr>
                <a:srgbClr val="0E0E0E"/>
              </a:buClr>
              <a:buSzPts val="4800"/>
              <a:buFont typeface="Homemade Apple"/>
              <a:buNone/>
            </a:pPr>
            <a:r>
              <a:rPr b="0" i="0" lang="en-US" sz="4800" u="none" cap="none" strike="noStrike">
                <a:solidFill>
                  <a:srgbClr val="0E0E0E"/>
                </a:solidFill>
                <a:latin typeface="Homemade Apple"/>
                <a:ea typeface="Homemade Apple"/>
                <a:cs typeface="Homemade Apple"/>
                <a:sym typeface="Homemade Apple"/>
              </a:rPr>
              <a:t>Dragon Taming</a:t>
            </a:r>
            <a:endParaRPr b="0" i="0" sz="4800" u="none" cap="none" strike="noStrike">
              <a:solidFill>
                <a:schemeClr val="dk1"/>
              </a:solidFill>
              <a:latin typeface="Calibri"/>
              <a:ea typeface="Calibri"/>
              <a:cs typeface="Calibri"/>
              <a:sym typeface="Calibri"/>
            </a:endParaRPr>
          </a:p>
        </p:txBody>
      </p:sp>
      <p:sp>
        <p:nvSpPr>
          <p:cNvPr id="127" name="Google Shape;127;p5"/>
          <p:cNvSpPr/>
          <p:nvPr/>
        </p:nvSpPr>
        <p:spPr>
          <a:xfrm>
            <a:off x="14708438" y="10566400"/>
            <a:ext cx="8010468" cy="1735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CDE"/>
        </a:solidFill>
      </p:bgPr>
    </p:bg>
    <p:spTree>
      <p:nvGrpSpPr>
        <p:cNvPr id="132" name="Shape 132"/>
        <p:cNvGrpSpPr/>
        <p:nvPr/>
      </p:nvGrpSpPr>
      <p:grpSpPr>
        <a:xfrm>
          <a:off x="0" y="0"/>
          <a:ext cx="0" cy="0"/>
          <a:chOff x="0" y="0"/>
          <a:chExt cx="0" cy="0"/>
        </a:xfrm>
      </p:grpSpPr>
      <p:pic>
        <p:nvPicPr>
          <p:cNvPr descr=" " id="133" name="Google Shape;133;p6"/>
          <p:cNvPicPr preferRelativeResize="0"/>
          <p:nvPr/>
        </p:nvPicPr>
        <p:blipFill rotWithShape="1">
          <a:blip r:embed="rId3">
            <a:alphaModFix/>
          </a:blip>
          <a:srcRect b="0" l="0" r="0" t="0"/>
          <a:stretch/>
        </p:blipFill>
        <p:spPr>
          <a:xfrm>
            <a:off x="17731416" y="0"/>
            <a:ext cx="6655632" cy="12255500"/>
          </a:xfrm>
          <a:prstGeom prst="rect">
            <a:avLst/>
          </a:prstGeom>
          <a:noFill/>
          <a:ln>
            <a:noFill/>
          </a:ln>
        </p:spPr>
      </p:pic>
      <p:pic>
        <p:nvPicPr>
          <p:cNvPr descr=" " id="134" name="Google Shape;134;p6"/>
          <p:cNvPicPr preferRelativeResize="0"/>
          <p:nvPr/>
        </p:nvPicPr>
        <p:blipFill rotWithShape="1">
          <a:blip r:embed="rId4">
            <a:alphaModFix/>
          </a:blip>
          <a:srcRect b="0" l="0" r="0" t="0"/>
          <a:stretch/>
        </p:blipFill>
        <p:spPr>
          <a:xfrm>
            <a:off x="0" y="4699000"/>
            <a:ext cx="12193527" cy="9017000"/>
          </a:xfrm>
          <a:prstGeom prst="rect">
            <a:avLst/>
          </a:prstGeom>
          <a:noFill/>
          <a:ln>
            <a:noFill/>
          </a:ln>
        </p:spPr>
      </p:pic>
      <p:pic>
        <p:nvPicPr>
          <p:cNvPr descr=" " id="135" name="Google Shape;135;p6"/>
          <p:cNvPicPr preferRelativeResize="0"/>
          <p:nvPr/>
        </p:nvPicPr>
        <p:blipFill rotWithShape="1">
          <a:blip r:embed="rId5">
            <a:alphaModFix/>
          </a:blip>
          <a:srcRect b="0" l="0" r="0" t="0"/>
          <a:stretch/>
        </p:blipFill>
        <p:spPr>
          <a:xfrm>
            <a:off x="0" y="2024794"/>
            <a:ext cx="13117062" cy="11691206"/>
          </a:xfrm>
          <a:prstGeom prst="rect">
            <a:avLst/>
          </a:prstGeom>
          <a:noFill/>
          <a:ln>
            <a:noFill/>
          </a:ln>
        </p:spPr>
      </p:pic>
      <p:pic>
        <p:nvPicPr>
          <p:cNvPr descr=" " id="136" name="Google Shape;136;p6"/>
          <p:cNvPicPr preferRelativeResize="0"/>
          <p:nvPr/>
        </p:nvPicPr>
        <p:blipFill rotWithShape="1">
          <a:blip r:embed="rId6">
            <a:alphaModFix/>
          </a:blip>
          <a:srcRect b="0" l="0" r="0" t="0"/>
          <a:stretch/>
        </p:blipFill>
        <p:spPr>
          <a:xfrm>
            <a:off x="0" y="10993270"/>
            <a:ext cx="6600376" cy="2722730"/>
          </a:xfrm>
          <a:prstGeom prst="rect">
            <a:avLst/>
          </a:prstGeom>
          <a:noFill/>
          <a:ln>
            <a:noFill/>
          </a:ln>
        </p:spPr>
      </p:pic>
      <p:sp>
        <p:nvSpPr>
          <p:cNvPr id="137" name="Google Shape;137;p6"/>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8" name="Google Shape;138;p6"/>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139" name="Google Shape;139;p6"/>
          <p:cNvSpPr/>
          <p:nvPr/>
        </p:nvSpPr>
        <p:spPr>
          <a:xfrm>
            <a:off x="914514" y="3492500"/>
            <a:ext cx="7023978" cy="876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0" name="Google Shape;140;p6"/>
          <p:cNvSpPr/>
          <p:nvPr/>
        </p:nvSpPr>
        <p:spPr>
          <a:xfrm>
            <a:off x="914514" y="3492500"/>
            <a:ext cx="5677610" cy="863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1" name="Google Shape;141;p6"/>
          <p:cNvSpPr/>
          <p:nvPr/>
        </p:nvSpPr>
        <p:spPr>
          <a:xfrm>
            <a:off x="914514" y="3492500"/>
            <a:ext cx="5880835" cy="1066800"/>
          </a:xfrm>
          <a:prstGeom prst="rect">
            <a:avLst/>
          </a:prstGeom>
          <a:noFill/>
          <a:ln>
            <a:noFill/>
          </a:ln>
        </p:spPr>
        <p:txBody>
          <a:bodyPr anchorCtr="0" anchor="t" bIns="0" lIns="0" spcFirstLastPara="1" rIns="0" wrap="square" tIns="0">
            <a:noAutofit/>
          </a:bodyPr>
          <a:lstStyle/>
          <a:p>
            <a:pPr indent="0" lvl="0" marL="0" marR="0" rtl="0" algn="l">
              <a:lnSpc>
                <a:spcPct val="141666"/>
              </a:lnSpc>
              <a:spcBef>
                <a:spcPts val="0"/>
              </a:spcBef>
              <a:spcAft>
                <a:spcPts val="0"/>
              </a:spcAft>
              <a:buClr>
                <a:srgbClr val="0E0E0E"/>
              </a:buClr>
              <a:buSzPts val="4800"/>
              <a:buFont typeface="Homemade Apple"/>
              <a:buNone/>
            </a:pPr>
            <a:r>
              <a:rPr b="0" i="0" lang="en-US" sz="4800" u="none" cap="none" strike="noStrike">
                <a:solidFill>
                  <a:srgbClr val="0E0E0E"/>
                </a:solidFill>
                <a:latin typeface="Homemade Apple"/>
                <a:ea typeface="Homemade Apple"/>
                <a:cs typeface="Homemade Apple"/>
                <a:sym typeface="Homemade Apple"/>
              </a:rPr>
              <a:t>Unicorn Sightings</a:t>
            </a:r>
            <a:endParaRPr b="0" i="0" sz="4800" u="none" cap="none" strike="noStrike">
              <a:solidFill>
                <a:schemeClr val="dk1"/>
              </a:solidFill>
              <a:latin typeface="Calibri"/>
              <a:ea typeface="Calibri"/>
              <a:cs typeface="Calibri"/>
              <a:sym typeface="Calibri"/>
            </a:endParaRPr>
          </a:p>
        </p:txBody>
      </p:sp>
      <p:sp>
        <p:nvSpPr>
          <p:cNvPr id="142" name="Google Shape;142;p6"/>
          <p:cNvSpPr/>
          <p:nvPr/>
        </p:nvSpPr>
        <p:spPr>
          <a:xfrm>
            <a:off x="914514" y="4965700"/>
            <a:ext cx="7023978" cy="160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3" name="Google Shape;143;p6"/>
          <p:cNvSpPr/>
          <p:nvPr/>
        </p:nvSpPr>
        <p:spPr>
          <a:xfrm>
            <a:off x="914514" y="4965700"/>
            <a:ext cx="7159461" cy="1735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pic>
        <p:nvPicPr>
          <p:cNvPr descr=" " id="144" name="Google Shape;144;p6"/>
          <p:cNvPicPr preferRelativeResize="0"/>
          <p:nvPr/>
        </p:nvPicPr>
        <p:blipFill rotWithShape="1">
          <a:blip r:embed="rId8">
            <a:alphaModFix/>
          </a:blip>
          <a:srcRect b="0" l="0" r="0" t="0"/>
          <a:stretch/>
        </p:blipFill>
        <p:spPr>
          <a:xfrm>
            <a:off x="914514" y="7175500"/>
            <a:ext cx="7023978" cy="5080000"/>
          </a:xfrm>
          <a:prstGeom prst="rect">
            <a:avLst/>
          </a:prstGeom>
          <a:noFill/>
          <a:ln>
            <a:noFill/>
          </a:ln>
        </p:spPr>
      </p:pic>
      <p:sp>
        <p:nvSpPr>
          <p:cNvPr id="145" name="Google Shape;145;p6"/>
          <p:cNvSpPr/>
          <p:nvPr/>
        </p:nvSpPr>
        <p:spPr>
          <a:xfrm>
            <a:off x="15826178" y="3492500"/>
            <a:ext cx="7023978" cy="876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6" name="Google Shape;146;p6"/>
          <p:cNvSpPr/>
          <p:nvPr/>
        </p:nvSpPr>
        <p:spPr>
          <a:xfrm>
            <a:off x="15826178" y="3492500"/>
            <a:ext cx="5677610" cy="863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7" name="Google Shape;147;p6"/>
          <p:cNvSpPr/>
          <p:nvPr/>
        </p:nvSpPr>
        <p:spPr>
          <a:xfrm>
            <a:off x="15826178" y="3492500"/>
            <a:ext cx="5880835" cy="1066800"/>
          </a:xfrm>
          <a:prstGeom prst="rect">
            <a:avLst/>
          </a:prstGeom>
          <a:noFill/>
          <a:ln>
            <a:noFill/>
          </a:ln>
        </p:spPr>
        <p:txBody>
          <a:bodyPr anchorCtr="0" anchor="t" bIns="0" lIns="0" spcFirstLastPara="1" rIns="0" wrap="square" tIns="0">
            <a:noAutofit/>
          </a:bodyPr>
          <a:lstStyle/>
          <a:p>
            <a:pPr indent="0" lvl="0" marL="0" marR="0" rtl="0" algn="l">
              <a:lnSpc>
                <a:spcPct val="141666"/>
              </a:lnSpc>
              <a:spcBef>
                <a:spcPts val="0"/>
              </a:spcBef>
              <a:spcAft>
                <a:spcPts val="0"/>
              </a:spcAft>
              <a:buClr>
                <a:srgbClr val="0E0E0E"/>
              </a:buClr>
              <a:buSzPts val="4800"/>
              <a:buFont typeface="Homemade Apple"/>
              <a:buNone/>
            </a:pPr>
            <a:r>
              <a:rPr b="0" i="0" lang="en-US" sz="4800" u="none" cap="none" strike="noStrike">
                <a:solidFill>
                  <a:srgbClr val="0E0E0E"/>
                </a:solidFill>
                <a:latin typeface="Homemade Apple"/>
                <a:ea typeface="Homemade Apple"/>
                <a:cs typeface="Homemade Apple"/>
                <a:sym typeface="Homemade Apple"/>
              </a:rPr>
              <a:t>Unicorn Sightings</a:t>
            </a:r>
            <a:endParaRPr b="0" i="0" sz="4800" u="none" cap="none" strike="noStrike">
              <a:solidFill>
                <a:schemeClr val="dk1"/>
              </a:solidFill>
              <a:latin typeface="Calibri"/>
              <a:ea typeface="Calibri"/>
              <a:cs typeface="Calibri"/>
              <a:sym typeface="Calibri"/>
            </a:endParaRPr>
          </a:p>
        </p:txBody>
      </p:sp>
      <p:sp>
        <p:nvSpPr>
          <p:cNvPr id="148" name="Google Shape;148;p6"/>
          <p:cNvSpPr/>
          <p:nvPr/>
        </p:nvSpPr>
        <p:spPr>
          <a:xfrm>
            <a:off x="15826178" y="4965700"/>
            <a:ext cx="7023978" cy="160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9" name="Google Shape;149;p6"/>
          <p:cNvSpPr/>
          <p:nvPr/>
        </p:nvSpPr>
        <p:spPr>
          <a:xfrm>
            <a:off x="15826178" y="4965700"/>
            <a:ext cx="7159461" cy="1735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pic>
        <p:nvPicPr>
          <p:cNvPr descr=" " id="150" name="Google Shape;150;p6"/>
          <p:cNvPicPr preferRelativeResize="0"/>
          <p:nvPr/>
        </p:nvPicPr>
        <p:blipFill rotWithShape="1">
          <a:blip r:embed="rId9">
            <a:alphaModFix/>
          </a:blip>
          <a:srcRect b="0" l="0" r="0" t="0"/>
          <a:stretch/>
        </p:blipFill>
        <p:spPr>
          <a:xfrm>
            <a:off x="15826178" y="7175500"/>
            <a:ext cx="7023978" cy="5080000"/>
          </a:xfrm>
          <a:prstGeom prst="rect">
            <a:avLst/>
          </a:prstGeom>
          <a:noFill/>
          <a:ln>
            <a:noFill/>
          </a:ln>
        </p:spPr>
      </p:pic>
      <p:sp>
        <p:nvSpPr>
          <p:cNvPr id="151" name="Google Shape;151;p6"/>
          <p:cNvSpPr/>
          <p:nvPr/>
        </p:nvSpPr>
        <p:spPr>
          <a:xfrm>
            <a:off x="8370346" y="1498600"/>
            <a:ext cx="7023978" cy="876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2" name="Google Shape;152;p6"/>
          <p:cNvSpPr/>
          <p:nvPr/>
        </p:nvSpPr>
        <p:spPr>
          <a:xfrm>
            <a:off x="8370346" y="1498600"/>
            <a:ext cx="5271159" cy="863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3" name="Google Shape;153;p6"/>
          <p:cNvSpPr/>
          <p:nvPr/>
        </p:nvSpPr>
        <p:spPr>
          <a:xfrm>
            <a:off x="8370346" y="1498600"/>
            <a:ext cx="5474384" cy="1066800"/>
          </a:xfrm>
          <a:prstGeom prst="rect">
            <a:avLst/>
          </a:prstGeom>
          <a:noFill/>
          <a:ln>
            <a:noFill/>
          </a:ln>
        </p:spPr>
        <p:txBody>
          <a:bodyPr anchorCtr="0" anchor="t" bIns="0" lIns="0" spcFirstLastPara="1" rIns="0" wrap="square" tIns="0">
            <a:noAutofit/>
          </a:bodyPr>
          <a:lstStyle/>
          <a:p>
            <a:pPr indent="0" lvl="0" marL="0" marR="0" rtl="0" algn="l">
              <a:lnSpc>
                <a:spcPct val="141666"/>
              </a:lnSpc>
              <a:spcBef>
                <a:spcPts val="0"/>
              </a:spcBef>
              <a:spcAft>
                <a:spcPts val="0"/>
              </a:spcAft>
              <a:buClr>
                <a:srgbClr val="0E0E0E"/>
              </a:buClr>
              <a:buSzPts val="4800"/>
              <a:buFont typeface="Homemade Apple"/>
              <a:buNone/>
            </a:pPr>
            <a:r>
              <a:rPr b="0" i="0" lang="en-US" sz="4800" u="none" cap="none" strike="noStrike">
                <a:solidFill>
                  <a:srgbClr val="0E0E0E"/>
                </a:solidFill>
                <a:latin typeface="Homemade Apple"/>
                <a:ea typeface="Homemade Apple"/>
                <a:cs typeface="Homemade Apple"/>
                <a:sym typeface="Homemade Apple"/>
              </a:rPr>
              <a:t>Dragon Taming</a:t>
            </a:r>
            <a:endParaRPr b="0" i="0" sz="4800" u="none" cap="none" strike="noStrike">
              <a:solidFill>
                <a:schemeClr val="dk1"/>
              </a:solidFill>
              <a:latin typeface="Calibri"/>
              <a:ea typeface="Calibri"/>
              <a:cs typeface="Calibri"/>
              <a:sym typeface="Calibri"/>
            </a:endParaRPr>
          </a:p>
        </p:txBody>
      </p:sp>
      <p:sp>
        <p:nvSpPr>
          <p:cNvPr id="154" name="Google Shape;154;p6"/>
          <p:cNvSpPr/>
          <p:nvPr/>
        </p:nvSpPr>
        <p:spPr>
          <a:xfrm>
            <a:off x="8370346" y="2971800"/>
            <a:ext cx="7023978" cy="160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5" name="Google Shape;155;p6"/>
          <p:cNvSpPr/>
          <p:nvPr/>
        </p:nvSpPr>
        <p:spPr>
          <a:xfrm>
            <a:off x="8370346" y="2971800"/>
            <a:ext cx="7159461" cy="1735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closer look at the art of taming dragons and the brave adventurers who take on these creatures.</a:t>
            </a:r>
            <a:endParaRPr b="0" i="0" sz="3200" u="none" cap="none" strike="noStrike">
              <a:solidFill>
                <a:schemeClr val="dk1"/>
              </a:solidFill>
              <a:latin typeface="Calibri"/>
              <a:ea typeface="Calibri"/>
              <a:cs typeface="Calibri"/>
              <a:sym typeface="Calibri"/>
            </a:endParaRPr>
          </a:p>
        </p:txBody>
      </p:sp>
      <p:pic>
        <p:nvPicPr>
          <p:cNvPr descr=" " id="156" name="Google Shape;156;p6"/>
          <p:cNvPicPr preferRelativeResize="0"/>
          <p:nvPr/>
        </p:nvPicPr>
        <p:blipFill rotWithShape="1">
          <a:blip r:embed="rId10">
            <a:alphaModFix/>
          </a:blip>
          <a:srcRect b="0" l="0" r="0" t="0"/>
          <a:stretch/>
        </p:blipFill>
        <p:spPr>
          <a:xfrm>
            <a:off x="8370346" y="5181600"/>
            <a:ext cx="7023978" cy="50800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CDE"/>
        </a:solidFill>
      </p:bgPr>
    </p:bg>
    <p:spTree>
      <p:nvGrpSpPr>
        <p:cNvPr id="161" name="Shape 161"/>
        <p:cNvGrpSpPr/>
        <p:nvPr/>
      </p:nvGrpSpPr>
      <p:grpSpPr>
        <a:xfrm>
          <a:off x="0" y="0"/>
          <a:ext cx="0" cy="0"/>
          <a:chOff x="0" y="0"/>
          <a:chExt cx="0" cy="0"/>
        </a:xfrm>
      </p:grpSpPr>
      <p:pic>
        <p:nvPicPr>
          <p:cNvPr descr=" " id="162" name="Google Shape;162;p7"/>
          <p:cNvPicPr preferRelativeResize="0"/>
          <p:nvPr/>
        </p:nvPicPr>
        <p:blipFill rotWithShape="1">
          <a:blip r:embed="rId3">
            <a:alphaModFix/>
          </a:blip>
          <a:srcRect b="0" l="0" r="0" t="0"/>
          <a:stretch/>
        </p:blipFill>
        <p:spPr>
          <a:xfrm>
            <a:off x="279435" y="0"/>
            <a:ext cx="23840880" cy="13716000"/>
          </a:xfrm>
          <a:prstGeom prst="rect">
            <a:avLst/>
          </a:prstGeom>
          <a:noFill/>
          <a:ln>
            <a:noFill/>
          </a:ln>
        </p:spPr>
      </p:pic>
      <p:pic>
        <p:nvPicPr>
          <p:cNvPr descr=" " id="163" name="Google Shape;163;p7"/>
          <p:cNvPicPr preferRelativeResize="0"/>
          <p:nvPr/>
        </p:nvPicPr>
        <p:blipFill rotWithShape="1">
          <a:blip r:embed="rId4">
            <a:alphaModFix/>
          </a:blip>
          <a:srcRect b="0" l="0" r="0" t="0"/>
          <a:stretch/>
        </p:blipFill>
        <p:spPr>
          <a:xfrm>
            <a:off x="13882835" y="9082212"/>
            <a:ext cx="10504213" cy="4633788"/>
          </a:xfrm>
          <a:prstGeom prst="rect">
            <a:avLst/>
          </a:prstGeom>
          <a:noFill/>
          <a:ln>
            <a:noFill/>
          </a:ln>
        </p:spPr>
      </p:pic>
      <p:pic>
        <p:nvPicPr>
          <p:cNvPr descr=" " id="164" name="Google Shape;164;p7"/>
          <p:cNvPicPr preferRelativeResize="0"/>
          <p:nvPr/>
        </p:nvPicPr>
        <p:blipFill rotWithShape="1">
          <a:blip r:embed="rId5">
            <a:alphaModFix/>
          </a:blip>
          <a:srcRect b="0" l="0" r="0" t="0"/>
          <a:stretch/>
        </p:blipFill>
        <p:spPr>
          <a:xfrm>
            <a:off x="0" y="0"/>
            <a:ext cx="5563295" cy="11239500"/>
          </a:xfrm>
          <a:prstGeom prst="rect">
            <a:avLst/>
          </a:prstGeom>
          <a:noFill/>
          <a:ln>
            <a:noFill/>
          </a:ln>
        </p:spPr>
      </p:pic>
      <p:sp>
        <p:nvSpPr>
          <p:cNvPr id="165" name="Google Shape;165;p7"/>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66" name="Google Shape;166;p7"/>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167" name="Google Shape;167;p7"/>
          <p:cNvPicPr preferRelativeResize="0"/>
          <p:nvPr/>
        </p:nvPicPr>
        <p:blipFill rotWithShape="1">
          <a:blip r:embed="rId7">
            <a:alphaModFix/>
          </a:blip>
          <a:srcRect b="0" l="0" r="0" t="0"/>
          <a:stretch/>
        </p:blipFill>
        <p:spPr>
          <a:xfrm>
            <a:off x="0" y="1384300"/>
            <a:ext cx="5458634" cy="4437887"/>
          </a:xfrm>
          <a:prstGeom prst="rect">
            <a:avLst/>
          </a:prstGeom>
          <a:noFill/>
          <a:ln>
            <a:noFill/>
          </a:ln>
        </p:spPr>
      </p:pic>
      <p:sp>
        <p:nvSpPr>
          <p:cNvPr id="168" name="Google Shape;168;p7"/>
          <p:cNvSpPr/>
          <p:nvPr/>
        </p:nvSpPr>
        <p:spPr>
          <a:xfrm>
            <a:off x="5842730" y="4229100"/>
            <a:ext cx="13603400" cy="711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9" name="Google Shape;169;p7"/>
          <p:cNvSpPr/>
          <p:nvPr/>
        </p:nvSpPr>
        <p:spPr>
          <a:xfrm>
            <a:off x="5842730" y="4229100"/>
            <a:ext cx="13806626" cy="6248400"/>
          </a:xfrm>
          <a:prstGeom prst="rect">
            <a:avLst/>
          </a:prstGeom>
          <a:noFill/>
          <a:ln>
            <a:noFill/>
          </a:ln>
        </p:spPr>
        <p:txBody>
          <a:bodyPr anchorCtr="0" anchor="t" bIns="0" lIns="0" spcFirstLastPara="1" rIns="0" wrap="square" tIns="0">
            <a:noAutofit/>
          </a:bodyPr>
          <a:lstStyle/>
          <a:p>
            <a:pPr indent="0" lvl="0" marL="0" marR="0" rtl="0" algn="l">
              <a:lnSpc>
                <a:spcPct val="141666"/>
              </a:lnSpc>
              <a:spcBef>
                <a:spcPts val="0"/>
              </a:spcBef>
              <a:spcAft>
                <a:spcPts val="0"/>
              </a:spcAft>
              <a:buClr>
                <a:srgbClr val="0E0E0E"/>
              </a:buClr>
              <a:buSzPts val="4800"/>
              <a:buFont typeface="Homemade Apple"/>
              <a:buNone/>
            </a:pPr>
            <a:r>
              <a:rPr b="0" i="0" lang="en-US" sz="4800" u="none" cap="none" strike="noStrike">
                <a:solidFill>
                  <a:srgbClr val="0E0E0E"/>
                </a:solidFill>
                <a:latin typeface="Homemade Apple"/>
                <a:ea typeface="Homemade Apple"/>
                <a:cs typeface="Homemade Apple"/>
                <a:sym typeface="Homemade Apple"/>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170" name="Google Shape;170;p7"/>
          <p:cNvSpPr/>
          <p:nvPr/>
        </p:nvSpPr>
        <p:spPr>
          <a:xfrm>
            <a:off x="14556019" y="10579100"/>
            <a:ext cx="5042530" cy="914400"/>
          </a:xfrm>
          <a:prstGeom prst="rect">
            <a:avLst/>
          </a:prstGeom>
          <a:noFill/>
          <a:ln>
            <a:noFill/>
          </a:ln>
        </p:spPr>
        <p:txBody>
          <a:bodyPr anchorCtr="0" anchor="t" bIns="0" lIns="0" spcFirstLastPara="1" rIns="0" wrap="square" tIns="0">
            <a:noAutofit/>
          </a:bodyPr>
          <a:lstStyle/>
          <a:p>
            <a:pPr indent="0" lvl="0" marL="0" marR="0" rtl="0" algn="l">
              <a:lnSpc>
                <a:spcPct val="166666"/>
              </a:lnSpc>
              <a:spcBef>
                <a:spcPts val="0"/>
              </a:spcBef>
              <a:spcAft>
                <a:spcPts val="0"/>
              </a:spcAft>
              <a:buClr>
                <a:srgbClr val="0E0E0E"/>
              </a:buClr>
              <a:buSzPts val="3600"/>
              <a:buFont typeface="Homemade Apple"/>
              <a:buNone/>
            </a:pPr>
            <a:r>
              <a:rPr b="0" i="0" lang="en-US" sz="3600" u="none" cap="none" strike="noStrike">
                <a:solidFill>
                  <a:srgbClr val="0E0E0E"/>
                </a:solidFill>
                <a:latin typeface="Homemade Apple"/>
                <a:ea typeface="Homemade Apple"/>
                <a:cs typeface="Homemade Apple"/>
                <a:sym typeface="Homemade Apple"/>
              </a:rPr>
              <a:t>The Dream Weaver</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CDE"/>
        </a:solidFill>
      </p:bgPr>
    </p:bg>
    <p:spTree>
      <p:nvGrpSpPr>
        <p:cNvPr id="175" name="Shape 175"/>
        <p:cNvGrpSpPr/>
        <p:nvPr/>
      </p:nvGrpSpPr>
      <p:grpSpPr>
        <a:xfrm>
          <a:off x="0" y="0"/>
          <a:ext cx="0" cy="0"/>
          <a:chOff x="0" y="0"/>
          <a:chExt cx="0" cy="0"/>
        </a:xfrm>
      </p:grpSpPr>
      <p:pic>
        <p:nvPicPr>
          <p:cNvPr descr=" " id="176" name="Google Shape;176;p8"/>
          <p:cNvPicPr preferRelativeResize="0"/>
          <p:nvPr/>
        </p:nvPicPr>
        <p:blipFill rotWithShape="1">
          <a:blip r:embed="rId3">
            <a:alphaModFix/>
          </a:blip>
          <a:srcRect b="0" l="0" r="0" t="0"/>
          <a:stretch/>
        </p:blipFill>
        <p:spPr>
          <a:xfrm>
            <a:off x="17718715" y="0"/>
            <a:ext cx="6668333" cy="13716000"/>
          </a:xfrm>
          <a:prstGeom prst="rect">
            <a:avLst/>
          </a:prstGeom>
          <a:noFill/>
          <a:ln>
            <a:noFill/>
          </a:ln>
        </p:spPr>
      </p:pic>
      <p:pic>
        <p:nvPicPr>
          <p:cNvPr descr=" " id="177" name="Google Shape;177;p8"/>
          <p:cNvPicPr preferRelativeResize="0"/>
          <p:nvPr/>
        </p:nvPicPr>
        <p:blipFill rotWithShape="1">
          <a:blip r:embed="rId4">
            <a:alphaModFix/>
          </a:blip>
          <a:srcRect b="0" l="0" r="0" t="0"/>
          <a:stretch/>
        </p:blipFill>
        <p:spPr>
          <a:xfrm>
            <a:off x="0" y="0"/>
            <a:ext cx="6490510" cy="13716000"/>
          </a:xfrm>
          <a:prstGeom prst="rect">
            <a:avLst/>
          </a:prstGeom>
          <a:noFill/>
          <a:ln>
            <a:noFill/>
          </a:ln>
        </p:spPr>
      </p:pic>
      <p:sp>
        <p:nvSpPr>
          <p:cNvPr id="178" name="Google Shape;178;p8"/>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9" name="Google Shape;179;p8"/>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180" name="Google Shape;180;p8"/>
          <p:cNvPicPr preferRelativeResize="0"/>
          <p:nvPr/>
        </p:nvPicPr>
        <p:blipFill rotWithShape="1">
          <a:blip r:embed="rId6">
            <a:alphaModFix/>
          </a:blip>
          <a:srcRect b="0" l="0" r="0" t="0"/>
          <a:stretch/>
        </p:blipFill>
        <p:spPr>
          <a:xfrm>
            <a:off x="1524191" y="1866900"/>
            <a:ext cx="7595549" cy="10147300"/>
          </a:xfrm>
          <a:prstGeom prst="rect">
            <a:avLst/>
          </a:prstGeom>
          <a:noFill/>
          <a:ln>
            <a:noFill/>
          </a:ln>
        </p:spPr>
      </p:pic>
      <p:pic>
        <p:nvPicPr>
          <p:cNvPr descr=" " id="181" name="Google Shape;181;p8"/>
          <p:cNvPicPr preferRelativeResize="0"/>
          <p:nvPr/>
        </p:nvPicPr>
        <p:blipFill rotWithShape="1">
          <a:blip r:embed="rId7">
            <a:alphaModFix/>
          </a:blip>
          <a:srcRect b="0" l="0" r="0" t="0"/>
          <a:stretch/>
        </p:blipFill>
        <p:spPr>
          <a:xfrm>
            <a:off x="9335667" y="1866900"/>
            <a:ext cx="5728416" cy="10147300"/>
          </a:xfrm>
          <a:prstGeom prst="rect">
            <a:avLst/>
          </a:prstGeom>
          <a:noFill/>
          <a:ln>
            <a:noFill/>
          </a:ln>
        </p:spPr>
      </p:pic>
      <p:sp>
        <p:nvSpPr>
          <p:cNvPr id="182" name="Google Shape;182;p8"/>
          <p:cNvSpPr/>
          <p:nvPr/>
        </p:nvSpPr>
        <p:spPr>
          <a:xfrm>
            <a:off x="16004000" y="3111500"/>
            <a:ext cx="7163695" cy="309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3" name="Google Shape;183;p8"/>
          <p:cNvSpPr/>
          <p:nvPr/>
        </p:nvSpPr>
        <p:spPr>
          <a:xfrm>
            <a:off x="16004000" y="3111500"/>
            <a:ext cx="7366921" cy="1930400"/>
          </a:xfrm>
          <a:prstGeom prst="rect">
            <a:avLst/>
          </a:prstGeom>
          <a:noFill/>
          <a:ln>
            <a:noFill/>
          </a:ln>
        </p:spPr>
        <p:txBody>
          <a:bodyPr anchorCtr="0" anchor="t" bIns="0" lIns="0" spcFirstLastPara="1" rIns="0" wrap="square" tIns="0">
            <a:noAutofit/>
          </a:bodyPr>
          <a:lstStyle/>
          <a:p>
            <a:pPr indent="0" lvl="0" marL="0" marR="0" rtl="0" algn="l">
              <a:lnSpc>
                <a:spcPct val="141666"/>
              </a:lnSpc>
              <a:spcBef>
                <a:spcPts val="0"/>
              </a:spcBef>
              <a:spcAft>
                <a:spcPts val="0"/>
              </a:spcAft>
              <a:buClr>
                <a:srgbClr val="0E0E0E"/>
              </a:buClr>
              <a:buSzPts val="4800"/>
              <a:buFont typeface="Homemade Apple"/>
              <a:buNone/>
            </a:pPr>
            <a:r>
              <a:rPr b="0" i="0" lang="en-US" sz="4800" u="none" cap="none" strike="noStrike">
                <a:solidFill>
                  <a:srgbClr val="0E0E0E"/>
                </a:solidFill>
                <a:latin typeface="Homemade Apple"/>
                <a:ea typeface="Homemade Apple"/>
                <a:cs typeface="Homemade Apple"/>
                <a:sym typeface="Homemade Apple"/>
              </a:rPr>
              <a:t>Dragon Taming Technique</a:t>
            </a:r>
            <a:endParaRPr b="0" i="0" sz="4800" u="none" cap="none" strike="noStrike">
              <a:solidFill>
                <a:schemeClr val="dk1"/>
              </a:solidFill>
              <a:latin typeface="Calibri"/>
              <a:ea typeface="Calibri"/>
              <a:cs typeface="Calibri"/>
              <a:sym typeface="Calibri"/>
            </a:endParaRPr>
          </a:p>
        </p:txBody>
      </p:sp>
      <p:sp>
        <p:nvSpPr>
          <p:cNvPr id="184" name="Google Shape;184;p8"/>
          <p:cNvSpPr/>
          <p:nvPr/>
        </p:nvSpPr>
        <p:spPr>
          <a:xfrm>
            <a:off x="16004000" y="5143500"/>
            <a:ext cx="7299179" cy="1202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guide to taming and caring for dragons in the realm of magic.</a:t>
            </a:r>
            <a:endParaRPr b="0" i="0" sz="3200" u="none" cap="none" strike="noStrike">
              <a:solidFill>
                <a:schemeClr val="dk1"/>
              </a:solidFill>
              <a:latin typeface="Calibri"/>
              <a:ea typeface="Calibri"/>
              <a:cs typeface="Calibri"/>
              <a:sym typeface="Calibri"/>
            </a:endParaRPr>
          </a:p>
        </p:txBody>
      </p:sp>
      <p:sp>
        <p:nvSpPr>
          <p:cNvPr id="185" name="Google Shape;185;p8"/>
          <p:cNvSpPr/>
          <p:nvPr/>
        </p:nvSpPr>
        <p:spPr>
          <a:xfrm>
            <a:off x="16004000" y="6540500"/>
            <a:ext cx="7163695" cy="309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6" name="Google Shape;186;p8"/>
          <p:cNvSpPr/>
          <p:nvPr/>
        </p:nvSpPr>
        <p:spPr>
          <a:xfrm>
            <a:off x="16004000" y="6540500"/>
            <a:ext cx="7366921" cy="1930400"/>
          </a:xfrm>
          <a:prstGeom prst="rect">
            <a:avLst/>
          </a:prstGeom>
          <a:noFill/>
          <a:ln>
            <a:noFill/>
          </a:ln>
        </p:spPr>
        <p:txBody>
          <a:bodyPr anchorCtr="0" anchor="t" bIns="0" lIns="0" spcFirstLastPara="1" rIns="0" wrap="square" tIns="0">
            <a:noAutofit/>
          </a:bodyPr>
          <a:lstStyle/>
          <a:p>
            <a:pPr indent="0" lvl="0" marL="0" marR="0" rtl="0" algn="l">
              <a:lnSpc>
                <a:spcPct val="141666"/>
              </a:lnSpc>
              <a:spcBef>
                <a:spcPts val="0"/>
              </a:spcBef>
              <a:spcAft>
                <a:spcPts val="0"/>
              </a:spcAft>
              <a:buClr>
                <a:srgbClr val="0E0E0E"/>
              </a:buClr>
              <a:buSzPts val="4800"/>
              <a:buFont typeface="Homemade Apple"/>
              <a:buNone/>
            </a:pPr>
            <a:r>
              <a:rPr b="0" i="0" lang="en-US" sz="4800" u="none" cap="none" strike="noStrike">
                <a:solidFill>
                  <a:srgbClr val="0E0E0E"/>
                </a:solidFill>
                <a:latin typeface="Homemade Apple"/>
                <a:ea typeface="Homemade Apple"/>
                <a:cs typeface="Homemade Apple"/>
                <a:sym typeface="Homemade Apple"/>
              </a:rPr>
              <a:t>The Art of Unicorn Sighting</a:t>
            </a:r>
            <a:endParaRPr b="0" i="0" sz="4800" u="none" cap="none" strike="noStrike">
              <a:solidFill>
                <a:schemeClr val="dk1"/>
              </a:solidFill>
              <a:latin typeface="Calibri"/>
              <a:ea typeface="Calibri"/>
              <a:cs typeface="Calibri"/>
              <a:sym typeface="Calibri"/>
            </a:endParaRPr>
          </a:p>
        </p:txBody>
      </p:sp>
      <p:sp>
        <p:nvSpPr>
          <p:cNvPr id="187" name="Google Shape;187;p8"/>
          <p:cNvSpPr/>
          <p:nvPr/>
        </p:nvSpPr>
        <p:spPr>
          <a:xfrm>
            <a:off x="16004000" y="8572500"/>
            <a:ext cx="7299179" cy="1202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Tips and tricks for spotting the elusive unicorns in their natural habitat.</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CDE"/>
        </a:solidFill>
      </p:bgPr>
    </p:bg>
    <p:spTree>
      <p:nvGrpSpPr>
        <p:cNvPr id="192" name="Shape 192"/>
        <p:cNvGrpSpPr/>
        <p:nvPr/>
      </p:nvGrpSpPr>
      <p:grpSpPr>
        <a:xfrm>
          <a:off x="0" y="0"/>
          <a:ext cx="0" cy="0"/>
          <a:chOff x="0" y="0"/>
          <a:chExt cx="0" cy="0"/>
        </a:xfrm>
      </p:grpSpPr>
      <p:pic>
        <p:nvPicPr>
          <p:cNvPr descr=" " id="193" name="Google Shape;193;p9"/>
          <p:cNvPicPr preferRelativeResize="0"/>
          <p:nvPr/>
        </p:nvPicPr>
        <p:blipFill rotWithShape="1">
          <a:blip r:embed="rId3">
            <a:alphaModFix/>
          </a:blip>
          <a:srcRect b="0" l="0" r="0" t="0"/>
          <a:stretch/>
        </p:blipFill>
        <p:spPr>
          <a:xfrm>
            <a:off x="0" y="0"/>
            <a:ext cx="10732841" cy="9613900"/>
          </a:xfrm>
          <a:prstGeom prst="rect">
            <a:avLst/>
          </a:prstGeom>
          <a:noFill/>
          <a:ln>
            <a:noFill/>
          </a:ln>
        </p:spPr>
      </p:pic>
      <p:pic>
        <p:nvPicPr>
          <p:cNvPr descr=" " id="194" name="Google Shape;194;p9"/>
          <p:cNvPicPr preferRelativeResize="0"/>
          <p:nvPr/>
        </p:nvPicPr>
        <p:blipFill rotWithShape="1">
          <a:blip r:embed="rId4">
            <a:alphaModFix/>
          </a:blip>
          <a:srcRect b="0" l="0" r="0" t="0"/>
          <a:stretch/>
        </p:blipFill>
        <p:spPr>
          <a:xfrm>
            <a:off x="11761670" y="7277100"/>
            <a:ext cx="12625378" cy="6438900"/>
          </a:xfrm>
          <a:prstGeom prst="rect">
            <a:avLst/>
          </a:prstGeom>
          <a:noFill/>
          <a:ln>
            <a:noFill/>
          </a:ln>
        </p:spPr>
      </p:pic>
      <p:sp>
        <p:nvSpPr>
          <p:cNvPr id="195" name="Google Shape;195;p9"/>
          <p:cNvSpPr/>
          <p:nvPr/>
        </p:nvSpPr>
        <p:spPr>
          <a:xfrm>
            <a:off x="2091528" y="1574800"/>
            <a:ext cx="20216693" cy="1862667"/>
          </a:xfrm>
          <a:prstGeom prst="rect">
            <a:avLst/>
          </a:prstGeom>
          <a:noFill/>
          <a:ln>
            <a:noFill/>
          </a:ln>
        </p:spPr>
        <p:txBody>
          <a:bodyPr anchorCtr="0" anchor="t" bIns="0" lIns="0" spcFirstLastPara="1" rIns="0" wrap="square" tIns="0">
            <a:noAutofit/>
          </a:bodyPr>
          <a:lstStyle/>
          <a:p>
            <a:pPr indent="0" lvl="0" marL="0" marR="0" rtl="0" algn="ctr">
              <a:lnSpc>
                <a:spcPct val="150000"/>
              </a:lnSpc>
              <a:spcBef>
                <a:spcPts val="0"/>
              </a:spcBef>
              <a:spcAft>
                <a:spcPts val="0"/>
              </a:spcAft>
              <a:buClr>
                <a:srgbClr val="995751"/>
              </a:buClr>
              <a:buSzPts val="8000"/>
              <a:buFont typeface="Homemade Apple"/>
              <a:buNone/>
            </a:pPr>
            <a:r>
              <a:rPr b="0" i="0" lang="en-US" sz="8000" u="none" cap="none" strike="noStrike">
                <a:solidFill>
                  <a:srgbClr val="995751"/>
                </a:solidFill>
                <a:latin typeface="Homemade Apple"/>
                <a:ea typeface="Homemade Apple"/>
                <a:cs typeface="Homemade Apple"/>
                <a:sym typeface="Homemade Apple"/>
              </a:rPr>
              <a:t>Categories of Resolutions</a:t>
            </a:r>
            <a:endParaRPr b="0" i="0" sz="8000" u="none" cap="none" strike="noStrike">
              <a:solidFill>
                <a:schemeClr val="dk1"/>
              </a:solidFill>
              <a:latin typeface="Calibri"/>
              <a:ea typeface="Calibri"/>
              <a:cs typeface="Calibri"/>
              <a:sym typeface="Calibri"/>
            </a:endParaRPr>
          </a:p>
        </p:txBody>
      </p:sp>
      <p:sp>
        <p:nvSpPr>
          <p:cNvPr id="196" name="Google Shape;196;p9"/>
          <p:cNvSpPr/>
          <p:nvPr/>
        </p:nvSpPr>
        <p:spPr>
          <a:xfrm>
            <a:off x="14352794" y="4025900"/>
            <a:ext cx="6642930" cy="781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7" name="Google Shape;197;p9"/>
          <p:cNvSpPr/>
          <p:nvPr/>
        </p:nvSpPr>
        <p:spPr>
          <a:xfrm>
            <a:off x="14937067" y="4025900"/>
            <a:ext cx="5474384" cy="1066800"/>
          </a:xfrm>
          <a:prstGeom prst="rect">
            <a:avLst/>
          </a:prstGeom>
          <a:noFill/>
          <a:ln>
            <a:noFill/>
          </a:ln>
        </p:spPr>
        <p:txBody>
          <a:bodyPr anchorCtr="0" anchor="t" bIns="0" lIns="0" spcFirstLastPara="1" rIns="0" wrap="square" tIns="0">
            <a:noAutofit/>
          </a:bodyPr>
          <a:lstStyle/>
          <a:p>
            <a:pPr indent="0" lvl="0" marL="0" marR="0" rtl="0" algn="ctr">
              <a:lnSpc>
                <a:spcPct val="141666"/>
              </a:lnSpc>
              <a:spcBef>
                <a:spcPts val="0"/>
              </a:spcBef>
              <a:spcAft>
                <a:spcPts val="0"/>
              </a:spcAft>
              <a:buClr>
                <a:srgbClr val="0E0E0E"/>
              </a:buClr>
              <a:buSzPts val="4800"/>
              <a:buFont typeface="Homemade Apple"/>
              <a:buNone/>
            </a:pPr>
            <a:r>
              <a:rPr b="0" i="0" lang="en-US" sz="4800" u="none" cap="none" strike="noStrike">
                <a:solidFill>
                  <a:srgbClr val="0E0E0E"/>
                </a:solidFill>
                <a:latin typeface="Homemade Apple"/>
                <a:ea typeface="Homemade Apple"/>
                <a:cs typeface="Homemade Apple"/>
                <a:sym typeface="Homemade Apple"/>
              </a:rPr>
              <a:t>Dragon Taming</a:t>
            </a:r>
            <a:endParaRPr b="0" i="0" sz="4800" u="none" cap="none" strike="noStrike">
              <a:solidFill>
                <a:schemeClr val="dk1"/>
              </a:solidFill>
              <a:latin typeface="Calibri"/>
              <a:ea typeface="Calibri"/>
              <a:cs typeface="Calibri"/>
              <a:sym typeface="Calibri"/>
            </a:endParaRPr>
          </a:p>
        </p:txBody>
      </p:sp>
      <p:sp>
        <p:nvSpPr>
          <p:cNvPr id="198" name="Google Shape;198;p9"/>
          <p:cNvSpPr/>
          <p:nvPr/>
        </p:nvSpPr>
        <p:spPr>
          <a:xfrm>
            <a:off x="14352794" y="5194300"/>
            <a:ext cx="6642930" cy="664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9" name="Google Shape;199;p9"/>
          <p:cNvPicPr preferRelativeResize="0"/>
          <p:nvPr/>
        </p:nvPicPr>
        <p:blipFill rotWithShape="1">
          <a:blip r:embed="rId5">
            <a:alphaModFix/>
          </a:blip>
          <a:srcRect b="0" l="0" r="0" t="0"/>
          <a:stretch/>
        </p:blipFill>
        <p:spPr>
          <a:xfrm>
            <a:off x="14352794" y="5194300"/>
            <a:ext cx="6642930" cy="6642100"/>
          </a:xfrm>
          <a:prstGeom prst="rect">
            <a:avLst/>
          </a:prstGeom>
          <a:noFill/>
          <a:ln>
            <a:noFill/>
          </a:ln>
        </p:spPr>
      </p:pic>
      <p:pic>
        <p:nvPicPr>
          <p:cNvPr descr=" " id="200" name="Google Shape;200;p9"/>
          <p:cNvPicPr preferRelativeResize="0"/>
          <p:nvPr/>
        </p:nvPicPr>
        <p:blipFill rotWithShape="1">
          <a:blip r:embed="rId6">
            <a:alphaModFix/>
          </a:blip>
          <a:srcRect b="0" l="0" r="0" t="0"/>
          <a:stretch/>
        </p:blipFill>
        <p:spPr>
          <a:xfrm>
            <a:off x="14352791" y="5194300"/>
            <a:ext cx="6642933" cy="6642100"/>
          </a:xfrm>
          <a:prstGeom prst="rect">
            <a:avLst/>
          </a:prstGeom>
          <a:noFill/>
          <a:ln>
            <a:noFill/>
          </a:ln>
        </p:spPr>
      </p:pic>
      <p:sp>
        <p:nvSpPr>
          <p:cNvPr id="201" name="Google Shape;201;p9"/>
          <p:cNvSpPr/>
          <p:nvPr/>
        </p:nvSpPr>
        <p:spPr>
          <a:xfrm>
            <a:off x="15762670" y="6591300"/>
            <a:ext cx="3835879" cy="3835400"/>
          </a:xfrm>
          <a:prstGeom prst="roundRect">
            <a:avLst>
              <a:gd fmla="val 3311285" name="adj"/>
            </a:avLst>
          </a:prstGeom>
          <a:solidFill>
            <a:srgbClr val="F9D1B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2" name="Google Shape;202;p9"/>
          <p:cNvSpPr/>
          <p:nvPr/>
        </p:nvSpPr>
        <p:spPr>
          <a:xfrm>
            <a:off x="16867708" y="7112000"/>
            <a:ext cx="1625803" cy="16256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3" name="Google Shape;203;p9"/>
          <p:cNvPicPr preferRelativeResize="0"/>
          <p:nvPr/>
        </p:nvPicPr>
        <p:blipFill rotWithShape="1">
          <a:blip r:embed="rId7">
            <a:alphaModFix/>
          </a:blip>
          <a:srcRect b="0" l="0" r="0" t="0"/>
          <a:stretch/>
        </p:blipFill>
        <p:spPr>
          <a:xfrm>
            <a:off x="16867708" y="7112000"/>
            <a:ext cx="1625803" cy="1625600"/>
          </a:xfrm>
          <a:prstGeom prst="rect">
            <a:avLst/>
          </a:prstGeom>
          <a:noFill/>
          <a:ln>
            <a:noFill/>
          </a:ln>
        </p:spPr>
      </p:pic>
      <p:pic>
        <p:nvPicPr>
          <p:cNvPr descr=" " id="204" name="Google Shape;204;p9"/>
          <p:cNvPicPr preferRelativeResize="0"/>
          <p:nvPr/>
        </p:nvPicPr>
        <p:blipFill rotWithShape="1">
          <a:blip r:embed="rId8">
            <a:alphaModFix/>
          </a:blip>
          <a:srcRect b="0" l="0" r="0" t="0"/>
          <a:stretch/>
        </p:blipFill>
        <p:spPr>
          <a:xfrm>
            <a:off x="17032950" y="7277261"/>
            <a:ext cx="1295481" cy="1294929"/>
          </a:xfrm>
          <a:prstGeom prst="rect">
            <a:avLst/>
          </a:prstGeom>
          <a:noFill/>
          <a:ln>
            <a:noFill/>
          </a:ln>
        </p:spPr>
      </p:pic>
      <p:sp>
        <p:nvSpPr>
          <p:cNvPr id="205" name="Google Shape;205;p9"/>
          <p:cNvSpPr/>
          <p:nvPr/>
        </p:nvSpPr>
        <p:spPr>
          <a:xfrm>
            <a:off x="15915089" y="9042400"/>
            <a:ext cx="3531041" cy="863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6" name="Google Shape;206;p9"/>
          <p:cNvSpPr/>
          <p:nvPr/>
        </p:nvSpPr>
        <p:spPr>
          <a:xfrm>
            <a:off x="15813476" y="9042400"/>
            <a:ext cx="3734267" cy="1066800"/>
          </a:xfrm>
          <a:prstGeom prst="rect">
            <a:avLst/>
          </a:prstGeom>
          <a:noFill/>
          <a:ln>
            <a:noFill/>
          </a:ln>
        </p:spPr>
        <p:txBody>
          <a:bodyPr anchorCtr="0" anchor="t" bIns="0" lIns="0" spcFirstLastPara="1" rIns="0" wrap="square" tIns="0">
            <a:noAutofit/>
          </a:bodyPr>
          <a:lstStyle/>
          <a:p>
            <a:pPr indent="0" lvl="0" marL="0" marR="0" rtl="0" algn="ctr">
              <a:lnSpc>
                <a:spcPct val="141666"/>
              </a:lnSpc>
              <a:spcBef>
                <a:spcPts val="0"/>
              </a:spcBef>
              <a:spcAft>
                <a:spcPts val="0"/>
              </a:spcAft>
              <a:buClr>
                <a:srgbClr val="0E0E0E"/>
              </a:buClr>
              <a:buSzPts val="4800"/>
              <a:buFont typeface="Homemade Apple"/>
              <a:buNone/>
            </a:pPr>
            <a:r>
              <a:rPr b="0" i="0" lang="en-US" sz="4800" u="none" cap="none" strike="noStrike">
                <a:solidFill>
                  <a:srgbClr val="0E0E0E"/>
                </a:solidFill>
                <a:latin typeface="Homemade Apple"/>
                <a:ea typeface="Homemade Apple"/>
                <a:cs typeface="Homemade Apple"/>
                <a:sym typeface="Homemade Apple"/>
              </a:rPr>
              <a:t>Unicorn </a:t>
            </a:r>
            <a:endParaRPr b="0" i="0" sz="4800" u="none" cap="none" strike="noStrike">
              <a:solidFill>
                <a:schemeClr val="dk1"/>
              </a:solidFill>
              <a:latin typeface="Calibri"/>
              <a:ea typeface="Calibri"/>
              <a:cs typeface="Calibri"/>
              <a:sym typeface="Calibri"/>
            </a:endParaRPr>
          </a:p>
        </p:txBody>
      </p:sp>
      <p:sp>
        <p:nvSpPr>
          <p:cNvPr id="207" name="Google Shape;207;p9"/>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8" name="Google Shape;208;p9"/>
          <p:cNvPicPr preferRelativeResize="0"/>
          <p:nvPr/>
        </p:nvPicPr>
        <p:blipFill rotWithShape="1">
          <a:blip r:embed="rId9">
            <a:alphaModFix/>
          </a:blip>
          <a:srcRect b="0" l="0" r="0" t="0"/>
          <a:stretch/>
        </p:blipFill>
        <p:spPr>
          <a:xfrm>
            <a:off x="23523340" y="10820400"/>
            <a:ext cx="711289" cy="2590800"/>
          </a:xfrm>
          <a:prstGeom prst="rect">
            <a:avLst/>
          </a:prstGeom>
          <a:noFill/>
          <a:ln>
            <a:noFill/>
          </a:ln>
        </p:spPr>
      </p:pic>
      <p:sp>
        <p:nvSpPr>
          <p:cNvPr id="209" name="Google Shape;209;p9"/>
          <p:cNvSpPr/>
          <p:nvPr/>
        </p:nvSpPr>
        <p:spPr>
          <a:xfrm>
            <a:off x="3149994" y="4318000"/>
            <a:ext cx="3619952"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0" name="Google Shape;210;p9"/>
          <p:cNvSpPr/>
          <p:nvPr/>
        </p:nvSpPr>
        <p:spPr>
          <a:xfrm>
            <a:off x="3149994" y="4318000"/>
            <a:ext cx="3619952"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1" name="Google Shape;211;p9"/>
          <p:cNvSpPr/>
          <p:nvPr/>
        </p:nvSpPr>
        <p:spPr>
          <a:xfrm>
            <a:off x="3149994" y="4318000"/>
            <a:ext cx="3823178" cy="1066800"/>
          </a:xfrm>
          <a:prstGeom prst="rect">
            <a:avLst/>
          </a:prstGeom>
          <a:noFill/>
          <a:ln>
            <a:noFill/>
          </a:ln>
        </p:spPr>
        <p:txBody>
          <a:bodyPr anchorCtr="0" anchor="t" bIns="0" lIns="0" spcFirstLastPara="1" rIns="0" wrap="square" tIns="0">
            <a:noAutofit/>
          </a:bodyPr>
          <a:lstStyle/>
          <a:p>
            <a:pPr indent="0" lvl="0" marL="0" marR="0" rtl="0" algn="l">
              <a:lnSpc>
                <a:spcPct val="141666"/>
              </a:lnSpc>
              <a:spcBef>
                <a:spcPts val="0"/>
              </a:spcBef>
              <a:spcAft>
                <a:spcPts val="0"/>
              </a:spcAft>
              <a:buClr>
                <a:srgbClr val="0E0E0E"/>
              </a:buClr>
              <a:buSzPts val="4800"/>
              <a:buFont typeface="Homemade Apple"/>
              <a:buNone/>
            </a:pPr>
            <a:r>
              <a:rPr b="0" i="0" lang="en-US" sz="4800" u="none" cap="none" strike="noStrike">
                <a:solidFill>
                  <a:srgbClr val="0E0E0E"/>
                </a:solidFill>
                <a:latin typeface="Homemade Apple"/>
                <a:ea typeface="Homemade Apple"/>
                <a:cs typeface="Homemade Apple"/>
                <a:sym typeface="Homemade Apple"/>
              </a:rPr>
              <a:t>Archery</a:t>
            </a:r>
            <a:endParaRPr b="0" i="0" sz="4800" u="none" cap="none" strike="noStrike">
              <a:solidFill>
                <a:schemeClr val="dk1"/>
              </a:solidFill>
              <a:latin typeface="Calibri"/>
              <a:ea typeface="Calibri"/>
              <a:cs typeface="Calibri"/>
              <a:sym typeface="Calibri"/>
            </a:endParaRPr>
          </a:p>
        </p:txBody>
      </p:sp>
      <p:sp>
        <p:nvSpPr>
          <p:cNvPr id="212" name="Google Shape;212;p9"/>
          <p:cNvSpPr/>
          <p:nvPr/>
        </p:nvSpPr>
        <p:spPr>
          <a:xfrm>
            <a:off x="3149994" y="5384800"/>
            <a:ext cx="3755436" cy="2269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213" name="Google Shape;213;p9"/>
          <p:cNvSpPr/>
          <p:nvPr/>
        </p:nvSpPr>
        <p:spPr>
          <a:xfrm>
            <a:off x="8370346" y="8547100"/>
            <a:ext cx="3619952"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4" name="Google Shape;214;p9"/>
          <p:cNvSpPr/>
          <p:nvPr/>
        </p:nvSpPr>
        <p:spPr>
          <a:xfrm>
            <a:off x="8370346" y="8547100"/>
            <a:ext cx="3619952"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5" name="Google Shape;215;p9"/>
          <p:cNvSpPr/>
          <p:nvPr/>
        </p:nvSpPr>
        <p:spPr>
          <a:xfrm>
            <a:off x="8370346" y="8547100"/>
            <a:ext cx="3823178" cy="1066800"/>
          </a:xfrm>
          <a:prstGeom prst="rect">
            <a:avLst/>
          </a:prstGeom>
          <a:noFill/>
          <a:ln>
            <a:noFill/>
          </a:ln>
        </p:spPr>
        <p:txBody>
          <a:bodyPr anchorCtr="0" anchor="t" bIns="0" lIns="0" spcFirstLastPara="1" rIns="0" wrap="square" tIns="0">
            <a:noAutofit/>
          </a:bodyPr>
          <a:lstStyle/>
          <a:p>
            <a:pPr indent="0" lvl="0" marL="0" marR="0" rtl="0" algn="l">
              <a:lnSpc>
                <a:spcPct val="141666"/>
              </a:lnSpc>
              <a:spcBef>
                <a:spcPts val="0"/>
              </a:spcBef>
              <a:spcAft>
                <a:spcPts val="0"/>
              </a:spcAft>
              <a:buClr>
                <a:srgbClr val="0E0E0E"/>
              </a:buClr>
              <a:buSzPts val="4800"/>
              <a:buFont typeface="Homemade Apple"/>
              <a:buNone/>
            </a:pPr>
            <a:r>
              <a:rPr b="0" i="0" lang="en-US" sz="4800" u="none" cap="none" strike="noStrike">
                <a:solidFill>
                  <a:srgbClr val="0E0E0E"/>
                </a:solidFill>
                <a:latin typeface="Homemade Apple"/>
                <a:ea typeface="Homemade Apple"/>
                <a:cs typeface="Homemade Apple"/>
                <a:sym typeface="Homemade Apple"/>
              </a:rPr>
              <a:t>Unicorn</a:t>
            </a:r>
            <a:endParaRPr b="0" i="0" sz="4800" u="none" cap="none" strike="noStrike">
              <a:solidFill>
                <a:schemeClr val="dk1"/>
              </a:solidFill>
              <a:latin typeface="Calibri"/>
              <a:ea typeface="Calibri"/>
              <a:cs typeface="Calibri"/>
              <a:sym typeface="Calibri"/>
            </a:endParaRPr>
          </a:p>
        </p:txBody>
      </p:sp>
      <p:sp>
        <p:nvSpPr>
          <p:cNvPr id="216" name="Google Shape;216;p9"/>
          <p:cNvSpPr/>
          <p:nvPr/>
        </p:nvSpPr>
        <p:spPr>
          <a:xfrm>
            <a:off x="8370346" y="9613900"/>
            <a:ext cx="3755436" cy="2269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217" name="Google Shape;217;p9"/>
          <p:cNvSpPr/>
          <p:nvPr/>
        </p:nvSpPr>
        <p:spPr>
          <a:xfrm>
            <a:off x="8370346" y="4318000"/>
            <a:ext cx="3619952"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8" name="Google Shape;218;p9"/>
          <p:cNvSpPr/>
          <p:nvPr/>
        </p:nvSpPr>
        <p:spPr>
          <a:xfrm>
            <a:off x="8370346" y="4318000"/>
            <a:ext cx="3619952"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9" name="Google Shape;219;p9"/>
          <p:cNvSpPr/>
          <p:nvPr/>
        </p:nvSpPr>
        <p:spPr>
          <a:xfrm>
            <a:off x="8370346" y="4318000"/>
            <a:ext cx="3823178" cy="1066800"/>
          </a:xfrm>
          <a:prstGeom prst="rect">
            <a:avLst/>
          </a:prstGeom>
          <a:noFill/>
          <a:ln>
            <a:noFill/>
          </a:ln>
        </p:spPr>
        <p:txBody>
          <a:bodyPr anchorCtr="0" anchor="t" bIns="0" lIns="0" spcFirstLastPara="1" rIns="0" wrap="square" tIns="0">
            <a:noAutofit/>
          </a:bodyPr>
          <a:lstStyle/>
          <a:p>
            <a:pPr indent="0" lvl="0" marL="0" marR="0" rtl="0" algn="l">
              <a:lnSpc>
                <a:spcPct val="141666"/>
              </a:lnSpc>
              <a:spcBef>
                <a:spcPts val="0"/>
              </a:spcBef>
              <a:spcAft>
                <a:spcPts val="0"/>
              </a:spcAft>
              <a:buClr>
                <a:srgbClr val="0E0E0E"/>
              </a:buClr>
              <a:buSzPts val="4800"/>
              <a:buFont typeface="Homemade Apple"/>
              <a:buNone/>
            </a:pPr>
            <a:r>
              <a:rPr b="0" i="0" lang="en-US" sz="4800" u="none" cap="none" strike="noStrike">
                <a:solidFill>
                  <a:srgbClr val="0E0E0E"/>
                </a:solidFill>
                <a:latin typeface="Homemade Apple"/>
                <a:ea typeface="Homemade Apple"/>
                <a:cs typeface="Homemade Apple"/>
                <a:sym typeface="Homemade Apple"/>
              </a:rPr>
              <a:t>Music</a:t>
            </a:r>
            <a:endParaRPr b="0" i="0" sz="4800" u="none" cap="none" strike="noStrike">
              <a:solidFill>
                <a:schemeClr val="dk1"/>
              </a:solidFill>
              <a:latin typeface="Calibri"/>
              <a:ea typeface="Calibri"/>
              <a:cs typeface="Calibri"/>
              <a:sym typeface="Calibri"/>
            </a:endParaRPr>
          </a:p>
        </p:txBody>
      </p:sp>
      <p:sp>
        <p:nvSpPr>
          <p:cNvPr id="220" name="Google Shape;220;p9"/>
          <p:cNvSpPr/>
          <p:nvPr/>
        </p:nvSpPr>
        <p:spPr>
          <a:xfrm>
            <a:off x="8370346" y="5384800"/>
            <a:ext cx="3755436" cy="2269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Music of the Elves": Immerse yourself in the enchanting music.</a:t>
            </a:r>
            <a:endParaRPr b="0" i="0" sz="3200" u="none" cap="none" strike="noStrike">
              <a:solidFill>
                <a:schemeClr val="dk1"/>
              </a:solidFill>
              <a:latin typeface="Calibri"/>
              <a:ea typeface="Calibri"/>
              <a:cs typeface="Calibri"/>
              <a:sym typeface="Calibri"/>
            </a:endParaRPr>
          </a:p>
        </p:txBody>
      </p:sp>
      <p:sp>
        <p:nvSpPr>
          <p:cNvPr id="221" name="Google Shape;221;p9"/>
          <p:cNvSpPr/>
          <p:nvPr/>
        </p:nvSpPr>
        <p:spPr>
          <a:xfrm>
            <a:off x="3149994" y="8547100"/>
            <a:ext cx="3619952"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2" name="Google Shape;222;p9"/>
          <p:cNvSpPr/>
          <p:nvPr/>
        </p:nvSpPr>
        <p:spPr>
          <a:xfrm>
            <a:off x="3149994" y="8547100"/>
            <a:ext cx="3619952"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3" name="Google Shape;223;p9"/>
          <p:cNvSpPr/>
          <p:nvPr/>
        </p:nvSpPr>
        <p:spPr>
          <a:xfrm>
            <a:off x="3149994" y="8547100"/>
            <a:ext cx="3823178" cy="1066800"/>
          </a:xfrm>
          <a:prstGeom prst="rect">
            <a:avLst/>
          </a:prstGeom>
          <a:noFill/>
          <a:ln>
            <a:noFill/>
          </a:ln>
        </p:spPr>
        <p:txBody>
          <a:bodyPr anchorCtr="0" anchor="t" bIns="0" lIns="0" spcFirstLastPara="1" rIns="0" wrap="square" tIns="0">
            <a:noAutofit/>
          </a:bodyPr>
          <a:lstStyle/>
          <a:p>
            <a:pPr indent="0" lvl="0" marL="0" marR="0" rtl="0" algn="l">
              <a:lnSpc>
                <a:spcPct val="141666"/>
              </a:lnSpc>
              <a:spcBef>
                <a:spcPts val="0"/>
              </a:spcBef>
              <a:spcAft>
                <a:spcPts val="0"/>
              </a:spcAft>
              <a:buClr>
                <a:srgbClr val="0E0E0E"/>
              </a:buClr>
              <a:buSzPts val="4800"/>
              <a:buFont typeface="Homemade Apple"/>
              <a:buNone/>
            </a:pPr>
            <a:r>
              <a:rPr b="0" i="0" lang="en-US" sz="4800" u="none" cap="none" strike="noStrike">
                <a:solidFill>
                  <a:srgbClr val="0E0E0E"/>
                </a:solidFill>
                <a:latin typeface="Homemade Apple"/>
                <a:ea typeface="Homemade Apple"/>
                <a:cs typeface="Homemade Apple"/>
                <a:sym typeface="Homemade Apple"/>
              </a:rPr>
              <a:t>Life</a:t>
            </a:r>
            <a:endParaRPr b="0" i="0" sz="4800" u="none" cap="none" strike="noStrike">
              <a:solidFill>
                <a:schemeClr val="dk1"/>
              </a:solidFill>
              <a:latin typeface="Calibri"/>
              <a:ea typeface="Calibri"/>
              <a:cs typeface="Calibri"/>
              <a:sym typeface="Calibri"/>
            </a:endParaRPr>
          </a:p>
        </p:txBody>
      </p:sp>
      <p:sp>
        <p:nvSpPr>
          <p:cNvPr id="224" name="Google Shape;224;p9"/>
          <p:cNvSpPr/>
          <p:nvPr/>
        </p:nvSpPr>
        <p:spPr>
          <a:xfrm>
            <a:off x="3149994" y="9613900"/>
            <a:ext cx="3755436" cy="2269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Life of an Elf": Learn about the customs and daily life of the elves.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2023-12-25T08:32:38Z</dcterms:created>
  <dc:creator>PptxGenJS</dc:creator>
</cp:coreProperties>
</file>