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78815EC-894D-4EEA-AB39-5B20CD7A15E8}">
  <a:tblStyle styleId="{278815EC-894D-4EEA-AB39-5B20CD7A15E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some sounds high and some low?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{278815EC-894D-4EEA-AB39-5B20CD7A15E8}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amplitud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altura de una onda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frecuencia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medida del número de ondas que pasan cierto punto en cierto tiempo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osciloscopio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herramienta que puede mostrarnos cómo se ven las ondas sonoras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tono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agudo o grave que es un sonido cuando lo escuchas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onda sonora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manera en la que los sonidos viajan de un lugar a otro, en un patrón de arriba a abajo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volumen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fuerte que es un sonido, se mide en la altura de una onda sonora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longitud de onda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distancia entre dos puntos de una onda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are some sounds high and some sounds low?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