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62" r:id="rId4"/>
    <p:sldId id="280" r:id="rId5"/>
    <p:sldId id="277" r:id="rId6"/>
    <p:sldId id="281" r:id="rId7"/>
    <p:sldId id="279" r:id="rId8"/>
    <p:sldId id="28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301366-D603-476B-84BC-B73C9D87DD4E}" type="datetimeFigureOut">
              <a:rPr lang="en-US" smtClean="0"/>
              <a:t>14/04/2025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29752693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14/04/2025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621027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14/04/2025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84652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14/04/2025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4103324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D301366-D603-476B-84BC-B73C9D87DD4E}" type="datetimeFigureOut">
              <a:rPr lang="en-US" smtClean="0"/>
              <a:t>14/04/2025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12754310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301366-D603-476B-84BC-B73C9D87DD4E}" type="datetimeFigureOut">
              <a:rPr lang="en-US" smtClean="0"/>
              <a:t>14/04/2025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92366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14/04/2025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33036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301366-D603-476B-84BC-B73C9D87DD4E}" type="datetimeFigureOut">
              <a:rPr lang="en-US" smtClean="0"/>
              <a:t>14/04/2025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794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01366-D603-476B-84BC-B73C9D87DD4E}" type="datetimeFigureOut">
              <a:rPr lang="en-US" smtClean="0"/>
              <a:t>14/04/2025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42243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D301366-D603-476B-84BC-B73C9D87DD4E}" type="datetimeFigureOut">
              <a:rPr lang="en-US" smtClean="0"/>
              <a:t>14/04/2025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31667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D301366-D603-476B-84BC-B73C9D87DD4E}" type="datetimeFigureOut">
              <a:rPr lang="en-US" smtClean="0"/>
              <a:t>14/04/2025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724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D301366-D603-476B-84BC-B73C9D87DD4E}" type="datetimeFigureOut">
              <a:rPr lang="en-US" smtClean="0"/>
              <a:t>14/04/2025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3120458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smtClean="0">
                <a:solidFill>
                  <a:srgbClr val="FF0000"/>
                </a:solidFill>
                <a:latin typeface="Arial" panose="020B0604020202020204" pitchFamily="34" charset="0"/>
                <a:cs typeface="Arial" panose="020B0604020202020204" pitchFamily="34" charset="0"/>
              </a:rPr>
              <a:t>TRÊN BÀN THỜ TRẦN THẾ</a:t>
            </a:r>
            <a:endParaRPr lang="en-US"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596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0"/>
            <a:ext cx="11076002" cy="6309420"/>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5400" b="1" dirty="0"/>
              <a:t>Trên bàn thờ trần thế con xin dâng bánh rượu tinh tuyền với bao tâm tình mến tin. Dâng nén hương thành tín để tưởng niệm Chúa đã chịu chết để tưởng niệm Chúa đã phục sinh.</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1699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8" y="373487"/>
            <a:ext cx="11192847" cy="6186309"/>
          </a:xfrm>
          <a:prstGeom prst="rect">
            <a:avLst/>
          </a:prstGeom>
        </p:spPr>
        <p:txBody>
          <a:bodyPr wrap="square">
            <a:spAutoFit/>
          </a:bodyPr>
          <a:lstStyle/>
          <a:p>
            <a:pPr algn="just"/>
            <a:r>
              <a:rPr lang="vi-VN" sz="5400" b="1" dirty="0" smtClean="0">
                <a:solidFill>
                  <a:srgbClr val="FF0000"/>
                </a:solidFill>
                <a:effectLst/>
                <a:latin typeface="Arial" panose="020B0604020202020204" pitchFamily="34" charset="0"/>
                <a:cs typeface="Arial" panose="020B0604020202020204" pitchFamily="34" charset="0"/>
              </a:rPr>
              <a:t> </a:t>
            </a:r>
            <a:r>
              <a:rPr lang="en-US" sz="5400" b="1" dirty="0" smtClean="0">
                <a:solidFill>
                  <a:srgbClr val="FF0000"/>
                </a:solidFill>
                <a:effectLst/>
                <a:latin typeface="Arial" panose="020B0604020202020204" pitchFamily="34" charset="0"/>
                <a:cs typeface="Arial" panose="020B0604020202020204" pitchFamily="34" charset="0"/>
              </a:rPr>
              <a:t>1. </a:t>
            </a:r>
            <a:r>
              <a:rPr lang="vi-VN" sz="6600" b="1" dirty="0"/>
              <a:t>Cùng dâng hương lúa đồng xa ngày qua lao nhọc vất vả. Dâng ngày tháng phôi pha niềm tin vẫn hoài thiết tha.</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8732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0"/>
            <a:ext cx="11076002" cy="6309420"/>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5400" b="1" dirty="0"/>
              <a:t>Trên bàn thờ trần thế con xin dâng bánh rượu tinh tuyền với bao tâm tình mến tin. Dâng nén hương thành tín để tưởng niệm Chúa đã chịu chết để tưởng niệm Chúa đã phục sinh.</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9033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8" y="466639"/>
            <a:ext cx="11369963" cy="6186309"/>
          </a:xfrm>
          <a:prstGeom prst="rect">
            <a:avLst/>
          </a:prstGeom>
        </p:spPr>
        <p:txBody>
          <a:bodyPr wrap="square">
            <a:spAutoFit/>
          </a:bodyPr>
          <a:lstStyle/>
          <a:p>
            <a:pPr algn="just"/>
            <a:r>
              <a:rPr lang="vi-VN" sz="5400" b="1" dirty="0" smtClean="0">
                <a:solidFill>
                  <a:srgbClr val="FF0000"/>
                </a:solidFill>
                <a:effectLst/>
                <a:latin typeface="Arial" panose="020B0604020202020204" pitchFamily="34" charset="0"/>
                <a:cs typeface="Arial" panose="020B0604020202020204" pitchFamily="34" charset="0"/>
              </a:rPr>
              <a:t> </a:t>
            </a:r>
            <a:r>
              <a:rPr lang="en-US" sz="5400" b="1" dirty="0" smtClean="0">
                <a:solidFill>
                  <a:srgbClr val="FF0000"/>
                </a:solidFill>
                <a:effectLst/>
                <a:latin typeface="Arial" panose="020B0604020202020204" pitchFamily="34" charset="0"/>
                <a:cs typeface="Arial" panose="020B0604020202020204" pitchFamily="34" charset="0"/>
              </a:rPr>
              <a:t>2. </a:t>
            </a:r>
            <a:r>
              <a:rPr lang="vi-VN" sz="6600" b="1" dirty="0"/>
              <a:t>Cùng dâng nắng sớm chiều sương và dâng tâm hồn khát vọng. Dâng đời sống long đong hoài mong sống đời mến thương.</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9043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0"/>
            <a:ext cx="11076002" cy="6309420"/>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5400" b="1" dirty="0"/>
              <a:t>Trên bàn thờ trần thế con xin dâng bánh rượu tinh tuyền với bao tâm tình mến tin. Dâng nén hương thành tín để tưởng niệm Chúa đã chịu chết để tưởng niệm Chúa đã phục sinh.</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6728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11019" y="642593"/>
            <a:ext cx="11115574" cy="7663636"/>
          </a:xfrm>
          <a:prstGeom prst="rect">
            <a:avLst/>
          </a:prstGeom>
        </p:spPr>
        <p:txBody>
          <a:bodyPr wrap="square">
            <a:spAutoFit/>
          </a:bodyPr>
          <a:lstStyle/>
          <a:p>
            <a:pPr algn="just"/>
            <a:r>
              <a:rPr lang="vi-VN" sz="5400" b="1" dirty="0" smtClean="0">
                <a:solidFill>
                  <a:srgbClr val="FF0000"/>
                </a:solidFill>
                <a:effectLst/>
                <a:latin typeface="Arial" panose="020B0604020202020204" pitchFamily="34" charset="0"/>
                <a:cs typeface="Arial" panose="020B0604020202020204" pitchFamily="34" charset="0"/>
              </a:rPr>
              <a:t> </a:t>
            </a:r>
            <a:r>
              <a:rPr lang="en-US" sz="5400" b="1" dirty="0" smtClean="0">
                <a:solidFill>
                  <a:srgbClr val="FF0000"/>
                </a:solidFill>
                <a:effectLst/>
                <a:latin typeface="Arial" panose="020B0604020202020204" pitchFamily="34" charset="0"/>
                <a:cs typeface="Arial" panose="020B0604020202020204" pitchFamily="34" charset="0"/>
              </a:rPr>
              <a:t>3. </a:t>
            </a:r>
            <a:r>
              <a:rPr lang="en-US" sz="7200" b="1" dirty="0" err="1"/>
              <a:t>Cùng</a:t>
            </a:r>
            <a:r>
              <a:rPr lang="en-US" sz="7200" b="1" dirty="0"/>
              <a:t> </a:t>
            </a:r>
            <a:r>
              <a:rPr lang="en-US" sz="7200" b="1" dirty="0" err="1"/>
              <a:t>dâng</a:t>
            </a:r>
            <a:r>
              <a:rPr lang="en-US" sz="7200" b="1" dirty="0"/>
              <a:t> </a:t>
            </a:r>
            <a:r>
              <a:rPr lang="en-US" sz="7200" b="1" dirty="0" err="1"/>
              <a:t>kiếp</a:t>
            </a:r>
            <a:r>
              <a:rPr lang="en-US" sz="7200" b="1" dirty="0"/>
              <a:t> </a:t>
            </a:r>
            <a:r>
              <a:rPr lang="en-US" sz="7200" b="1" dirty="0" err="1"/>
              <a:t>sống</a:t>
            </a:r>
            <a:r>
              <a:rPr lang="en-US" sz="7200" b="1" dirty="0"/>
              <a:t> </a:t>
            </a:r>
            <a:r>
              <a:rPr lang="en-US" sz="7200" b="1" dirty="0" err="1"/>
              <a:t>tử</a:t>
            </a:r>
            <a:r>
              <a:rPr lang="en-US" sz="7200" b="1" dirty="0"/>
              <a:t> </a:t>
            </a:r>
            <a:r>
              <a:rPr lang="en-US" sz="7200" b="1" dirty="0" err="1"/>
              <a:t>sinh</a:t>
            </a:r>
            <a:r>
              <a:rPr lang="en-US" sz="7200" b="1" dirty="0"/>
              <a:t> </a:t>
            </a:r>
            <a:r>
              <a:rPr lang="en-US" sz="7200" b="1" dirty="0" err="1"/>
              <a:t>nhục</a:t>
            </a:r>
            <a:r>
              <a:rPr lang="en-US" sz="7200" b="1" dirty="0"/>
              <a:t> </a:t>
            </a:r>
            <a:r>
              <a:rPr lang="en-US" sz="7200" b="1" dirty="0" err="1"/>
              <a:t>vinh</a:t>
            </a:r>
            <a:r>
              <a:rPr lang="en-US" sz="7200" b="1" dirty="0"/>
              <a:t> </a:t>
            </a:r>
            <a:r>
              <a:rPr lang="en-US" sz="7200" b="1" dirty="0" err="1"/>
              <a:t>trong</a:t>
            </a:r>
            <a:r>
              <a:rPr lang="en-US" sz="7200" b="1" dirty="0"/>
              <a:t> </a:t>
            </a:r>
            <a:r>
              <a:rPr lang="en-US" sz="7200" b="1" dirty="0" err="1"/>
              <a:t>đời</a:t>
            </a:r>
            <a:r>
              <a:rPr lang="en-US" sz="7200" b="1" dirty="0"/>
              <a:t> </a:t>
            </a:r>
            <a:r>
              <a:rPr lang="en-US" sz="7200" b="1" dirty="0" err="1"/>
              <a:t>thay</a:t>
            </a:r>
            <a:r>
              <a:rPr lang="en-US" sz="7200" b="1" dirty="0"/>
              <a:t> </a:t>
            </a:r>
            <a:r>
              <a:rPr lang="en-US" sz="7200" b="1" dirty="0" err="1"/>
              <a:t>đổi</a:t>
            </a:r>
            <a:r>
              <a:rPr lang="en-US" sz="7200" b="1" dirty="0"/>
              <a:t>. </a:t>
            </a:r>
            <a:r>
              <a:rPr lang="en-US" sz="7200" b="1" dirty="0" err="1"/>
              <a:t>Dâng</a:t>
            </a:r>
            <a:r>
              <a:rPr lang="en-US" sz="7200" b="1" dirty="0"/>
              <a:t> </a:t>
            </a:r>
            <a:r>
              <a:rPr lang="en-US" sz="7200" b="1" dirty="0" err="1"/>
              <a:t>Ngài</a:t>
            </a:r>
            <a:r>
              <a:rPr lang="en-US" sz="7200" b="1" dirty="0"/>
              <a:t> </a:t>
            </a:r>
            <a:r>
              <a:rPr lang="en-US" sz="7200" b="1" dirty="0" err="1"/>
              <a:t>nỗi</a:t>
            </a:r>
            <a:r>
              <a:rPr lang="en-US" sz="7200" b="1" dirty="0"/>
              <a:t> </a:t>
            </a:r>
            <a:r>
              <a:rPr lang="en-US" sz="7200" b="1" dirty="0" err="1"/>
              <a:t>hy</a:t>
            </a:r>
            <a:r>
              <a:rPr lang="en-US" sz="7200" b="1" dirty="0"/>
              <a:t> </a:t>
            </a:r>
            <a:r>
              <a:rPr lang="en-US" sz="7200" b="1" dirty="0" err="1"/>
              <a:t>sinh</a:t>
            </a:r>
            <a:r>
              <a:rPr lang="en-US" sz="7200" b="1" dirty="0"/>
              <a:t> </a:t>
            </a:r>
            <a:r>
              <a:rPr lang="en-US" sz="7200" b="1" dirty="0" err="1"/>
              <a:t>chờ</a:t>
            </a:r>
            <a:r>
              <a:rPr lang="en-US" sz="7200" b="1" dirty="0"/>
              <a:t> </a:t>
            </a:r>
            <a:r>
              <a:rPr lang="en-US" sz="7200" b="1" dirty="0" err="1"/>
              <a:t>mong</a:t>
            </a:r>
            <a:r>
              <a:rPr lang="en-US" sz="7200" b="1" dirty="0"/>
              <a:t> </a:t>
            </a:r>
            <a:r>
              <a:rPr lang="en-US" sz="7200" b="1" dirty="0" err="1"/>
              <a:t>thấy</a:t>
            </a:r>
            <a:r>
              <a:rPr lang="en-US" sz="7200" b="1" dirty="0"/>
              <a:t> </a:t>
            </a:r>
            <a:r>
              <a:rPr lang="en-US" sz="7200" b="1" dirty="0" err="1"/>
              <a:t>ngày</a:t>
            </a:r>
            <a:r>
              <a:rPr lang="en-US" sz="7200" b="1" dirty="0"/>
              <a:t> </a:t>
            </a:r>
            <a:r>
              <a:rPr lang="en-US" sz="7200" b="1" dirty="0" err="1"/>
              <a:t>hiển</a:t>
            </a:r>
            <a:r>
              <a:rPr lang="en-US" sz="7200" b="1" dirty="0"/>
              <a:t> </a:t>
            </a:r>
            <a:r>
              <a:rPr lang="en-US" sz="7200" b="1" dirty="0" err="1"/>
              <a:t>vinh</a:t>
            </a:r>
            <a:r>
              <a:rPr lang="en-US" sz="7200" b="1" dirty="0"/>
              <a:t>.</a:t>
            </a:r>
            <a:endParaRPr lang="en-US" sz="7200" b="1" dirty="0" smtClean="0"/>
          </a:p>
          <a:p>
            <a:pPr algn="just"/>
            <a:r>
              <a:rPr lang="en-US" sz="6600" b="1" dirty="0"/>
              <a:t/>
            </a:r>
            <a:br>
              <a:rPr lang="en-US" sz="6600" b="1" dirty="0"/>
            </a:b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49835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605136" y="0"/>
            <a:ext cx="11076002" cy="6309420"/>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ĐK</a:t>
            </a:r>
            <a:r>
              <a:rPr lang="vi-VN" sz="5000" b="1" dirty="0" smtClean="0">
                <a:solidFill>
                  <a:srgbClr val="FF0000"/>
                </a:solidFill>
                <a:effectLst/>
                <a:latin typeface="Arial" panose="020B0604020202020204" pitchFamily="34" charset="0"/>
                <a:cs typeface="Arial" panose="020B0604020202020204" pitchFamily="34" charset="0"/>
              </a:rPr>
              <a:t>. </a:t>
            </a:r>
            <a:r>
              <a:rPr lang="vi-VN" sz="4800" b="1" dirty="0"/>
              <a:t> </a:t>
            </a:r>
            <a:r>
              <a:rPr lang="vi-VN" sz="6600" b="1" dirty="0"/>
              <a:t> </a:t>
            </a:r>
            <a:r>
              <a:rPr lang="vi-VN" sz="5400" b="1" dirty="0"/>
              <a:t>Trên bàn thờ trần thế con xin dâng bánh rượu tinh tuyền với bao tâm tình mến tin. Dâng nén hương thành tín để tưởng niệm Chúa đã chịu chết để tưởng niệm Chúa đã phục sinh.</a:t>
            </a:r>
            <a:endParaRPr lang="vi-VN" sz="54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19463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51</TotalTime>
  <Words>97</Words>
  <Application>Microsoft Office PowerPoint</Application>
  <PresentationFormat>Widescreen</PresentationFormat>
  <Paragraphs>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TRÊN BÀN THỜ TRẦN THẾ</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NGÀY ÁNH SÁNG</dc:title>
  <dc:creator>Admin</dc:creator>
  <cp:lastModifiedBy>Windows User</cp:lastModifiedBy>
  <cp:revision>27</cp:revision>
  <dcterms:created xsi:type="dcterms:W3CDTF">2024-12-06T02:45:28Z</dcterms:created>
  <dcterms:modified xsi:type="dcterms:W3CDTF">2025-04-14T03:07:47Z</dcterms:modified>
</cp:coreProperties>
</file>