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73" r:id="rId4"/>
    <p:sldId id="271" r:id="rId5"/>
    <p:sldId id="274" r:id="rId6"/>
    <p:sldId id="272" r:id="rId7"/>
    <p:sldId id="27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6/3/2025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6/3/2025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6/3/2025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6/3/2025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6/3/2025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6/3/2025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6/3/2025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6/3/2025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6/3/2025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6/3/2025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6/3/2025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CỦA LỄ TÌNH YÊU</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53377"/>
            <a:ext cx="11314545" cy="5093702"/>
          </a:xfrm>
          <a:prstGeom prst="rect">
            <a:avLst/>
          </a:prstGeom>
        </p:spPr>
        <p:txBody>
          <a:bodyPr wrap="square">
            <a:spAutoFit/>
          </a:bodyPr>
          <a:lstStyle/>
          <a:p>
            <a:pPr algn="just"/>
            <a:r>
              <a:rPr lang="en-US" sz="6500" b="1" dirty="0">
                <a:solidFill>
                  <a:srgbClr val="FF0000"/>
                </a:solidFill>
                <a:latin typeface="Arial" panose="020B0604020202020204" pitchFamily="34" charset="0"/>
                <a:cs typeface="Arial" panose="020B0604020202020204" pitchFamily="34" charset="0"/>
              </a:rPr>
              <a:t>1</a:t>
            </a:r>
            <a:r>
              <a:rPr lang="vi-VN" sz="6500" b="1">
                <a:solidFill>
                  <a:srgbClr val="FF0000"/>
                </a:solidFill>
                <a:effectLst/>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Dâng (i) lên Thiên Chúa của lễ (í a) mọn hèn. Này là rượu nho thơm hiệp dâng cùng với bánh miến, tiến dâng trước Cha Toàn Năng.</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2797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A34DF-DA31-44E2-D62B-2C81BEF2AF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80E5FE-0A33-877C-4662-EFB0301363A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66BD248-4E61-AB6B-66E9-1711A2656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0CCA58C-D76A-4CAC-EF52-8B64C6C028B7}"/>
              </a:ext>
            </a:extLst>
          </p:cNvPr>
          <p:cNvSpPr/>
          <p:nvPr/>
        </p:nvSpPr>
        <p:spPr>
          <a:xfrm>
            <a:off x="438727" y="151179"/>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Dâng lên đoàn con dâng là dâng lên Ngài với cả (í a) tấm lòng là lòng con yêu mến Chúa. Xin Cha đầy khoan nhân dủ thương nhận lấy lễ vật dù có mọn hèn nhưng đượm tình con yêu Ngài.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1607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DD69C-5F52-BD93-5CBB-35C5985B7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21FD0-269B-9A44-DD7D-7AF3A8D7BED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C847898-6310-5881-B0E6-BBC4FE519C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FEB78F1-D67F-3C4A-4CE9-8D09005FF606}"/>
              </a:ext>
            </a:extLst>
          </p:cNvPr>
          <p:cNvSpPr/>
          <p:nvPr/>
        </p:nvSpPr>
        <p:spPr>
          <a:xfrm>
            <a:off x="438727" y="553377"/>
            <a:ext cx="11314545" cy="5093702"/>
          </a:xfrm>
          <a:prstGeom prst="rect">
            <a:avLst/>
          </a:prstGeom>
        </p:spPr>
        <p:txBody>
          <a:bodyPr wrap="square">
            <a:spAutoFit/>
          </a:bodyPr>
          <a:lstStyle/>
          <a:p>
            <a:pPr algn="just"/>
            <a:r>
              <a:rPr lang="en-US" sz="6500" b="1">
                <a:solidFill>
                  <a:srgbClr val="FF0000"/>
                </a:solidFill>
                <a:latin typeface="Arial" panose="020B0604020202020204" pitchFamily="34" charset="0"/>
                <a:cs typeface="Arial" panose="020B0604020202020204" pitchFamily="34" charset="0"/>
              </a:rPr>
              <a:t>2</a:t>
            </a:r>
            <a:r>
              <a:rPr lang="vi-VN" sz="6500" b="1">
                <a:solidFill>
                  <a:srgbClr val="FF0000"/>
                </a:solidFill>
                <a:effectLst/>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Dâng (i) lên Thiên Chúa của lễ thấm bao mồ hôi. Là cuộc đời lao công bàn tay ngày đêm xới bón, kết nên bánh thơm rượu nồng.</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0540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7EF1A-71E9-1121-6054-60DD33094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B4025-553F-9E30-6E05-5FAF4E19E68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A3F32EC-DBDE-923C-8F60-09820970F1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8657C98-D1E9-B7B6-DAE7-E3B6AA87DA06}"/>
              </a:ext>
            </a:extLst>
          </p:cNvPr>
          <p:cNvSpPr/>
          <p:nvPr/>
        </p:nvSpPr>
        <p:spPr>
          <a:xfrm>
            <a:off x="438727" y="151179"/>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Dâng lên đoàn con dâng là dâng lên Ngài với cả (í a) tấm lòng là lòng con yêu mến Chúa. Xin Cha đầy khoan nhân dủ thương nhận lấy lễ vật dù có mọn hèn nhưng đượm tình con yêu Ngài.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9785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121ED-ABA1-7506-3F57-5F72968980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DE1528-6B86-3515-F152-219E1611368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6B87A04-BDA4-AC22-E324-DEEAD98944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B0051B7-BE6F-867A-C4D7-DC8643F6AEF0}"/>
              </a:ext>
            </a:extLst>
          </p:cNvPr>
          <p:cNvSpPr/>
          <p:nvPr/>
        </p:nvSpPr>
        <p:spPr>
          <a:xfrm>
            <a:off x="438727" y="553377"/>
            <a:ext cx="11314545" cy="6093976"/>
          </a:xfrm>
          <a:prstGeom prst="rect">
            <a:avLst/>
          </a:prstGeom>
        </p:spPr>
        <p:txBody>
          <a:bodyPr wrap="square">
            <a:spAutoFit/>
          </a:bodyPr>
          <a:lstStyle/>
          <a:p>
            <a:pPr algn="just"/>
            <a:r>
              <a:rPr lang="en-US" sz="6500" b="1">
                <a:solidFill>
                  <a:srgbClr val="FF0000"/>
                </a:solidFill>
                <a:latin typeface="Arial" panose="020B0604020202020204" pitchFamily="34" charset="0"/>
                <a:cs typeface="Arial" panose="020B0604020202020204" pitchFamily="34" charset="0"/>
              </a:rPr>
              <a:t>3</a:t>
            </a:r>
            <a:r>
              <a:rPr lang="vi-VN" sz="6500" b="1">
                <a:solidFill>
                  <a:srgbClr val="FF0000"/>
                </a:solidFill>
                <a:effectLst/>
                <a:latin typeface="Arial" panose="020B0604020202020204" pitchFamily="34" charset="0"/>
                <a:cs typeface="Arial" panose="020B0604020202020204" pitchFamily="34" charset="0"/>
              </a:rPr>
              <a:t>. </a:t>
            </a:r>
            <a:r>
              <a:rPr lang="vi-VN" sz="6500" b="1">
                <a:latin typeface="Arial" panose="020B0604020202020204" pitchFamily="34" charset="0"/>
                <a:cs typeface="Arial" panose="020B0604020202020204" pitchFamily="34" charset="0"/>
              </a:rPr>
              <a:t>Dâng (i) lên Thiên Chúa cuộc sống chúng con ngày nay. Là cuộc đời hy sinh đẹp trong đường dâng hiến Chúa, để nên chứng nhân tình yêu.</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810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BF270-315C-7A20-37C4-33AAEA8ECD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7AE720-3DBE-EE81-EADA-2EF1DC506B4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5FC940C-975D-097C-CE00-FE9C9289D7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114C30D-18C2-8701-F4C2-BCDC7F7A06F7}"/>
              </a:ext>
            </a:extLst>
          </p:cNvPr>
          <p:cNvSpPr/>
          <p:nvPr/>
        </p:nvSpPr>
        <p:spPr>
          <a:xfrm>
            <a:off x="438727" y="151179"/>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Dâng lên đoàn con dâng là dâng lên Ngài với cả (í a) tấm lòng là lòng con yêu mến Chúa. Xin Cha đầy khoan nhân dủ thương nhận lấy lễ vật dù có mọn hèn nhưng đượm tình con yêu Ngài.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71343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158</TotalTime>
  <Words>255</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CỦA LỄ TÌNH YÊU</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28</cp:revision>
  <dcterms:created xsi:type="dcterms:W3CDTF">2024-12-09T09:23:25Z</dcterms:created>
  <dcterms:modified xsi:type="dcterms:W3CDTF">2025-06-03T12:17:04Z</dcterms:modified>
</cp:coreProperties>
</file>