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7" r:id="rId3"/>
    <p:sldId id="268" r:id="rId4"/>
    <p:sldId id="269" r:id="rId5"/>
    <p:sldId id="270" r:id="rId6"/>
    <p:sldId id="271" r:id="rId7"/>
    <p:sldId id="272" r:id="rId8"/>
    <p:sldId id="27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2764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165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1039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853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2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4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9682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78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055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16231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52985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A9A43C3-3AFB-4FA0-9212-9452A1B1F24B}" type="datetimeFigureOut">
              <a:rPr lang="en-US" smtClean="0"/>
              <a:t>24/03/2025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90E212C-5B6E-4262-B747-83DECB8E73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138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600" b="1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VINH QUANG CỦA TA</a:t>
            </a:r>
            <a:endParaRPr lang="en-US" sz="66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2553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5400" b="1" dirty="0"/>
              <a:t>Vinh quang của ta là Thánh Giá Ðức Ki-tô, nơi Người ơn cứu độ của ta, sức sống của ta, phục sinh của ta. Nhờ Chúa ta được cứu độ, nhờ Chúa ta được giải thoát…. (ư)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69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1. </a:t>
            </a:r>
            <a:r>
              <a:rPr lang="en-US" sz="7200" b="1" dirty="0" err="1"/>
              <a:t>Lạy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</a:t>
            </a:r>
            <a:r>
              <a:rPr lang="en-US" sz="7200" b="1" dirty="0" err="1"/>
              <a:t>chúng</a:t>
            </a:r>
            <a:r>
              <a:rPr lang="en-US" sz="7200" b="1" dirty="0"/>
              <a:t> con </a:t>
            </a:r>
            <a:r>
              <a:rPr lang="en-US" sz="7200" b="1" dirty="0" err="1"/>
              <a:t>tôn</a:t>
            </a:r>
            <a:r>
              <a:rPr lang="en-US" sz="7200" b="1" dirty="0"/>
              <a:t> </a:t>
            </a:r>
            <a:r>
              <a:rPr lang="en-US" sz="7200" b="1" dirty="0" err="1"/>
              <a:t>thờ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Giá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, </a:t>
            </a:r>
            <a:r>
              <a:rPr lang="en-US" sz="7200" b="1" dirty="0" err="1"/>
              <a:t>chúng</a:t>
            </a:r>
            <a:r>
              <a:rPr lang="en-US" sz="7200" b="1" dirty="0"/>
              <a:t> con </a:t>
            </a:r>
            <a:r>
              <a:rPr lang="en-US" sz="7200" b="1" dirty="0" err="1"/>
              <a:t>họp</a:t>
            </a:r>
            <a:r>
              <a:rPr lang="en-US" sz="7200" b="1" dirty="0"/>
              <a:t> </a:t>
            </a:r>
            <a:r>
              <a:rPr lang="en-US" sz="7200" b="1" dirty="0" err="1"/>
              <a:t>mừng</a:t>
            </a:r>
            <a:r>
              <a:rPr lang="en-US" sz="7200" b="1" dirty="0"/>
              <a:t> </a:t>
            </a:r>
            <a:r>
              <a:rPr lang="en-US" sz="7200" b="1" dirty="0" err="1"/>
              <a:t>cuộc</a:t>
            </a:r>
            <a:r>
              <a:rPr lang="en-US" sz="7200" b="1" dirty="0"/>
              <a:t> </a:t>
            </a:r>
            <a:r>
              <a:rPr lang="en-US" sz="7200" b="1" dirty="0" err="1"/>
              <a:t>tử</a:t>
            </a:r>
            <a:r>
              <a:rPr lang="en-US" sz="7200" b="1" dirty="0"/>
              <a:t> </a:t>
            </a:r>
            <a:r>
              <a:rPr lang="en-US" sz="7200" b="1" dirty="0" err="1"/>
              <a:t>nạn</a:t>
            </a:r>
            <a:r>
              <a:rPr lang="en-US" sz="7200" b="1" dirty="0"/>
              <a:t> </a:t>
            </a:r>
            <a:r>
              <a:rPr lang="en-US" sz="7200" b="1" dirty="0" err="1"/>
              <a:t>diễm</a:t>
            </a:r>
            <a:r>
              <a:rPr lang="en-US" sz="7200" b="1" dirty="0"/>
              <a:t> </a:t>
            </a:r>
            <a:r>
              <a:rPr lang="en-US" sz="7200" b="1" dirty="0" err="1"/>
              <a:t>phúc</a:t>
            </a:r>
            <a:r>
              <a:rPr lang="en-US" sz="7200" b="1" dirty="0"/>
              <a:t> </a:t>
            </a:r>
            <a:r>
              <a:rPr lang="en-US" sz="7200" b="1" dirty="0" err="1"/>
              <a:t>của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8953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5400" b="1" dirty="0"/>
              <a:t>Vinh quang của ta là Thánh Giá Ðức Ki-tô, nơi Người ơn cứu độ của ta, sức sống của ta, phục sinh của ta. Nhờ Chúa ta được cứu độ, nhờ Chúa ta được giải thoát…. (ư)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9094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154547"/>
            <a:ext cx="111265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2. </a:t>
            </a:r>
            <a:r>
              <a:rPr lang="vi-VN" sz="7200" b="1" dirty="0"/>
              <a:t>Lạy Chúa chúng con vui lòng vác thánh giá, chúng con nguyện sẽ cùng Chúa mạnh tiến trên đường Chúa.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39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5400" b="1" dirty="0"/>
              <a:t>Vinh quang của ta là Thánh Giá Ðức Ki-tô, nơi Người ơn cứu độ của ta, sức sống của ta, phục sinh của ta. Nhờ Chúa ta được cứu độ, nhờ Chúa ta được giải thoát…. (ư)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253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3. </a:t>
            </a:r>
            <a:r>
              <a:rPr lang="en-US" sz="7200" b="1" dirty="0" err="1"/>
              <a:t>Ngợi</a:t>
            </a:r>
            <a:r>
              <a:rPr lang="en-US" sz="7200" b="1" dirty="0"/>
              <a:t> </a:t>
            </a:r>
            <a:r>
              <a:rPr lang="en-US" sz="7200" b="1" dirty="0" err="1"/>
              <a:t>khen</a:t>
            </a:r>
            <a:r>
              <a:rPr lang="en-US" sz="7200" b="1" dirty="0"/>
              <a:t> </a:t>
            </a:r>
            <a:r>
              <a:rPr lang="en-US" sz="7200" b="1" dirty="0" err="1"/>
              <a:t>sáng</a:t>
            </a:r>
            <a:r>
              <a:rPr lang="en-US" sz="7200" b="1" dirty="0"/>
              <a:t> </a:t>
            </a:r>
            <a:r>
              <a:rPr lang="en-US" sz="7200" b="1" dirty="0" err="1"/>
              <a:t>danh</a:t>
            </a:r>
            <a:r>
              <a:rPr lang="en-US" sz="7200" b="1" dirty="0"/>
              <a:t> </a:t>
            </a:r>
            <a:r>
              <a:rPr lang="en-US" sz="7200" b="1" dirty="0" err="1"/>
              <a:t>tôn</a:t>
            </a:r>
            <a:r>
              <a:rPr lang="en-US" sz="7200" b="1" dirty="0"/>
              <a:t> </a:t>
            </a:r>
            <a:r>
              <a:rPr lang="en-US" sz="7200" b="1" dirty="0" err="1"/>
              <a:t>thờ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 Ba </a:t>
            </a:r>
            <a:r>
              <a:rPr lang="en-US" sz="7200" b="1" dirty="0" err="1"/>
              <a:t>Ngôi</a:t>
            </a:r>
            <a:r>
              <a:rPr lang="en-US" sz="7200" b="1" dirty="0"/>
              <a:t>, </a:t>
            </a:r>
            <a:r>
              <a:rPr lang="en-US" sz="7200" b="1" dirty="0" err="1"/>
              <a:t>Chúa</a:t>
            </a:r>
            <a:r>
              <a:rPr lang="en-US" sz="7200" b="1" dirty="0"/>
              <a:t> Cha </a:t>
            </a:r>
            <a:r>
              <a:rPr lang="en-US" sz="7200" b="1" dirty="0" err="1"/>
              <a:t>hợp</a:t>
            </a:r>
            <a:r>
              <a:rPr lang="en-US" sz="7200" b="1" dirty="0"/>
              <a:t> </a:t>
            </a:r>
            <a:r>
              <a:rPr lang="en-US" sz="7200" b="1" dirty="0" err="1"/>
              <a:t>một</a:t>
            </a:r>
            <a:r>
              <a:rPr lang="en-US" sz="7200" b="1" dirty="0"/>
              <a:t> </a:t>
            </a:r>
            <a:r>
              <a:rPr lang="en-US" sz="7200" b="1" dirty="0" err="1"/>
              <a:t>cùng</a:t>
            </a:r>
            <a:r>
              <a:rPr lang="en-US" sz="7200" b="1" dirty="0"/>
              <a:t> </a:t>
            </a:r>
            <a:r>
              <a:rPr lang="en-US" sz="7200" b="1" dirty="0" err="1"/>
              <a:t>Ngôi</a:t>
            </a:r>
            <a:r>
              <a:rPr lang="en-US" sz="7200" b="1" dirty="0"/>
              <a:t> Hai </a:t>
            </a:r>
            <a:r>
              <a:rPr lang="en-US" sz="7200" b="1" dirty="0" err="1"/>
              <a:t>và</a:t>
            </a:r>
            <a:r>
              <a:rPr lang="en-US" sz="7200" b="1" dirty="0"/>
              <a:t> </a:t>
            </a:r>
            <a:r>
              <a:rPr lang="en-US" sz="7200" b="1" dirty="0" err="1"/>
              <a:t>Thánh</a:t>
            </a:r>
            <a:r>
              <a:rPr lang="en-US" sz="7200" b="1" dirty="0"/>
              <a:t> </a:t>
            </a:r>
            <a:r>
              <a:rPr lang="en-US" sz="7200" b="1" dirty="0" err="1"/>
              <a:t>Thần</a:t>
            </a:r>
            <a:r>
              <a:rPr lang="en-US" sz="7200" b="1" dirty="0"/>
              <a:t> </a:t>
            </a:r>
            <a:r>
              <a:rPr lang="en-US" sz="7200" b="1" dirty="0" err="1"/>
              <a:t>Chúa</a:t>
            </a:r>
            <a:r>
              <a:rPr lang="en-US" sz="7200" b="1" dirty="0"/>
              <a:t>.</a:t>
            </a:r>
            <a:endParaRPr lang="vi-VN" sz="72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791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38728" y="425003"/>
            <a:ext cx="11255290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vi-VN" dirty="0"/>
              <a:t> </a:t>
            </a:r>
            <a:r>
              <a:rPr lang="en-US" sz="6600" b="1" dirty="0" smtClean="0">
                <a:solidFill>
                  <a:srgbClr val="FF0000"/>
                </a:solidFill>
              </a:rPr>
              <a:t>ĐK. </a:t>
            </a:r>
            <a:r>
              <a:rPr lang="vi-VN" sz="5400" b="1" dirty="0"/>
              <a:t>Vinh quang của ta là Thánh Giá Ðức Ki-tô, nơi Người ơn cứu độ của ta, sức sống của ta, phục sinh của ta. Nhờ Chúa ta được cứu độ, nhờ Chúa ta được giải thoát…. (ư)</a:t>
            </a:r>
            <a:endParaRPr lang="vi-VN" sz="5400" b="1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553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87</TotalTime>
  <Words>4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Garamond</vt:lpstr>
      <vt:lpstr>Verdana</vt:lpstr>
      <vt:lpstr>Savon</vt:lpstr>
      <vt:lpstr>VINH QUANG CỦA TA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LOÀI NGƯỜI ƠI</dc:title>
  <dc:creator>Admin</dc:creator>
  <cp:lastModifiedBy>Windows User</cp:lastModifiedBy>
  <cp:revision>49</cp:revision>
  <dcterms:created xsi:type="dcterms:W3CDTF">2024-12-09T14:34:39Z</dcterms:created>
  <dcterms:modified xsi:type="dcterms:W3CDTF">2025-03-24T15:24:54Z</dcterms:modified>
</cp:coreProperties>
</file>