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-366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14-09-2024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கண்களில் கண்ணீர்</a:t>
            </a:r>
          </a:p>
          <a:p>
            <a:r>
              <a:rPr lang="en-IN" dirty="0"/>
              <a:t>Slide 2 - </a:t>
            </a:r>
            <a:r>
              <a:rPr lang="ta-IN" dirty="0"/>
              <a:t>ஏங்கின என்னை</a:t>
            </a:r>
          </a:p>
          <a:p>
            <a:r>
              <a:rPr lang="en-IN" dirty="0"/>
              <a:t>Slide 3 - </a:t>
            </a:r>
            <a:r>
              <a:rPr lang="ta-IN" dirty="0"/>
              <a:t>நேசிக்கும் தேவன்</a:t>
            </a:r>
          </a:p>
          <a:p>
            <a:r>
              <a:rPr lang="en-IN" dirty="0"/>
              <a:t>Slide 4 - </a:t>
            </a:r>
            <a:r>
              <a:rPr lang="ta-IN" dirty="0"/>
              <a:t>என் பாவங்கள்</a:t>
            </a:r>
          </a:p>
          <a:p>
            <a:r>
              <a:rPr lang="en-IN" dirty="0"/>
              <a:t>Slide 5 - </a:t>
            </a:r>
            <a:r>
              <a:rPr lang="ta-IN" dirty="0"/>
              <a:t>என் மீறுதல்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கண்களில் கண்ணீர்</a:t>
            </a:r>
          </a:p>
          <a:p>
            <a:r>
              <a:rPr lang="en-IN" dirty="0"/>
              <a:t>Slide 2 - </a:t>
            </a:r>
            <a:r>
              <a:rPr lang="ta-IN" dirty="0"/>
              <a:t>ஏங்கின என்னை</a:t>
            </a:r>
          </a:p>
          <a:p>
            <a:r>
              <a:rPr lang="en-IN" dirty="0"/>
              <a:t>Slide 3 - </a:t>
            </a:r>
            <a:r>
              <a:rPr lang="ta-IN" dirty="0"/>
              <a:t>நேசிக்கும் தேவன்</a:t>
            </a:r>
          </a:p>
          <a:p>
            <a:r>
              <a:rPr lang="en-IN" dirty="0"/>
              <a:t>Slide 4 - </a:t>
            </a:r>
            <a:r>
              <a:rPr lang="ta-IN" dirty="0"/>
              <a:t>என் பாவங்கள்</a:t>
            </a:r>
          </a:p>
          <a:p>
            <a:r>
              <a:rPr lang="en-IN" dirty="0"/>
              <a:t>Slide 5 - </a:t>
            </a:r>
            <a:r>
              <a:rPr lang="ta-IN" dirty="0"/>
              <a:t>என் மீறுதல்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கண்களில் கண்ணீர்</a:t>
            </a:r>
          </a:p>
          <a:p>
            <a:r>
              <a:rPr lang="en-IN" dirty="0"/>
              <a:t>Slide 2 - </a:t>
            </a:r>
            <a:r>
              <a:rPr lang="ta-IN" dirty="0"/>
              <a:t>ஏங்கின என்னை</a:t>
            </a:r>
          </a:p>
          <a:p>
            <a:r>
              <a:rPr lang="en-IN" dirty="0"/>
              <a:t>Slide 3 - </a:t>
            </a:r>
            <a:r>
              <a:rPr lang="ta-IN" dirty="0"/>
              <a:t>நேசிக்கும் தேவன்</a:t>
            </a:r>
          </a:p>
          <a:p>
            <a:r>
              <a:rPr lang="en-IN" dirty="0"/>
              <a:t>Slide 4 - </a:t>
            </a:r>
            <a:r>
              <a:rPr lang="ta-IN" dirty="0"/>
              <a:t>என் பாவங்கள்</a:t>
            </a:r>
          </a:p>
          <a:p>
            <a:r>
              <a:rPr lang="en-IN" dirty="0"/>
              <a:t>Slide 5 - </a:t>
            </a:r>
            <a:r>
              <a:rPr lang="ta-IN" dirty="0"/>
              <a:t>என் மீறுதல்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கண்களில் கண்ணீர்</a:t>
            </a:r>
          </a:p>
          <a:p>
            <a:r>
              <a:rPr lang="en-IN" dirty="0"/>
              <a:t>Slide 2 - </a:t>
            </a:r>
            <a:r>
              <a:rPr lang="ta-IN" dirty="0"/>
              <a:t>ஏங்கின என்னை</a:t>
            </a:r>
          </a:p>
          <a:p>
            <a:r>
              <a:rPr lang="en-IN" dirty="0"/>
              <a:t>Slide 3 - </a:t>
            </a:r>
            <a:r>
              <a:rPr lang="ta-IN" dirty="0"/>
              <a:t>நேசிக்கும் தேவன்</a:t>
            </a:r>
          </a:p>
          <a:p>
            <a:r>
              <a:rPr lang="en-IN" dirty="0"/>
              <a:t>Slide 4 - </a:t>
            </a:r>
            <a:r>
              <a:rPr lang="ta-IN" dirty="0"/>
              <a:t>என் பாவங்கள்</a:t>
            </a:r>
          </a:p>
          <a:p>
            <a:r>
              <a:rPr lang="en-IN" dirty="0"/>
              <a:t>Slide 5 - </a:t>
            </a:r>
            <a:r>
              <a:rPr lang="ta-IN" dirty="0"/>
              <a:t>என் மீறுதல்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கண்களில் கண்ணீர்</a:t>
            </a:r>
          </a:p>
          <a:p>
            <a:r>
              <a:rPr lang="en-IN" dirty="0"/>
              <a:t>Slide 2 - </a:t>
            </a:r>
            <a:r>
              <a:rPr lang="ta-IN" dirty="0"/>
              <a:t>ஏங்கின என்னை</a:t>
            </a:r>
          </a:p>
          <a:p>
            <a:r>
              <a:rPr lang="en-IN" dirty="0"/>
              <a:t>Slide 3 - </a:t>
            </a:r>
            <a:r>
              <a:rPr lang="ta-IN" dirty="0"/>
              <a:t>நேசிக்கும் தேவன்</a:t>
            </a:r>
          </a:p>
          <a:p>
            <a:r>
              <a:rPr lang="en-IN" dirty="0"/>
              <a:t>Slide 4 - </a:t>
            </a:r>
            <a:r>
              <a:rPr lang="ta-IN" dirty="0"/>
              <a:t>என் பாவங்கள்</a:t>
            </a:r>
          </a:p>
          <a:p>
            <a:r>
              <a:rPr lang="en-IN" dirty="0"/>
              <a:t>Slide 5 - </a:t>
            </a:r>
            <a:r>
              <a:rPr lang="ta-IN"/>
              <a:t>என் மீறுதல்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EEF40A-1B34-F63F-AA51-1EE79975153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BBAA83F-B60A-CFB4-7249-C7DD125D6D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01BB0B2-D30C-3D1A-2F1D-4FAE177FDA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CEA36EA-6ACD-E128-2F0D-D021DAE329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1CF41E3-9B6D-46DB-7082-6DACC8F5A1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E2AC75B-A55B-2EC6-20DA-0A80246F76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3A84EF5-BF7E-9DF9-B35D-FAC8CAE646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2CA5B-745D-5702-F9B0-AA3A1E3778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</TotalTime>
  <Words>130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15</cp:revision>
  <dcterms:created xsi:type="dcterms:W3CDTF">2024-03-09T15:16:34Z</dcterms:created>
  <dcterms:modified xsi:type="dcterms:W3CDTF">2024-09-14T18:09:33Z</dcterms:modified>
</cp:coreProperties>
</file>