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9" roundtripDataSignature="AMtx7mhDkd+HusYi9lK0rqVsX+hiEGLeK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customschemas.google.com/relationships/presentationmetadata" Target="meta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55" name="Google Shape;55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64" name="Google Shape;64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5" name="Google Shape;65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73" name="Google Shape;73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Google Shape;74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81" name="Google Shape;81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2" name="Google Shape;82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90" name="Google Shape;90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1" name="Google Shape;91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98" name="Google Shape;98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9" name="Google Shape;99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7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106" name="Google Shape;106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7" name="Google Shape;107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8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115" name="Google Shape;115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6" name="Google Shape;116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9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124" name="Google Shape;124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5" name="Google Shape;125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0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133" name="Google Shape;133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4" name="Google Shape;134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142" name="Google Shape;142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3" name="Google Shape;143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151" name="Google Shape;151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2" name="Google Shape;152;p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3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159" name="Google Shape;159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0" name="Google Shape;160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0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6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6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7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7"/>
          <p:cNvSpPr txBox="1"/>
          <p:nvPr>
            <p:ph idx="1" type="body"/>
          </p:nvPr>
        </p:nvSpPr>
        <p:spPr>
          <a:xfrm>
            <a:off x="6858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2" name="Google Shape;22;p17"/>
          <p:cNvSpPr txBox="1"/>
          <p:nvPr>
            <p:ph idx="2" type="body"/>
          </p:nvPr>
        </p:nvSpPr>
        <p:spPr>
          <a:xfrm>
            <a:off x="464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8"/>
          <p:cNvSpPr txBox="1"/>
          <p:nvPr>
            <p:ph type="title"/>
          </p:nvPr>
        </p:nvSpPr>
        <p:spPr>
          <a:xfrm rot="5400000">
            <a:off x="4781550" y="2343150"/>
            <a:ext cx="5410200" cy="19431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" type="body"/>
          </p:nvPr>
        </p:nvSpPr>
        <p:spPr>
          <a:xfrm rot="5400000">
            <a:off x="819150" y="476250"/>
            <a:ext cx="54102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9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9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2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SzPts val="3200"/>
              <a:buChar char="4"/>
              <a:defRPr sz="3200"/>
            </a:lvl1pPr>
            <a:lvl2pPr indent="-228600" lvl="1" marL="914400" algn="l">
              <a:spcBef>
                <a:spcPts val="560"/>
              </a:spcBef>
              <a:spcAft>
                <a:spcPts val="0"/>
              </a:spcAft>
              <a:buSzPts val="1400"/>
              <a:buNone/>
              <a:defRPr sz="2800"/>
            </a:lvl2pPr>
            <a:lvl3pPr indent="-228600" lvl="2" marL="13716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3pPr>
            <a:lvl4pPr indent="-228600" lvl="3" marL="18288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36" name="Google Shape;36;p2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3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3" name="Google Shape;43;p2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4"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44" name="Google Shape;44;p2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5" name="Google Shape;45;p2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4"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5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5"/>
          <p:cNvSpPr txBox="1"/>
          <p:nvPr>
            <p:ph idx="1" type="body"/>
          </p:nvPr>
        </p:nvSpPr>
        <p:spPr>
          <a:xfrm>
            <a:off x="6858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4"/>
              <a:defRPr sz="28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49" name="Google Shape;49;p25"/>
          <p:cNvSpPr txBox="1"/>
          <p:nvPr>
            <p:ph idx="2" type="body"/>
          </p:nvPr>
        </p:nvSpPr>
        <p:spPr>
          <a:xfrm>
            <a:off x="464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4"/>
              <a:defRPr sz="28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pg bkgd-1.png" id="10" name="Google Shape;10;p1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4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2" name="Google Shape;12;p14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191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Arimo"/>
              <a:buChar char="4"/>
              <a:defRPr b="0" i="0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540"/>
              </a:spcBef>
              <a:spcAft>
                <a:spcPts val="0"/>
              </a:spcAft>
              <a:buSzPts val="1400"/>
              <a:buNone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48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slow">
    <p:cut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title pg bkgd-1.png" id="58" name="Google Shape;5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 txBox="1"/>
          <p:nvPr/>
        </p:nvSpPr>
        <p:spPr>
          <a:xfrm>
            <a:off x="8513762" y="6248400"/>
            <a:ext cx="377825" cy="23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296</a:t>
            </a:r>
            <a:endParaRPr/>
          </a:p>
        </p:txBody>
      </p:sp>
      <p:sp>
        <p:nvSpPr>
          <p:cNvPr id="60" name="Google Shape;60;p1"/>
          <p:cNvSpPr txBox="1"/>
          <p:nvPr/>
        </p:nvSpPr>
        <p:spPr>
          <a:xfrm>
            <a:off x="2593975" y="3055937"/>
            <a:ext cx="396557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Successful Club Series</a:t>
            </a:r>
            <a:endParaRPr/>
          </a:p>
        </p:txBody>
      </p:sp>
      <p:sp>
        <p:nvSpPr>
          <p:cNvPr id="61" name="Google Shape;61;p1"/>
          <p:cNvSpPr txBox="1"/>
          <p:nvPr/>
        </p:nvSpPr>
        <p:spPr>
          <a:xfrm>
            <a:off x="3071812" y="3665537"/>
            <a:ext cx="2986087" cy="830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93F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Mentoring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"/>
          <p:cNvSpPr txBox="1"/>
          <p:nvPr>
            <p:ph idx="1" type="body"/>
          </p:nvPr>
        </p:nvSpPr>
        <p:spPr>
          <a:xfrm>
            <a:off x="1066800" y="2514600"/>
            <a:ext cx="71628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3700" lvl="0" marL="393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Takes a personal interest and helps</a:t>
            </a:r>
            <a:endParaRPr/>
          </a:p>
          <a:p>
            <a:pPr indent="-393700" lvl="0" marL="3937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Serves as a role model, coach, </a:t>
            </a:r>
            <a:b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confidante</a:t>
            </a:r>
            <a:endParaRPr/>
          </a:p>
          <a:p>
            <a:pPr indent="-393700" lvl="0" marL="3937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Offers knowledge, insight, perspective, </a:t>
            </a:r>
            <a:b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wisdom</a:t>
            </a:r>
            <a:endParaRPr/>
          </a:p>
          <a:p>
            <a:pPr indent="-393700" lvl="0" marL="3937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Helps someone become successful</a:t>
            </a:r>
            <a:endParaRPr/>
          </a:p>
        </p:txBody>
      </p:sp>
      <p:sp>
        <p:nvSpPr>
          <p:cNvPr id="68" name="Google Shape;68;p2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69" name="Google Shape;69;p2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What is a Mentor?</a:t>
            </a:r>
            <a:endParaRPr/>
          </a:p>
        </p:txBody>
      </p:sp>
      <p:sp>
        <p:nvSpPr>
          <p:cNvPr id="70" name="Google Shape;70;p2"/>
          <p:cNvSpPr txBox="1"/>
          <p:nvPr/>
        </p:nvSpPr>
        <p:spPr>
          <a:xfrm>
            <a:off x="1066800" y="1884362"/>
            <a:ext cx="2133600" cy="55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mentor: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"/>
          <p:cNvSpPr txBox="1"/>
          <p:nvPr>
            <p:ph idx="1" type="body"/>
          </p:nvPr>
        </p:nvSpPr>
        <p:spPr>
          <a:xfrm>
            <a:off x="1524000" y="2057400"/>
            <a:ext cx="7315200" cy="37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Learn the program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Learn club standards and customs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Develop confidence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Participate more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Quickly learn speaking skills</a:t>
            </a:r>
            <a:endParaRPr/>
          </a:p>
        </p:txBody>
      </p:sp>
      <p:sp>
        <p:nvSpPr>
          <p:cNvPr id="77" name="Google Shape;77;p3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78" name="Google Shape;78;p3"/>
          <p:cNvSpPr txBox="1"/>
          <p:nvPr>
            <p:ph type="title"/>
          </p:nvPr>
        </p:nvSpPr>
        <p:spPr>
          <a:xfrm>
            <a:off x="685800" y="838200"/>
            <a:ext cx="6553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Easing the Transition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"/>
          <p:cNvSpPr txBox="1"/>
          <p:nvPr>
            <p:ph idx="1" type="body"/>
          </p:nvPr>
        </p:nvSpPr>
        <p:spPr>
          <a:xfrm>
            <a:off x="2209800" y="2840037"/>
            <a:ext cx="59436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Further refine skills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Learn new skills</a:t>
            </a:r>
            <a:endParaRPr/>
          </a:p>
        </p:txBody>
      </p:sp>
      <p:sp>
        <p:nvSpPr>
          <p:cNvPr id="85" name="Google Shape;85;p4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86" name="Google Shape;86;p4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Developing Special Skills</a:t>
            </a:r>
            <a:endParaRPr/>
          </a:p>
        </p:txBody>
      </p:sp>
      <p:sp>
        <p:nvSpPr>
          <p:cNvPr id="87" name="Google Shape;87;p4"/>
          <p:cNvSpPr txBox="1"/>
          <p:nvPr/>
        </p:nvSpPr>
        <p:spPr>
          <a:xfrm>
            <a:off x="1828800" y="2057400"/>
            <a:ext cx="6324600" cy="55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More experienced members: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5"/>
          <p:cNvSpPr txBox="1"/>
          <p:nvPr>
            <p:ph idx="1" type="body"/>
          </p:nvPr>
        </p:nvSpPr>
        <p:spPr>
          <a:xfrm>
            <a:off x="2057400" y="2286000"/>
            <a:ext cx="662940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Learn from their mentees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Remain productive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 something for others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Receive recognition</a:t>
            </a:r>
            <a:endParaRPr/>
          </a:p>
        </p:txBody>
      </p:sp>
      <p:sp>
        <p:nvSpPr>
          <p:cNvPr id="94" name="Google Shape;94;p5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95" name="Google Shape;95;p5"/>
          <p:cNvSpPr txBox="1"/>
          <p:nvPr>
            <p:ph type="title"/>
          </p:nvPr>
        </p:nvSpPr>
        <p:spPr>
          <a:xfrm>
            <a:off x="685800" y="9144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Benefits to Mentors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6"/>
          <p:cNvSpPr txBox="1"/>
          <p:nvPr>
            <p:ph idx="1" type="body"/>
          </p:nvPr>
        </p:nvSpPr>
        <p:spPr>
          <a:xfrm>
            <a:off x="2286000" y="2362200"/>
            <a:ext cx="5867400" cy="33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More members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More satisfied members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Higher member retention</a:t>
            </a:r>
            <a:endParaRPr/>
          </a:p>
        </p:txBody>
      </p:sp>
      <p:sp>
        <p:nvSpPr>
          <p:cNvPr id="102" name="Google Shape;102;p6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03" name="Google Shape;103;p6"/>
          <p:cNvSpPr txBox="1"/>
          <p:nvPr>
            <p:ph type="title"/>
          </p:nvPr>
        </p:nvSpPr>
        <p:spPr>
          <a:xfrm>
            <a:off x="685800" y="990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Benefits to Clubs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7"/>
          <p:cNvSpPr txBox="1"/>
          <p:nvPr>
            <p:ph idx="1" type="body"/>
          </p:nvPr>
        </p:nvSpPr>
        <p:spPr>
          <a:xfrm>
            <a:off x="4343400" y="2209800"/>
            <a:ext cx="39624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F0029"/>
              </a:buClr>
              <a:buSzPts val="2900"/>
              <a:buFont typeface="Arimo"/>
              <a:buChar char=""/>
            </a:pPr>
            <a:r>
              <a:rPr b="0" i="0" lang="en-US" sz="2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Supportive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1450"/>
              </a:spcBef>
              <a:spcAft>
                <a:spcPts val="0"/>
              </a:spcAft>
              <a:buClr>
                <a:srgbClr val="AF0029"/>
              </a:buClr>
              <a:buSzPts val="2900"/>
              <a:buFont typeface="Arimo"/>
              <a:buChar char=""/>
            </a:pPr>
            <a:r>
              <a:rPr b="0" i="0" lang="en-US" sz="2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Knowledgeable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1450"/>
              </a:spcBef>
              <a:spcAft>
                <a:spcPts val="0"/>
              </a:spcAft>
              <a:buClr>
                <a:srgbClr val="AF0029"/>
              </a:buClr>
              <a:buSzPts val="2900"/>
              <a:buFont typeface="Arimo"/>
              <a:buChar char=""/>
            </a:pPr>
            <a:r>
              <a:rPr b="0" i="0" lang="en-US" sz="2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Confident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1450"/>
              </a:spcBef>
              <a:spcAft>
                <a:spcPts val="0"/>
              </a:spcAft>
              <a:buClr>
                <a:srgbClr val="AF0029"/>
              </a:buClr>
              <a:buSzPts val="2900"/>
              <a:buFont typeface="Arimo"/>
              <a:buChar char=""/>
            </a:pPr>
            <a:r>
              <a:rPr b="0" i="0" lang="en-US" sz="2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good listener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1450"/>
              </a:spcBef>
              <a:spcAft>
                <a:spcPts val="0"/>
              </a:spcAft>
              <a:buClr>
                <a:srgbClr val="AF0029"/>
              </a:buClr>
              <a:buSzPts val="2900"/>
              <a:buFont typeface="Arimo"/>
              <a:buChar char=""/>
            </a:pPr>
            <a:r>
              <a:rPr b="0" i="0" lang="en-US" sz="2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Concern for others</a:t>
            </a:r>
            <a:endParaRPr/>
          </a:p>
        </p:txBody>
      </p:sp>
      <p:sp>
        <p:nvSpPr>
          <p:cNvPr id="110" name="Google Shape;110;p7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11" name="Google Shape;111;p7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Mentor Qualities</a:t>
            </a:r>
            <a:endParaRPr/>
          </a:p>
        </p:txBody>
      </p:sp>
      <p:sp>
        <p:nvSpPr>
          <p:cNvPr id="112" name="Google Shape;112;p7"/>
          <p:cNvSpPr txBox="1"/>
          <p:nvPr/>
        </p:nvSpPr>
        <p:spPr>
          <a:xfrm>
            <a:off x="1371600" y="2209800"/>
            <a:ext cx="28956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F0029"/>
              </a:buClr>
              <a:buSzPts val="2900"/>
              <a:buFont typeface="Arimo"/>
              <a:buChar char=""/>
            </a:pPr>
            <a:r>
              <a:rPr b="0" i="0" lang="en-US" sz="2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Available</a:t>
            </a:r>
            <a:endParaRPr/>
          </a:p>
          <a:p>
            <a:pPr indent="-398462" lvl="0" marL="398462" marR="0" rtl="0" algn="l">
              <a:lnSpc>
                <a:spcPct val="90000"/>
              </a:lnSpc>
              <a:spcBef>
                <a:spcPts val="1450"/>
              </a:spcBef>
              <a:spcAft>
                <a:spcPts val="0"/>
              </a:spcAft>
              <a:buClr>
                <a:srgbClr val="AF0029"/>
              </a:buClr>
              <a:buSzPts val="2900"/>
              <a:buFont typeface="Arimo"/>
              <a:buChar char=""/>
            </a:pPr>
            <a:r>
              <a:rPr b="0" i="0" lang="en-US" sz="2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Patient</a:t>
            </a:r>
            <a:endParaRPr/>
          </a:p>
          <a:p>
            <a:pPr indent="-398462" lvl="0" marL="398462" marR="0" rtl="0" algn="l">
              <a:lnSpc>
                <a:spcPct val="90000"/>
              </a:lnSpc>
              <a:spcBef>
                <a:spcPts val="1450"/>
              </a:spcBef>
              <a:spcAft>
                <a:spcPts val="0"/>
              </a:spcAft>
              <a:buClr>
                <a:srgbClr val="AF0029"/>
              </a:buClr>
              <a:buSzPts val="2900"/>
              <a:buFont typeface="Arimo"/>
              <a:buChar char=""/>
            </a:pPr>
            <a:r>
              <a:rPr b="0" i="0" lang="en-US" sz="2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Sensitive</a:t>
            </a:r>
            <a:endParaRPr/>
          </a:p>
          <a:p>
            <a:pPr indent="-398462" lvl="0" marL="398462" marR="0" rtl="0" algn="l">
              <a:lnSpc>
                <a:spcPct val="90000"/>
              </a:lnSpc>
              <a:spcBef>
                <a:spcPts val="1450"/>
              </a:spcBef>
              <a:spcAft>
                <a:spcPts val="0"/>
              </a:spcAft>
              <a:buClr>
                <a:srgbClr val="AF0029"/>
              </a:buClr>
              <a:buSzPts val="2900"/>
              <a:buFont typeface="Arimo"/>
              <a:buChar char=""/>
            </a:pPr>
            <a:r>
              <a:rPr b="0" i="0" lang="en-US" sz="2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Respectful</a:t>
            </a:r>
            <a:endParaRPr/>
          </a:p>
          <a:p>
            <a:pPr indent="-398462" lvl="0" marL="398462" marR="0" rtl="0" algn="l">
              <a:lnSpc>
                <a:spcPct val="90000"/>
              </a:lnSpc>
              <a:spcBef>
                <a:spcPts val="1450"/>
              </a:spcBef>
              <a:spcAft>
                <a:spcPts val="0"/>
              </a:spcAft>
              <a:buClr>
                <a:srgbClr val="AF0029"/>
              </a:buClr>
              <a:buSzPts val="2900"/>
              <a:buFont typeface="Arimo"/>
              <a:buChar char=""/>
            </a:pPr>
            <a:r>
              <a:rPr b="0" i="0" lang="en-US" sz="2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Flexible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8"/>
          <p:cNvSpPr txBox="1"/>
          <p:nvPr>
            <p:ph idx="1" type="body"/>
          </p:nvPr>
        </p:nvSpPr>
        <p:spPr>
          <a:xfrm>
            <a:off x="2057400" y="2590800"/>
            <a:ext cx="617220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erdana"/>
              <a:buAutoNum type="arabicPeriod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Sit with the new member.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erdana"/>
              <a:buAutoNum type="arabicPeriod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Orient the new member to club customs and procedures.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erdana"/>
              <a:buAutoNum type="arabicPeriod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Explain how to sign up.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erdana"/>
              <a:buAutoNum type="arabicPeriod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Help with the Ice Breaker.</a:t>
            </a:r>
            <a:endParaRPr/>
          </a:p>
        </p:txBody>
      </p:sp>
      <p:sp>
        <p:nvSpPr>
          <p:cNvPr id="119" name="Google Shape;119;p8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20" name="Google Shape;120;p8"/>
          <p:cNvSpPr txBox="1"/>
          <p:nvPr>
            <p:ph type="title"/>
          </p:nvPr>
        </p:nvSpPr>
        <p:spPr>
          <a:xfrm>
            <a:off x="685800" y="8382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The Mentoring Steps</a:t>
            </a:r>
            <a:endParaRPr/>
          </a:p>
        </p:txBody>
      </p:sp>
      <p:sp>
        <p:nvSpPr>
          <p:cNvPr id="121" name="Google Shape;121;p8"/>
          <p:cNvSpPr txBox="1"/>
          <p:nvPr/>
        </p:nvSpPr>
        <p:spPr>
          <a:xfrm>
            <a:off x="1524000" y="1884362"/>
            <a:ext cx="4038600" cy="55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First Meeting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9"/>
          <p:cNvSpPr txBox="1"/>
          <p:nvPr>
            <p:ph idx="1" type="body"/>
          </p:nvPr>
        </p:nvSpPr>
        <p:spPr>
          <a:xfrm>
            <a:off x="2286000" y="2590800"/>
            <a:ext cx="53340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5937" lvl="0" marL="51593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AutoNum type="arabicPeriod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Make mentees aware </a:t>
            </a:r>
            <a:b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 resources.</a:t>
            </a:r>
            <a:endParaRPr/>
          </a:p>
          <a:p>
            <a:pPr indent="-515937" lvl="0" marL="515937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AutoNum type="arabicPeriod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Provide positive feedback.</a:t>
            </a:r>
            <a:endParaRPr/>
          </a:p>
          <a:p>
            <a:pPr indent="-515937" lvl="0" marL="515937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AutoNum type="arabicPeriod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Explain responsibilities.</a:t>
            </a:r>
            <a:endParaRPr/>
          </a:p>
          <a:p>
            <a:pPr indent="-515937" lvl="0" marL="515937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AutoNum type="arabicPeriod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Help with speeches and </a:t>
            </a:r>
            <a:b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other assignments.</a:t>
            </a:r>
            <a:endParaRPr/>
          </a:p>
        </p:txBody>
      </p:sp>
      <p:sp>
        <p:nvSpPr>
          <p:cNvPr id="128" name="Google Shape;128;p9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29" name="Google Shape;129;p9"/>
          <p:cNvSpPr txBox="1"/>
          <p:nvPr>
            <p:ph type="title"/>
          </p:nvPr>
        </p:nvSpPr>
        <p:spPr>
          <a:xfrm>
            <a:off x="685800" y="990600"/>
            <a:ext cx="71628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The Mentoring Steps</a:t>
            </a:r>
            <a:endParaRPr/>
          </a:p>
        </p:txBody>
      </p:sp>
      <p:sp>
        <p:nvSpPr>
          <p:cNvPr id="130" name="Google Shape;130;p9"/>
          <p:cNvSpPr txBox="1"/>
          <p:nvPr/>
        </p:nvSpPr>
        <p:spPr>
          <a:xfrm>
            <a:off x="1600200" y="1884362"/>
            <a:ext cx="4495800" cy="55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Next Meeting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0"/>
          <p:cNvSpPr txBox="1"/>
          <p:nvPr>
            <p:ph idx="1" type="body"/>
          </p:nvPr>
        </p:nvSpPr>
        <p:spPr>
          <a:xfrm>
            <a:off x="1676400" y="2514600"/>
            <a:ext cx="67818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AutoNum type="arabicPeriod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Tell how you have benefited.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AutoNum type="arabicPeriod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Invite the mentee to other events.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AutoNum type="arabicPeriod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Acknowledge progress.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AutoNum type="arabicPeriod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Explain officers’ duties.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AutoNum type="arabicPeriod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Explain speech contests.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AutoNum type="arabicPeriod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Describe the organization.</a:t>
            </a:r>
            <a:endParaRPr/>
          </a:p>
        </p:txBody>
      </p:sp>
      <p:sp>
        <p:nvSpPr>
          <p:cNvPr id="137" name="Google Shape;137;p10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38" name="Google Shape;138;p10"/>
          <p:cNvSpPr txBox="1"/>
          <p:nvPr>
            <p:ph type="title"/>
          </p:nvPr>
        </p:nvSpPr>
        <p:spPr>
          <a:xfrm>
            <a:off x="685800" y="990600"/>
            <a:ext cx="71628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The Mentoring Steps</a:t>
            </a:r>
            <a:endParaRPr/>
          </a:p>
        </p:txBody>
      </p:sp>
      <p:sp>
        <p:nvSpPr>
          <p:cNvPr id="139" name="Google Shape;139;p10"/>
          <p:cNvSpPr txBox="1"/>
          <p:nvPr/>
        </p:nvSpPr>
        <p:spPr>
          <a:xfrm>
            <a:off x="1600200" y="1884362"/>
            <a:ext cx="4495800" cy="55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Over Time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1"/>
          <p:cNvSpPr txBox="1"/>
          <p:nvPr>
            <p:ph idx="1" type="body"/>
          </p:nvPr>
        </p:nvSpPr>
        <p:spPr>
          <a:xfrm>
            <a:off x="2667000" y="2514600"/>
            <a:ext cx="46482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Eager to learn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Receptive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Open to new ideas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Loyal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Grateful</a:t>
            </a:r>
            <a:endParaRPr/>
          </a:p>
        </p:txBody>
      </p:sp>
      <p:sp>
        <p:nvSpPr>
          <p:cNvPr id="146" name="Google Shape;146;p11"/>
          <p:cNvSpPr txBox="1"/>
          <p:nvPr/>
        </p:nvSpPr>
        <p:spPr>
          <a:xfrm>
            <a:off x="8382000" y="6400800"/>
            <a:ext cx="319087" cy="246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47" name="Google Shape;147;p11"/>
          <p:cNvSpPr txBox="1"/>
          <p:nvPr>
            <p:ph type="title"/>
          </p:nvPr>
        </p:nvSpPr>
        <p:spPr>
          <a:xfrm>
            <a:off x="685800" y="990600"/>
            <a:ext cx="71628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Qualities of Mentees</a:t>
            </a:r>
            <a:endParaRPr/>
          </a:p>
        </p:txBody>
      </p:sp>
      <p:sp>
        <p:nvSpPr>
          <p:cNvPr id="148" name="Google Shape;148;p11"/>
          <p:cNvSpPr txBox="1"/>
          <p:nvPr/>
        </p:nvSpPr>
        <p:spPr>
          <a:xfrm>
            <a:off x="2209800" y="1884362"/>
            <a:ext cx="4495800" cy="55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Mentees should be: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2"/>
          <p:cNvSpPr txBox="1"/>
          <p:nvPr>
            <p:ph idx="1" type="body"/>
          </p:nvPr>
        </p:nvSpPr>
        <p:spPr>
          <a:xfrm>
            <a:off x="1143000" y="2819400"/>
            <a:ext cx="6858000" cy="25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i="0" lang="en-US" sz="48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It should not last forever…</a:t>
            </a:r>
            <a:endParaRPr/>
          </a:p>
        </p:txBody>
      </p:sp>
      <p:sp>
        <p:nvSpPr>
          <p:cNvPr id="155" name="Google Shape;155;p12"/>
          <p:cNvSpPr txBox="1"/>
          <p:nvPr/>
        </p:nvSpPr>
        <p:spPr>
          <a:xfrm>
            <a:off x="8305800" y="6400800"/>
            <a:ext cx="395287" cy="246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56" name="Google Shape;156;p12"/>
          <p:cNvSpPr txBox="1"/>
          <p:nvPr>
            <p:ph type="title"/>
          </p:nvPr>
        </p:nvSpPr>
        <p:spPr>
          <a:xfrm>
            <a:off x="685800" y="990600"/>
            <a:ext cx="71628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A Finite Relationship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>
            <a:alpha val="50980"/>
          </a:schemeClr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"/>
          <p:cNvSpPr txBox="1"/>
          <p:nvPr>
            <p:ph idx="1" type="body"/>
          </p:nvPr>
        </p:nvSpPr>
        <p:spPr>
          <a:xfrm>
            <a:off x="2438400" y="1981200"/>
            <a:ext cx="56388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i="1" lang="en-US" sz="48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Experience.</a:t>
            </a:r>
            <a:endParaRPr/>
          </a:p>
          <a:p>
            <a:pPr indent="-342900" lvl="0" marL="342900" rtl="0" algn="l">
              <a:lnSpc>
                <a:spcPct val="130000"/>
              </a:lnSpc>
              <a:spcBef>
                <a:spcPts val="960"/>
              </a:spcBef>
              <a:spcAft>
                <a:spcPts val="0"/>
              </a:spcAft>
              <a:buSzPts val="4800"/>
              <a:buNone/>
            </a:pPr>
            <a:r>
              <a:rPr b="1" i="1" lang="en-US" sz="48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        Learn.</a:t>
            </a:r>
            <a:endParaRPr/>
          </a:p>
          <a:p>
            <a:pPr indent="-342900" lvl="0" marL="342900" rtl="0" algn="l">
              <a:lnSpc>
                <a:spcPct val="130000"/>
              </a:lnSpc>
              <a:spcBef>
                <a:spcPts val="960"/>
              </a:spcBef>
              <a:spcAft>
                <a:spcPts val="0"/>
              </a:spcAft>
              <a:buSzPts val="4800"/>
              <a:buNone/>
            </a:pPr>
            <a:r>
              <a:rPr b="1" i="1" lang="en-US" sz="48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               Benefit.</a:t>
            </a:r>
            <a:endParaRPr/>
          </a:p>
        </p:txBody>
      </p:sp>
      <p:sp>
        <p:nvSpPr>
          <p:cNvPr id="163" name="Google Shape;163;p13"/>
          <p:cNvSpPr txBox="1"/>
          <p:nvPr/>
        </p:nvSpPr>
        <p:spPr>
          <a:xfrm>
            <a:off x="8305800" y="6400800"/>
            <a:ext cx="3952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64" name="Google Shape;164;p13"/>
          <p:cNvSpPr txBox="1"/>
          <p:nvPr>
            <p:ph type="title"/>
          </p:nvPr>
        </p:nvSpPr>
        <p:spPr>
          <a:xfrm>
            <a:off x="685800" y="990600"/>
            <a:ext cx="71628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Conclusion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1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1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ank">
  <a:themeElements>
    <a:clrScheme name="Custom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2A4A0"/>
      </a:accent1>
      <a:accent2>
        <a:srgbClr val="00293F"/>
      </a:accent2>
      <a:accent3>
        <a:srgbClr val="FFE775"/>
      </a:accent3>
      <a:accent4>
        <a:srgbClr val="B91428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2011-03-23T15:22:13Z</dcterms:created>
  <dc:creator>Corey Smith</dc:creator>
</cp:coreProperties>
</file>